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421" r:id="rId2"/>
    <p:sldId id="317" r:id="rId3"/>
    <p:sldId id="303" r:id="rId4"/>
    <p:sldId id="340" r:id="rId5"/>
    <p:sldId id="341" r:id="rId6"/>
    <p:sldId id="342" r:id="rId7"/>
    <p:sldId id="343" r:id="rId8"/>
    <p:sldId id="344" r:id="rId9"/>
    <p:sldId id="309" r:id="rId10"/>
    <p:sldId id="310" r:id="rId11"/>
    <p:sldId id="311" r:id="rId12"/>
    <p:sldId id="345" r:id="rId13"/>
    <p:sldId id="312" r:id="rId14"/>
    <p:sldId id="346" r:id="rId15"/>
    <p:sldId id="313" r:id="rId16"/>
    <p:sldId id="314" r:id="rId17"/>
    <p:sldId id="315" r:id="rId18"/>
    <p:sldId id="316" r:id="rId19"/>
    <p:sldId id="347" r:id="rId20"/>
    <p:sldId id="318" r:id="rId21"/>
    <p:sldId id="419" r:id="rId22"/>
    <p:sldId id="319" r:id="rId23"/>
    <p:sldId id="348" r:id="rId24"/>
    <p:sldId id="349" r:id="rId25"/>
    <p:sldId id="320" r:id="rId26"/>
    <p:sldId id="420" r:id="rId27"/>
    <p:sldId id="351" r:id="rId28"/>
    <p:sldId id="352" r:id="rId29"/>
    <p:sldId id="321" r:id="rId30"/>
    <p:sldId id="322" r:id="rId31"/>
    <p:sldId id="323" r:id="rId32"/>
    <p:sldId id="324" r:id="rId33"/>
    <p:sldId id="353" r:id="rId34"/>
    <p:sldId id="354" r:id="rId35"/>
    <p:sldId id="355" r:id="rId36"/>
    <p:sldId id="356" r:id="rId37"/>
    <p:sldId id="325" r:id="rId38"/>
    <p:sldId id="326" r:id="rId39"/>
    <p:sldId id="327" r:id="rId40"/>
    <p:sldId id="328" r:id="rId41"/>
    <p:sldId id="357" r:id="rId42"/>
    <p:sldId id="329" r:id="rId43"/>
    <p:sldId id="358" r:id="rId44"/>
    <p:sldId id="330" r:id="rId45"/>
    <p:sldId id="331" r:id="rId46"/>
    <p:sldId id="332" r:id="rId47"/>
    <p:sldId id="333" r:id="rId48"/>
    <p:sldId id="334" r:id="rId49"/>
    <p:sldId id="335" r:id="rId50"/>
    <p:sldId id="336" r:id="rId51"/>
    <p:sldId id="359" r:id="rId52"/>
    <p:sldId id="337" r:id="rId53"/>
    <p:sldId id="338" r:id="rId54"/>
    <p:sldId id="422" r:id="rId5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B1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CBB88E-0D96-4708-B191-D87BDD6596CC}" v="1" dt="2022-03-22T20:53:00.0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63" autoAdjust="0"/>
    <p:restoredTop sz="73025" autoAdjust="0"/>
  </p:normalViewPr>
  <p:slideViewPr>
    <p:cSldViewPr snapToGrid="0">
      <p:cViewPr varScale="1">
        <p:scale>
          <a:sx n="62" d="100"/>
          <a:sy n="62"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Leonel Ramirez Martinez" userId="14d3900238d93848" providerId="LiveId" clId="{67CBB88E-0D96-4708-B191-D87BDD6596CC}"/>
    <pc:docChg chg="undo custSel addSld delSld modSld">
      <pc:chgData name="Carlos Leonel Ramirez Martinez" userId="14d3900238d93848" providerId="LiveId" clId="{67CBB88E-0D96-4708-B191-D87BDD6596CC}" dt="2022-03-22T20:54:18.958" v="57" actId="700"/>
      <pc:docMkLst>
        <pc:docMk/>
      </pc:docMkLst>
      <pc:sldChg chg="modSp">
        <pc:chgData name="Carlos Leonel Ramirez Martinez" userId="14d3900238d93848" providerId="LiveId" clId="{67CBB88E-0D96-4708-B191-D87BDD6596CC}" dt="2022-03-22T20:53:00.009" v="36"/>
        <pc:sldMkLst>
          <pc:docMk/>
          <pc:sldMk cId="3275853437" sldId="303"/>
        </pc:sldMkLst>
        <pc:spChg chg="mod">
          <ac:chgData name="Carlos Leonel Ramirez Martinez" userId="14d3900238d93848" providerId="LiveId" clId="{67CBB88E-0D96-4708-B191-D87BDD6596CC}" dt="2022-03-22T20:53:00.009" v="36"/>
          <ac:spMkLst>
            <pc:docMk/>
            <pc:sldMk cId="3275853437" sldId="303"/>
            <ac:spMk id="8" creationId="{22D54359-CEE1-4E50-83C1-A3F73BE6CF31}"/>
          </ac:spMkLst>
        </pc:spChg>
      </pc:sldChg>
      <pc:sldChg chg="del">
        <pc:chgData name="Carlos Leonel Ramirez Martinez" userId="14d3900238d93848" providerId="LiveId" clId="{67CBB88E-0D96-4708-B191-D87BDD6596CC}" dt="2022-03-22T20:52:25.577" v="35" actId="47"/>
        <pc:sldMkLst>
          <pc:docMk/>
          <pc:sldMk cId="675142418" sldId="308"/>
        </pc:sldMkLst>
      </pc:sldChg>
      <pc:sldChg chg="modSp">
        <pc:chgData name="Carlos Leonel Ramirez Martinez" userId="14d3900238d93848" providerId="LiveId" clId="{67CBB88E-0D96-4708-B191-D87BDD6596CC}" dt="2022-03-22T20:53:00.009" v="36"/>
        <pc:sldMkLst>
          <pc:docMk/>
          <pc:sldMk cId="1118437152" sldId="309"/>
        </pc:sldMkLst>
        <pc:spChg chg="mod">
          <ac:chgData name="Carlos Leonel Ramirez Martinez" userId="14d3900238d93848" providerId="LiveId" clId="{67CBB88E-0D96-4708-B191-D87BDD6596CC}" dt="2022-03-22T20:53:00.009" v="36"/>
          <ac:spMkLst>
            <pc:docMk/>
            <pc:sldMk cId="1118437152" sldId="309"/>
            <ac:spMk id="8" creationId="{22D54359-CEE1-4E50-83C1-A3F73BE6CF31}"/>
          </ac:spMkLst>
        </pc:spChg>
      </pc:sldChg>
      <pc:sldChg chg="modSp">
        <pc:chgData name="Carlos Leonel Ramirez Martinez" userId="14d3900238d93848" providerId="LiveId" clId="{67CBB88E-0D96-4708-B191-D87BDD6596CC}" dt="2022-03-22T20:53:00.009" v="36"/>
        <pc:sldMkLst>
          <pc:docMk/>
          <pc:sldMk cId="437854610" sldId="310"/>
        </pc:sldMkLst>
        <pc:spChg chg="mod">
          <ac:chgData name="Carlos Leonel Ramirez Martinez" userId="14d3900238d93848" providerId="LiveId" clId="{67CBB88E-0D96-4708-B191-D87BDD6596CC}" dt="2022-03-22T20:53:00.009" v="36"/>
          <ac:spMkLst>
            <pc:docMk/>
            <pc:sldMk cId="437854610" sldId="310"/>
            <ac:spMk id="8" creationId="{22D54359-CEE1-4E50-83C1-A3F73BE6CF31}"/>
          </ac:spMkLst>
        </pc:spChg>
      </pc:sldChg>
      <pc:sldChg chg="modSp">
        <pc:chgData name="Carlos Leonel Ramirez Martinez" userId="14d3900238d93848" providerId="LiveId" clId="{67CBB88E-0D96-4708-B191-D87BDD6596CC}" dt="2022-03-22T20:53:00.009" v="36"/>
        <pc:sldMkLst>
          <pc:docMk/>
          <pc:sldMk cId="2839090689" sldId="311"/>
        </pc:sldMkLst>
        <pc:spChg chg="mod">
          <ac:chgData name="Carlos Leonel Ramirez Martinez" userId="14d3900238d93848" providerId="LiveId" clId="{67CBB88E-0D96-4708-B191-D87BDD6596CC}" dt="2022-03-22T20:53:00.009" v="36"/>
          <ac:spMkLst>
            <pc:docMk/>
            <pc:sldMk cId="2839090689" sldId="311"/>
            <ac:spMk id="8" creationId="{22D54359-CEE1-4E50-83C1-A3F73BE6CF31}"/>
          </ac:spMkLst>
        </pc:spChg>
      </pc:sldChg>
      <pc:sldChg chg="modSp">
        <pc:chgData name="Carlos Leonel Ramirez Martinez" userId="14d3900238d93848" providerId="LiveId" clId="{67CBB88E-0D96-4708-B191-D87BDD6596CC}" dt="2022-03-22T20:53:00.009" v="36"/>
        <pc:sldMkLst>
          <pc:docMk/>
          <pc:sldMk cId="1408471824" sldId="312"/>
        </pc:sldMkLst>
        <pc:spChg chg="mod">
          <ac:chgData name="Carlos Leonel Ramirez Martinez" userId="14d3900238d93848" providerId="LiveId" clId="{67CBB88E-0D96-4708-B191-D87BDD6596CC}" dt="2022-03-22T20:53:00.009" v="36"/>
          <ac:spMkLst>
            <pc:docMk/>
            <pc:sldMk cId="1408471824" sldId="312"/>
            <ac:spMk id="8" creationId="{22D54359-CEE1-4E50-83C1-A3F73BE6CF31}"/>
          </ac:spMkLst>
        </pc:spChg>
      </pc:sldChg>
      <pc:sldChg chg="modSp">
        <pc:chgData name="Carlos Leonel Ramirez Martinez" userId="14d3900238d93848" providerId="LiveId" clId="{67CBB88E-0D96-4708-B191-D87BDD6596CC}" dt="2022-03-22T20:53:00.009" v="36"/>
        <pc:sldMkLst>
          <pc:docMk/>
          <pc:sldMk cId="3064532417" sldId="313"/>
        </pc:sldMkLst>
        <pc:spChg chg="mod">
          <ac:chgData name="Carlos Leonel Ramirez Martinez" userId="14d3900238d93848" providerId="LiveId" clId="{67CBB88E-0D96-4708-B191-D87BDD6596CC}" dt="2022-03-22T20:53:00.009" v="36"/>
          <ac:spMkLst>
            <pc:docMk/>
            <pc:sldMk cId="3064532417" sldId="313"/>
            <ac:spMk id="8" creationId="{22D54359-CEE1-4E50-83C1-A3F73BE6CF31}"/>
          </ac:spMkLst>
        </pc:spChg>
      </pc:sldChg>
      <pc:sldChg chg="modSp">
        <pc:chgData name="Carlos Leonel Ramirez Martinez" userId="14d3900238d93848" providerId="LiveId" clId="{67CBB88E-0D96-4708-B191-D87BDD6596CC}" dt="2022-03-22T20:53:00.009" v="36"/>
        <pc:sldMkLst>
          <pc:docMk/>
          <pc:sldMk cId="1211351871" sldId="314"/>
        </pc:sldMkLst>
        <pc:spChg chg="mod">
          <ac:chgData name="Carlos Leonel Ramirez Martinez" userId="14d3900238d93848" providerId="LiveId" clId="{67CBB88E-0D96-4708-B191-D87BDD6596CC}" dt="2022-03-22T20:53:00.009" v="36"/>
          <ac:spMkLst>
            <pc:docMk/>
            <pc:sldMk cId="1211351871" sldId="314"/>
            <ac:spMk id="8" creationId="{22D54359-CEE1-4E50-83C1-A3F73BE6CF31}"/>
          </ac:spMkLst>
        </pc:spChg>
      </pc:sldChg>
      <pc:sldChg chg="modSp">
        <pc:chgData name="Carlos Leonel Ramirez Martinez" userId="14d3900238d93848" providerId="LiveId" clId="{67CBB88E-0D96-4708-B191-D87BDD6596CC}" dt="2022-03-22T20:53:00.009" v="36"/>
        <pc:sldMkLst>
          <pc:docMk/>
          <pc:sldMk cId="2877553831" sldId="315"/>
        </pc:sldMkLst>
        <pc:spChg chg="mod">
          <ac:chgData name="Carlos Leonel Ramirez Martinez" userId="14d3900238d93848" providerId="LiveId" clId="{67CBB88E-0D96-4708-B191-D87BDD6596CC}" dt="2022-03-22T20:53:00.009" v="36"/>
          <ac:spMkLst>
            <pc:docMk/>
            <pc:sldMk cId="2877553831" sldId="315"/>
            <ac:spMk id="8" creationId="{22D54359-CEE1-4E50-83C1-A3F73BE6CF31}"/>
          </ac:spMkLst>
        </pc:spChg>
      </pc:sldChg>
      <pc:sldChg chg="modSp">
        <pc:chgData name="Carlos Leonel Ramirez Martinez" userId="14d3900238d93848" providerId="LiveId" clId="{67CBB88E-0D96-4708-B191-D87BDD6596CC}" dt="2022-03-22T20:53:00.009" v="36"/>
        <pc:sldMkLst>
          <pc:docMk/>
          <pc:sldMk cId="2047372214" sldId="316"/>
        </pc:sldMkLst>
        <pc:spChg chg="mod">
          <ac:chgData name="Carlos Leonel Ramirez Martinez" userId="14d3900238d93848" providerId="LiveId" clId="{67CBB88E-0D96-4708-B191-D87BDD6596CC}" dt="2022-03-22T20:53:00.009" v="36"/>
          <ac:spMkLst>
            <pc:docMk/>
            <pc:sldMk cId="2047372214" sldId="316"/>
            <ac:spMk id="8" creationId="{22D54359-CEE1-4E50-83C1-A3F73BE6CF31}"/>
          </ac:spMkLst>
        </pc:spChg>
      </pc:sldChg>
      <pc:sldChg chg="modSp mod modClrScheme chgLayout">
        <pc:chgData name="Carlos Leonel Ramirez Martinez" userId="14d3900238d93848" providerId="LiveId" clId="{67CBB88E-0D96-4708-B191-D87BDD6596CC}" dt="2022-03-22T20:53:15.307" v="44" actId="700"/>
        <pc:sldMkLst>
          <pc:docMk/>
          <pc:sldMk cId="2186626776" sldId="317"/>
        </pc:sldMkLst>
        <pc:spChg chg="mod ord">
          <ac:chgData name="Carlos Leonel Ramirez Martinez" userId="14d3900238d93848" providerId="LiveId" clId="{67CBB88E-0D96-4708-B191-D87BDD6596CC}" dt="2022-03-22T20:53:15.307" v="44" actId="700"/>
          <ac:spMkLst>
            <pc:docMk/>
            <pc:sldMk cId="2186626776" sldId="317"/>
            <ac:spMk id="6" creationId="{720DD57F-B9ED-4600-BCCC-D513367DC434}"/>
          </ac:spMkLst>
        </pc:spChg>
        <pc:spChg chg="mod ord">
          <ac:chgData name="Carlos Leonel Ramirez Martinez" userId="14d3900238d93848" providerId="LiveId" clId="{67CBB88E-0D96-4708-B191-D87BDD6596CC}" dt="2022-03-22T20:53:15.307" v="44" actId="700"/>
          <ac:spMkLst>
            <pc:docMk/>
            <pc:sldMk cId="2186626776" sldId="317"/>
            <ac:spMk id="8" creationId="{22D54359-CEE1-4E50-83C1-A3F73BE6CF31}"/>
          </ac:spMkLst>
        </pc:spChg>
        <pc:spChg chg="mod ord">
          <ac:chgData name="Carlos Leonel Ramirez Martinez" userId="14d3900238d93848" providerId="LiveId" clId="{67CBB88E-0D96-4708-B191-D87BDD6596CC}" dt="2022-03-22T20:53:15.307" v="44" actId="700"/>
          <ac:spMkLst>
            <pc:docMk/>
            <pc:sldMk cId="2186626776" sldId="317"/>
            <ac:spMk id="9" creationId="{37F1F972-211C-4007-BB5B-BC3852AA90FD}"/>
          </ac:spMkLst>
        </pc:spChg>
      </pc:sldChg>
      <pc:sldChg chg="modSp">
        <pc:chgData name="Carlos Leonel Ramirez Martinez" userId="14d3900238d93848" providerId="LiveId" clId="{67CBB88E-0D96-4708-B191-D87BDD6596CC}" dt="2022-03-22T20:53:00.009" v="36"/>
        <pc:sldMkLst>
          <pc:docMk/>
          <pc:sldMk cId="1948786421" sldId="318"/>
        </pc:sldMkLst>
        <pc:spChg chg="mod">
          <ac:chgData name="Carlos Leonel Ramirez Martinez" userId="14d3900238d93848" providerId="LiveId" clId="{67CBB88E-0D96-4708-B191-D87BDD6596CC}" dt="2022-03-22T20:53:00.009" v="36"/>
          <ac:spMkLst>
            <pc:docMk/>
            <pc:sldMk cId="1948786421" sldId="318"/>
            <ac:spMk id="8" creationId="{22D54359-CEE1-4E50-83C1-A3F73BE6CF31}"/>
          </ac:spMkLst>
        </pc:spChg>
      </pc:sldChg>
      <pc:sldChg chg="modSp">
        <pc:chgData name="Carlos Leonel Ramirez Martinez" userId="14d3900238d93848" providerId="LiveId" clId="{67CBB88E-0D96-4708-B191-D87BDD6596CC}" dt="2022-03-22T20:53:00.009" v="36"/>
        <pc:sldMkLst>
          <pc:docMk/>
          <pc:sldMk cId="2098407328" sldId="319"/>
        </pc:sldMkLst>
        <pc:spChg chg="mod">
          <ac:chgData name="Carlos Leonel Ramirez Martinez" userId="14d3900238d93848" providerId="LiveId" clId="{67CBB88E-0D96-4708-B191-D87BDD6596CC}" dt="2022-03-22T20:53:00.009" v="36"/>
          <ac:spMkLst>
            <pc:docMk/>
            <pc:sldMk cId="2098407328" sldId="319"/>
            <ac:spMk id="8" creationId="{22D54359-CEE1-4E50-83C1-A3F73BE6CF31}"/>
          </ac:spMkLst>
        </pc:spChg>
      </pc:sldChg>
      <pc:sldChg chg="modSp">
        <pc:chgData name="Carlos Leonel Ramirez Martinez" userId="14d3900238d93848" providerId="LiveId" clId="{67CBB88E-0D96-4708-B191-D87BDD6596CC}" dt="2022-03-22T20:53:00.009" v="36"/>
        <pc:sldMkLst>
          <pc:docMk/>
          <pc:sldMk cId="2522602231" sldId="320"/>
        </pc:sldMkLst>
        <pc:spChg chg="mod">
          <ac:chgData name="Carlos Leonel Ramirez Martinez" userId="14d3900238d93848" providerId="LiveId" clId="{67CBB88E-0D96-4708-B191-D87BDD6596CC}" dt="2022-03-22T20:53:00.009" v="36"/>
          <ac:spMkLst>
            <pc:docMk/>
            <pc:sldMk cId="2522602231" sldId="320"/>
            <ac:spMk id="8" creationId="{22D54359-CEE1-4E50-83C1-A3F73BE6CF31}"/>
          </ac:spMkLst>
        </pc:spChg>
      </pc:sldChg>
      <pc:sldChg chg="modSp">
        <pc:chgData name="Carlos Leonel Ramirez Martinez" userId="14d3900238d93848" providerId="LiveId" clId="{67CBB88E-0D96-4708-B191-D87BDD6596CC}" dt="2022-03-22T20:53:00.009" v="36"/>
        <pc:sldMkLst>
          <pc:docMk/>
          <pc:sldMk cId="755030037" sldId="321"/>
        </pc:sldMkLst>
        <pc:spChg chg="mod">
          <ac:chgData name="Carlos Leonel Ramirez Martinez" userId="14d3900238d93848" providerId="LiveId" clId="{67CBB88E-0D96-4708-B191-D87BDD6596CC}" dt="2022-03-22T20:53:00.009" v="36"/>
          <ac:spMkLst>
            <pc:docMk/>
            <pc:sldMk cId="755030037" sldId="321"/>
            <ac:spMk id="8" creationId="{22D54359-CEE1-4E50-83C1-A3F73BE6CF31}"/>
          </ac:spMkLst>
        </pc:spChg>
      </pc:sldChg>
      <pc:sldChg chg="modSp">
        <pc:chgData name="Carlos Leonel Ramirez Martinez" userId="14d3900238d93848" providerId="LiveId" clId="{67CBB88E-0D96-4708-B191-D87BDD6596CC}" dt="2022-03-22T20:53:00.009" v="36"/>
        <pc:sldMkLst>
          <pc:docMk/>
          <pc:sldMk cId="3217753914" sldId="322"/>
        </pc:sldMkLst>
        <pc:spChg chg="mod">
          <ac:chgData name="Carlos Leonel Ramirez Martinez" userId="14d3900238d93848" providerId="LiveId" clId="{67CBB88E-0D96-4708-B191-D87BDD6596CC}" dt="2022-03-22T20:53:00.009" v="36"/>
          <ac:spMkLst>
            <pc:docMk/>
            <pc:sldMk cId="3217753914" sldId="322"/>
            <ac:spMk id="8" creationId="{22D54359-CEE1-4E50-83C1-A3F73BE6CF31}"/>
          </ac:spMkLst>
        </pc:spChg>
      </pc:sldChg>
      <pc:sldChg chg="modSp">
        <pc:chgData name="Carlos Leonel Ramirez Martinez" userId="14d3900238d93848" providerId="LiveId" clId="{67CBB88E-0D96-4708-B191-D87BDD6596CC}" dt="2022-03-22T20:53:00.009" v="36"/>
        <pc:sldMkLst>
          <pc:docMk/>
          <pc:sldMk cId="1531081308" sldId="323"/>
        </pc:sldMkLst>
        <pc:spChg chg="mod">
          <ac:chgData name="Carlos Leonel Ramirez Martinez" userId="14d3900238d93848" providerId="LiveId" clId="{67CBB88E-0D96-4708-B191-D87BDD6596CC}" dt="2022-03-22T20:53:00.009" v="36"/>
          <ac:spMkLst>
            <pc:docMk/>
            <pc:sldMk cId="1531081308" sldId="323"/>
            <ac:spMk id="8" creationId="{22D54359-CEE1-4E50-83C1-A3F73BE6CF31}"/>
          </ac:spMkLst>
        </pc:spChg>
      </pc:sldChg>
      <pc:sldChg chg="modSp">
        <pc:chgData name="Carlos Leonel Ramirez Martinez" userId="14d3900238d93848" providerId="LiveId" clId="{67CBB88E-0D96-4708-B191-D87BDD6596CC}" dt="2022-03-22T20:53:00.009" v="36"/>
        <pc:sldMkLst>
          <pc:docMk/>
          <pc:sldMk cId="885377767" sldId="324"/>
        </pc:sldMkLst>
        <pc:spChg chg="mod">
          <ac:chgData name="Carlos Leonel Ramirez Martinez" userId="14d3900238d93848" providerId="LiveId" clId="{67CBB88E-0D96-4708-B191-D87BDD6596CC}" dt="2022-03-22T20:53:00.009" v="36"/>
          <ac:spMkLst>
            <pc:docMk/>
            <pc:sldMk cId="885377767" sldId="324"/>
            <ac:spMk id="8" creationId="{22D54359-CEE1-4E50-83C1-A3F73BE6CF31}"/>
          </ac:spMkLst>
        </pc:spChg>
      </pc:sldChg>
      <pc:sldChg chg="modSp">
        <pc:chgData name="Carlos Leonel Ramirez Martinez" userId="14d3900238d93848" providerId="LiveId" clId="{67CBB88E-0D96-4708-B191-D87BDD6596CC}" dt="2022-03-22T20:53:00.009" v="36"/>
        <pc:sldMkLst>
          <pc:docMk/>
          <pc:sldMk cId="3244591509" sldId="325"/>
        </pc:sldMkLst>
        <pc:spChg chg="mod">
          <ac:chgData name="Carlos Leonel Ramirez Martinez" userId="14d3900238d93848" providerId="LiveId" clId="{67CBB88E-0D96-4708-B191-D87BDD6596CC}" dt="2022-03-22T20:53:00.009" v="36"/>
          <ac:spMkLst>
            <pc:docMk/>
            <pc:sldMk cId="3244591509" sldId="325"/>
            <ac:spMk id="8" creationId="{22D54359-CEE1-4E50-83C1-A3F73BE6CF31}"/>
          </ac:spMkLst>
        </pc:spChg>
      </pc:sldChg>
      <pc:sldChg chg="modSp">
        <pc:chgData name="Carlos Leonel Ramirez Martinez" userId="14d3900238d93848" providerId="LiveId" clId="{67CBB88E-0D96-4708-B191-D87BDD6596CC}" dt="2022-03-22T20:53:00.009" v="36"/>
        <pc:sldMkLst>
          <pc:docMk/>
          <pc:sldMk cId="1429285399" sldId="326"/>
        </pc:sldMkLst>
        <pc:spChg chg="mod">
          <ac:chgData name="Carlos Leonel Ramirez Martinez" userId="14d3900238d93848" providerId="LiveId" clId="{67CBB88E-0D96-4708-B191-D87BDD6596CC}" dt="2022-03-22T20:53:00.009" v="36"/>
          <ac:spMkLst>
            <pc:docMk/>
            <pc:sldMk cId="1429285399" sldId="326"/>
            <ac:spMk id="8" creationId="{22D54359-CEE1-4E50-83C1-A3F73BE6CF31}"/>
          </ac:spMkLst>
        </pc:spChg>
      </pc:sldChg>
      <pc:sldChg chg="modSp">
        <pc:chgData name="Carlos Leonel Ramirez Martinez" userId="14d3900238d93848" providerId="LiveId" clId="{67CBB88E-0D96-4708-B191-D87BDD6596CC}" dt="2022-03-22T20:53:00.009" v="36"/>
        <pc:sldMkLst>
          <pc:docMk/>
          <pc:sldMk cId="4221805208" sldId="327"/>
        </pc:sldMkLst>
        <pc:spChg chg="mod">
          <ac:chgData name="Carlos Leonel Ramirez Martinez" userId="14d3900238d93848" providerId="LiveId" clId="{67CBB88E-0D96-4708-B191-D87BDD6596CC}" dt="2022-03-22T20:53:00.009" v="36"/>
          <ac:spMkLst>
            <pc:docMk/>
            <pc:sldMk cId="4221805208" sldId="327"/>
            <ac:spMk id="8" creationId="{22D54359-CEE1-4E50-83C1-A3F73BE6CF31}"/>
          </ac:spMkLst>
        </pc:spChg>
      </pc:sldChg>
      <pc:sldChg chg="modSp">
        <pc:chgData name="Carlos Leonel Ramirez Martinez" userId="14d3900238d93848" providerId="LiveId" clId="{67CBB88E-0D96-4708-B191-D87BDD6596CC}" dt="2022-03-22T20:53:00.009" v="36"/>
        <pc:sldMkLst>
          <pc:docMk/>
          <pc:sldMk cId="336703845" sldId="328"/>
        </pc:sldMkLst>
        <pc:spChg chg="mod">
          <ac:chgData name="Carlos Leonel Ramirez Martinez" userId="14d3900238d93848" providerId="LiveId" clId="{67CBB88E-0D96-4708-B191-D87BDD6596CC}" dt="2022-03-22T20:53:00.009" v="36"/>
          <ac:spMkLst>
            <pc:docMk/>
            <pc:sldMk cId="336703845" sldId="328"/>
            <ac:spMk id="8" creationId="{22D54359-CEE1-4E50-83C1-A3F73BE6CF31}"/>
          </ac:spMkLst>
        </pc:spChg>
      </pc:sldChg>
      <pc:sldChg chg="modSp">
        <pc:chgData name="Carlos Leonel Ramirez Martinez" userId="14d3900238d93848" providerId="LiveId" clId="{67CBB88E-0D96-4708-B191-D87BDD6596CC}" dt="2022-03-22T20:53:00.009" v="36"/>
        <pc:sldMkLst>
          <pc:docMk/>
          <pc:sldMk cId="2969573031" sldId="329"/>
        </pc:sldMkLst>
        <pc:spChg chg="mod">
          <ac:chgData name="Carlos Leonel Ramirez Martinez" userId="14d3900238d93848" providerId="LiveId" clId="{67CBB88E-0D96-4708-B191-D87BDD6596CC}" dt="2022-03-22T20:53:00.009" v="36"/>
          <ac:spMkLst>
            <pc:docMk/>
            <pc:sldMk cId="2969573031" sldId="329"/>
            <ac:spMk id="8" creationId="{22D54359-CEE1-4E50-83C1-A3F73BE6CF31}"/>
          </ac:spMkLst>
        </pc:spChg>
      </pc:sldChg>
      <pc:sldChg chg="modSp">
        <pc:chgData name="Carlos Leonel Ramirez Martinez" userId="14d3900238d93848" providerId="LiveId" clId="{67CBB88E-0D96-4708-B191-D87BDD6596CC}" dt="2022-03-22T20:53:00.009" v="36"/>
        <pc:sldMkLst>
          <pc:docMk/>
          <pc:sldMk cId="2928527413" sldId="330"/>
        </pc:sldMkLst>
        <pc:spChg chg="mod">
          <ac:chgData name="Carlos Leonel Ramirez Martinez" userId="14d3900238d93848" providerId="LiveId" clId="{67CBB88E-0D96-4708-B191-D87BDD6596CC}" dt="2022-03-22T20:53:00.009" v="36"/>
          <ac:spMkLst>
            <pc:docMk/>
            <pc:sldMk cId="2928527413" sldId="330"/>
            <ac:spMk id="8" creationId="{22D54359-CEE1-4E50-83C1-A3F73BE6CF31}"/>
          </ac:spMkLst>
        </pc:spChg>
      </pc:sldChg>
      <pc:sldChg chg="modSp">
        <pc:chgData name="Carlos Leonel Ramirez Martinez" userId="14d3900238d93848" providerId="LiveId" clId="{67CBB88E-0D96-4708-B191-D87BDD6596CC}" dt="2022-03-22T20:53:00.009" v="36"/>
        <pc:sldMkLst>
          <pc:docMk/>
          <pc:sldMk cId="184159397" sldId="331"/>
        </pc:sldMkLst>
        <pc:spChg chg="mod">
          <ac:chgData name="Carlos Leonel Ramirez Martinez" userId="14d3900238d93848" providerId="LiveId" clId="{67CBB88E-0D96-4708-B191-D87BDD6596CC}" dt="2022-03-22T20:53:00.009" v="36"/>
          <ac:spMkLst>
            <pc:docMk/>
            <pc:sldMk cId="184159397" sldId="331"/>
            <ac:spMk id="8" creationId="{22D54359-CEE1-4E50-83C1-A3F73BE6CF31}"/>
          </ac:spMkLst>
        </pc:spChg>
      </pc:sldChg>
      <pc:sldChg chg="modSp">
        <pc:chgData name="Carlos Leonel Ramirez Martinez" userId="14d3900238d93848" providerId="LiveId" clId="{67CBB88E-0D96-4708-B191-D87BDD6596CC}" dt="2022-03-22T20:53:00.009" v="36"/>
        <pc:sldMkLst>
          <pc:docMk/>
          <pc:sldMk cId="3489718272" sldId="332"/>
        </pc:sldMkLst>
        <pc:spChg chg="mod">
          <ac:chgData name="Carlos Leonel Ramirez Martinez" userId="14d3900238d93848" providerId="LiveId" clId="{67CBB88E-0D96-4708-B191-D87BDD6596CC}" dt="2022-03-22T20:53:00.009" v="36"/>
          <ac:spMkLst>
            <pc:docMk/>
            <pc:sldMk cId="3489718272" sldId="332"/>
            <ac:spMk id="8" creationId="{22D54359-CEE1-4E50-83C1-A3F73BE6CF31}"/>
          </ac:spMkLst>
        </pc:spChg>
      </pc:sldChg>
      <pc:sldChg chg="modSp">
        <pc:chgData name="Carlos Leonel Ramirez Martinez" userId="14d3900238d93848" providerId="LiveId" clId="{67CBB88E-0D96-4708-B191-D87BDD6596CC}" dt="2022-03-22T20:53:00.009" v="36"/>
        <pc:sldMkLst>
          <pc:docMk/>
          <pc:sldMk cId="3609262908" sldId="333"/>
        </pc:sldMkLst>
        <pc:spChg chg="mod">
          <ac:chgData name="Carlos Leonel Ramirez Martinez" userId="14d3900238d93848" providerId="LiveId" clId="{67CBB88E-0D96-4708-B191-D87BDD6596CC}" dt="2022-03-22T20:53:00.009" v="36"/>
          <ac:spMkLst>
            <pc:docMk/>
            <pc:sldMk cId="3609262908" sldId="333"/>
            <ac:spMk id="8" creationId="{22D54359-CEE1-4E50-83C1-A3F73BE6CF31}"/>
          </ac:spMkLst>
        </pc:spChg>
      </pc:sldChg>
      <pc:sldChg chg="modSp">
        <pc:chgData name="Carlos Leonel Ramirez Martinez" userId="14d3900238d93848" providerId="LiveId" clId="{67CBB88E-0D96-4708-B191-D87BDD6596CC}" dt="2022-03-22T20:53:00.009" v="36"/>
        <pc:sldMkLst>
          <pc:docMk/>
          <pc:sldMk cId="3670612944" sldId="334"/>
        </pc:sldMkLst>
        <pc:spChg chg="mod">
          <ac:chgData name="Carlos Leonel Ramirez Martinez" userId="14d3900238d93848" providerId="LiveId" clId="{67CBB88E-0D96-4708-B191-D87BDD6596CC}" dt="2022-03-22T20:53:00.009" v="36"/>
          <ac:spMkLst>
            <pc:docMk/>
            <pc:sldMk cId="3670612944" sldId="334"/>
            <ac:spMk id="8" creationId="{22D54359-CEE1-4E50-83C1-A3F73BE6CF31}"/>
          </ac:spMkLst>
        </pc:spChg>
      </pc:sldChg>
      <pc:sldChg chg="modSp">
        <pc:chgData name="Carlos Leonel Ramirez Martinez" userId="14d3900238d93848" providerId="LiveId" clId="{67CBB88E-0D96-4708-B191-D87BDD6596CC}" dt="2022-03-22T20:53:00.009" v="36"/>
        <pc:sldMkLst>
          <pc:docMk/>
          <pc:sldMk cId="2589068908" sldId="335"/>
        </pc:sldMkLst>
        <pc:spChg chg="mod">
          <ac:chgData name="Carlos Leonel Ramirez Martinez" userId="14d3900238d93848" providerId="LiveId" clId="{67CBB88E-0D96-4708-B191-D87BDD6596CC}" dt="2022-03-22T20:53:00.009" v="36"/>
          <ac:spMkLst>
            <pc:docMk/>
            <pc:sldMk cId="2589068908" sldId="335"/>
            <ac:spMk id="8" creationId="{22D54359-CEE1-4E50-83C1-A3F73BE6CF31}"/>
          </ac:spMkLst>
        </pc:spChg>
      </pc:sldChg>
      <pc:sldChg chg="modSp">
        <pc:chgData name="Carlos Leonel Ramirez Martinez" userId="14d3900238d93848" providerId="LiveId" clId="{67CBB88E-0D96-4708-B191-D87BDD6596CC}" dt="2022-03-22T20:53:00.009" v="36"/>
        <pc:sldMkLst>
          <pc:docMk/>
          <pc:sldMk cId="1041858143" sldId="336"/>
        </pc:sldMkLst>
        <pc:spChg chg="mod">
          <ac:chgData name="Carlos Leonel Ramirez Martinez" userId="14d3900238d93848" providerId="LiveId" clId="{67CBB88E-0D96-4708-B191-D87BDD6596CC}" dt="2022-03-22T20:53:00.009" v="36"/>
          <ac:spMkLst>
            <pc:docMk/>
            <pc:sldMk cId="1041858143" sldId="336"/>
            <ac:spMk id="8" creationId="{22D54359-CEE1-4E50-83C1-A3F73BE6CF31}"/>
          </ac:spMkLst>
        </pc:spChg>
      </pc:sldChg>
      <pc:sldChg chg="modSp">
        <pc:chgData name="Carlos Leonel Ramirez Martinez" userId="14d3900238d93848" providerId="LiveId" clId="{67CBB88E-0D96-4708-B191-D87BDD6596CC}" dt="2022-03-22T20:53:00.009" v="36"/>
        <pc:sldMkLst>
          <pc:docMk/>
          <pc:sldMk cId="1709651760" sldId="337"/>
        </pc:sldMkLst>
        <pc:spChg chg="mod">
          <ac:chgData name="Carlos Leonel Ramirez Martinez" userId="14d3900238d93848" providerId="LiveId" clId="{67CBB88E-0D96-4708-B191-D87BDD6596CC}" dt="2022-03-22T20:53:00.009" v="36"/>
          <ac:spMkLst>
            <pc:docMk/>
            <pc:sldMk cId="1709651760" sldId="337"/>
            <ac:spMk id="8" creationId="{22D54359-CEE1-4E50-83C1-A3F73BE6CF31}"/>
          </ac:spMkLst>
        </pc:spChg>
      </pc:sldChg>
      <pc:sldChg chg="modSp">
        <pc:chgData name="Carlos Leonel Ramirez Martinez" userId="14d3900238d93848" providerId="LiveId" clId="{67CBB88E-0D96-4708-B191-D87BDD6596CC}" dt="2022-03-22T20:53:00.009" v="36"/>
        <pc:sldMkLst>
          <pc:docMk/>
          <pc:sldMk cId="1127397488" sldId="338"/>
        </pc:sldMkLst>
        <pc:spChg chg="mod">
          <ac:chgData name="Carlos Leonel Ramirez Martinez" userId="14d3900238d93848" providerId="LiveId" clId="{67CBB88E-0D96-4708-B191-D87BDD6596CC}" dt="2022-03-22T20:53:00.009" v="36"/>
          <ac:spMkLst>
            <pc:docMk/>
            <pc:sldMk cId="1127397488" sldId="338"/>
            <ac:spMk id="8" creationId="{22D54359-CEE1-4E50-83C1-A3F73BE6CF31}"/>
          </ac:spMkLst>
        </pc:spChg>
      </pc:sldChg>
      <pc:sldChg chg="modSp">
        <pc:chgData name="Carlos Leonel Ramirez Martinez" userId="14d3900238d93848" providerId="LiveId" clId="{67CBB88E-0D96-4708-B191-D87BDD6596CC}" dt="2022-03-22T20:53:00.009" v="36"/>
        <pc:sldMkLst>
          <pc:docMk/>
          <pc:sldMk cId="2306304862" sldId="340"/>
        </pc:sldMkLst>
        <pc:spChg chg="mod">
          <ac:chgData name="Carlos Leonel Ramirez Martinez" userId="14d3900238d93848" providerId="LiveId" clId="{67CBB88E-0D96-4708-B191-D87BDD6596CC}" dt="2022-03-22T20:53:00.009" v="36"/>
          <ac:spMkLst>
            <pc:docMk/>
            <pc:sldMk cId="2306304862" sldId="340"/>
            <ac:spMk id="8" creationId="{22D54359-CEE1-4E50-83C1-A3F73BE6CF31}"/>
          </ac:spMkLst>
        </pc:spChg>
      </pc:sldChg>
      <pc:sldChg chg="modSp">
        <pc:chgData name="Carlos Leonel Ramirez Martinez" userId="14d3900238d93848" providerId="LiveId" clId="{67CBB88E-0D96-4708-B191-D87BDD6596CC}" dt="2022-03-22T20:53:00.009" v="36"/>
        <pc:sldMkLst>
          <pc:docMk/>
          <pc:sldMk cId="94896289" sldId="341"/>
        </pc:sldMkLst>
        <pc:spChg chg="mod">
          <ac:chgData name="Carlos Leonel Ramirez Martinez" userId="14d3900238d93848" providerId="LiveId" clId="{67CBB88E-0D96-4708-B191-D87BDD6596CC}" dt="2022-03-22T20:53:00.009" v="36"/>
          <ac:spMkLst>
            <pc:docMk/>
            <pc:sldMk cId="94896289" sldId="341"/>
            <ac:spMk id="8" creationId="{22D54359-CEE1-4E50-83C1-A3F73BE6CF31}"/>
          </ac:spMkLst>
        </pc:spChg>
      </pc:sldChg>
      <pc:sldChg chg="modSp">
        <pc:chgData name="Carlos Leonel Ramirez Martinez" userId="14d3900238d93848" providerId="LiveId" clId="{67CBB88E-0D96-4708-B191-D87BDD6596CC}" dt="2022-03-22T20:53:00.009" v="36"/>
        <pc:sldMkLst>
          <pc:docMk/>
          <pc:sldMk cId="891402867" sldId="342"/>
        </pc:sldMkLst>
        <pc:spChg chg="mod">
          <ac:chgData name="Carlos Leonel Ramirez Martinez" userId="14d3900238d93848" providerId="LiveId" clId="{67CBB88E-0D96-4708-B191-D87BDD6596CC}" dt="2022-03-22T20:53:00.009" v="36"/>
          <ac:spMkLst>
            <pc:docMk/>
            <pc:sldMk cId="891402867" sldId="342"/>
            <ac:spMk id="8" creationId="{22D54359-CEE1-4E50-83C1-A3F73BE6CF31}"/>
          </ac:spMkLst>
        </pc:spChg>
      </pc:sldChg>
      <pc:sldChg chg="modSp">
        <pc:chgData name="Carlos Leonel Ramirez Martinez" userId="14d3900238d93848" providerId="LiveId" clId="{67CBB88E-0D96-4708-B191-D87BDD6596CC}" dt="2022-03-22T20:53:00.009" v="36"/>
        <pc:sldMkLst>
          <pc:docMk/>
          <pc:sldMk cId="3404445642" sldId="343"/>
        </pc:sldMkLst>
        <pc:spChg chg="mod">
          <ac:chgData name="Carlos Leonel Ramirez Martinez" userId="14d3900238d93848" providerId="LiveId" clId="{67CBB88E-0D96-4708-B191-D87BDD6596CC}" dt="2022-03-22T20:53:00.009" v="36"/>
          <ac:spMkLst>
            <pc:docMk/>
            <pc:sldMk cId="3404445642" sldId="343"/>
            <ac:spMk id="8" creationId="{22D54359-CEE1-4E50-83C1-A3F73BE6CF31}"/>
          </ac:spMkLst>
        </pc:spChg>
      </pc:sldChg>
      <pc:sldChg chg="modSp">
        <pc:chgData name="Carlos Leonel Ramirez Martinez" userId="14d3900238d93848" providerId="LiveId" clId="{67CBB88E-0D96-4708-B191-D87BDD6596CC}" dt="2022-03-22T20:53:00.009" v="36"/>
        <pc:sldMkLst>
          <pc:docMk/>
          <pc:sldMk cId="3352405942" sldId="344"/>
        </pc:sldMkLst>
        <pc:spChg chg="mod">
          <ac:chgData name="Carlos Leonel Ramirez Martinez" userId="14d3900238d93848" providerId="LiveId" clId="{67CBB88E-0D96-4708-B191-D87BDD6596CC}" dt="2022-03-22T20:53:00.009" v="36"/>
          <ac:spMkLst>
            <pc:docMk/>
            <pc:sldMk cId="3352405942" sldId="344"/>
            <ac:spMk id="8" creationId="{22D54359-CEE1-4E50-83C1-A3F73BE6CF31}"/>
          </ac:spMkLst>
        </pc:spChg>
      </pc:sldChg>
      <pc:sldChg chg="modSp">
        <pc:chgData name="Carlos Leonel Ramirez Martinez" userId="14d3900238d93848" providerId="LiveId" clId="{67CBB88E-0D96-4708-B191-D87BDD6596CC}" dt="2022-03-22T20:53:00.009" v="36"/>
        <pc:sldMkLst>
          <pc:docMk/>
          <pc:sldMk cId="3504906828" sldId="345"/>
        </pc:sldMkLst>
        <pc:spChg chg="mod">
          <ac:chgData name="Carlos Leonel Ramirez Martinez" userId="14d3900238d93848" providerId="LiveId" clId="{67CBB88E-0D96-4708-B191-D87BDD6596CC}" dt="2022-03-22T20:53:00.009" v="36"/>
          <ac:spMkLst>
            <pc:docMk/>
            <pc:sldMk cId="3504906828" sldId="345"/>
            <ac:spMk id="8" creationId="{22D54359-CEE1-4E50-83C1-A3F73BE6CF31}"/>
          </ac:spMkLst>
        </pc:spChg>
      </pc:sldChg>
      <pc:sldChg chg="modSp">
        <pc:chgData name="Carlos Leonel Ramirez Martinez" userId="14d3900238d93848" providerId="LiveId" clId="{67CBB88E-0D96-4708-B191-D87BDD6596CC}" dt="2022-03-22T20:53:00.009" v="36"/>
        <pc:sldMkLst>
          <pc:docMk/>
          <pc:sldMk cId="581848394" sldId="346"/>
        </pc:sldMkLst>
        <pc:spChg chg="mod">
          <ac:chgData name="Carlos Leonel Ramirez Martinez" userId="14d3900238d93848" providerId="LiveId" clId="{67CBB88E-0D96-4708-B191-D87BDD6596CC}" dt="2022-03-22T20:53:00.009" v="36"/>
          <ac:spMkLst>
            <pc:docMk/>
            <pc:sldMk cId="581848394" sldId="346"/>
            <ac:spMk id="8" creationId="{22D54359-CEE1-4E50-83C1-A3F73BE6CF31}"/>
          </ac:spMkLst>
        </pc:spChg>
      </pc:sldChg>
      <pc:sldChg chg="modSp">
        <pc:chgData name="Carlos Leonel Ramirez Martinez" userId="14d3900238d93848" providerId="LiveId" clId="{67CBB88E-0D96-4708-B191-D87BDD6596CC}" dt="2022-03-22T20:53:00.009" v="36"/>
        <pc:sldMkLst>
          <pc:docMk/>
          <pc:sldMk cId="1922748216" sldId="347"/>
        </pc:sldMkLst>
        <pc:spChg chg="mod">
          <ac:chgData name="Carlos Leonel Ramirez Martinez" userId="14d3900238d93848" providerId="LiveId" clId="{67CBB88E-0D96-4708-B191-D87BDD6596CC}" dt="2022-03-22T20:53:00.009" v="36"/>
          <ac:spMkLst>
            <pc:docMk/>
            <pc:sldMk cId="1922748216" sldId="347"/>
            <ac:spMk id="8" creationId="{22D54359-CEE1-4E50-83C1-A3F73BE6CF31}"/>
          </ac:spMkLst>
        </pc:spChg>
      </pc:sldChg>
      <pc:sldChg chg="modSp">
        <pc:chgData name="Carlos Leonel Ramirez Martinez" userId="14d3900238d93848" providerId="LiveId" clId="{67CBB88E-0D96-4708-B191-D87BDD6596CC}" dt="2022-03-22T20:53:00.009" v="36"/>
        <pc:sldMkLst>
          <pc:docMk/>
          <pc:sldMk cId="115689448" sldId="348"/>
        </pc:sldMkLst>
        <pc:spChg chg="mod">
          <ac:chgData name="Carlos Leonel Ramirez Martinez" userId="14d3900238d93848" providerId="LiveId" clId="{67CBB88E-0D96-4708-B191-D87BDD6596CC}" dt="2022-03-22T20:53:00.009" v="36"/>
          <ac:spMkLst>
            <pc:docMk/>
            <pc:sldMk cId="115689448" sldId="348"/>
            <ac:spMk id="8" creationId="{22D54359-CEE1-4E50-83C1-A3F73BE6CF31}"/>
          </ac:spMkLst>
        </pc:spChg>
      </pc:sldChg>
      <pc:sldChg chg="modSp">
        <pc:chgData name="Carlos Leonel Ramirez Martinez" userId="14d3900238d93848" providerId="LiveId" clId="{67CBB88E-0D96-4708-B191-D87BDD6596CC}" dt="2022-03-22T20:53:00.009" v="36"/>
        <pc:sldMkLst>
          <pc:docMk/>
          <pc:sldMk cId="3192934158" sldId="349"/>
        </pc:sldMkLst>
        <pc:spChg chg="mod">
          <ac:chgData name="Carlos Leonel Ramirez Martinez" userId="14d3900238d93848" providerId="LiveId" clId="{67CBB88E-0D96-4708-B191-D87BDD6596CC}" dt="2022-03-22T20:53:00.009" v="36"/>
          <ac:spMkLst>
            <pc:docMk/>
            <pc:sldMk cId="3192934158" sldId="349"/>
            <ac:spMk id="8" creationId="{22D54359-CEE1-4E50-83C1-A3F73BE6CF31}"/>
          </ac:spMkLst>
        </pc:spChg>
      </pc:sldChg>
      <pc:sldChg chg="modSp">
        <pc:chgData name="Carlos Leonel Ramirez Martinez" userId="14d3900238d93848" providerId="LiveId" clId="{67CBB88E-0D96-4708-B191-D87BDD6596CC}" dt="2022-03-22T20:53:00.009" v="36"/>
        <pc:sldMkLst>
          <pc:docMk/>
          <pc:sldMk cId="434469988" sldId="351"/>
        </pc:sldMkLst>
        <pc:spChg chg="mod">
          <ac:chgData name="Carlos Leonel Ramirez Martinez" userId="14d3900238d93848" providerId="LiveId" clId="{67CBB88E-0D96-4708-B191-D87BDD6596CC}" dt="2022-03-22T20:53:00.009" v="36"/>
          <ac:spMkLst>
            <pc:docMk/>
            <pc:sldMk cId="434469988" sldId="351"/>
            <ac:spMk id="8" creationId="{22D54359-CEE1-4E50-83C1-A3F73BE6CF31}"/>
          </ac:spMkLst>
        </pc:spChg>
      </pc:sldChg>
      <pc:sldChg chg="modSp">
        <pc:chgData name="Carlos Leonel Ramirez Martinez" userId="14d3900238d93848" providerId="LiveId" clId="{67CBB88E-0D96-4708-B191-D87BDD6596CC}" dt="2022-03-22T20:53:00.009" v="36"/>
        <pc:sldMkLst>
          <pc:docMk/>
          <pc:sldMk cId="2333436874" sldId="352"/>
        </pc:sldMkLst>
        <pc:spChg chg="mod">
          <ac:chgData name="Carlos Leonel Ramirez Martinez" userId="14d3900238d93848" providerId="LiveId" clId="{67CBB88E-0D96-4708-B191-D87BDD6596CC}" dt="2022-03-22T20:53:00.009" v="36"/>
          <ac:spMkLst>
            <pc:docMk/>
            <pc:sldMk cId="2333436874" sldId="352"/>
            <ac:spMk id="8" creationId="{22D54359-CEE1-4E50-83C1-A3F73BE6CF31}"/>
          </ac:spMkLst>
        </pc:spChg>
      </pc:sldChg>
      <pc:sldChg chg="modSp">
        <pc:chgData name="Carlos Leonel Ramirez Martinez" userId="14d3900238d93848" providerId="LiveId" clId="{67CBB88E-0D96-4708-B191-D87BDD6596CC}" dt="2022-03-22T20:53:00.009" v="36"/>
        <pc:sldMkLst>
          <pc:docMk/>
          <pc:sldMk cId="940778452" sldId="353"/>
        </pc:sldMkLst>
        <pc:spChg chg="mod">
          <ac:chgData name="Carlos Leonel Ramirez Martinez" userId="14d3900238d93848" providerId="LiveId" clId="{67CBB88E-0D96-4708-B191-D87BDD6596CC}" dt="2022-03-22T20:53:00.009" v="36"/>
          <ac:spMkLst>
            <pc:docMk/>
            <pc:sldMk cId="940778452" sldId="353"/>
            <ac:spMk id="8" creationId="{22D54359-CEE1-4E50-83C1-A3F73BE6CF31}"/>
          </ac:spMkLst>
        </pc:spChg>
      </pc:sldChg>
      <pc:sldChg chg="modSp">
        <pc:chgData name="Carlos Leonel Ramirez Martinez" userId="14d3900238d93848" providerId="LiveId" clId="{67CBB88E-0D96-4708-B191-D87BDD6596CC}" dt="2022-03-22T20:53:00.009" v="36"/>
        <pc:sldMkLst>
          <pc:docMk/>
          <pc:sldMk cId="628252499" sldId="354"/>
        </pc:sldMkLst>
        <pc:spChg chg="mod">
          <ac:chgData name="Carlos Leonel Ramirez Martinez" userId="14d3900238d93848" providerId="LiveId" clId="{67CBB88E-0D96-4708-B191-D87BDD6596CC}" dt="2022-03-22T20:53:00.009" v="36"/>
          <ac:spMkLst>
            <pc:docMk/>
            <pc:sldMk cId="628252499" sldId="354"/>
            <ac:spMk id="8" creationId="{22D54359-CEE1-4E50-83C1-A3F73BE6CF31}"/>
          </ac:spMkLst>
        </pc:spChg>
      </pc:sldChg>
      <pc:sldChg chg="modSp">
        <pc:chgData name="Carlos Leonel Ramirez Martinez" userId="14d3900238d93848" providerId="LiveId" clId="{67CBB88E-0D96-4708-B191-D87BDD6596CC}" dt="2022-03-22T20:53:00.009" v="36"/>
        <pc:sldMkLst>
          <pc:docMk/>
          <pc:sldMk cId="2339059456" sldId="355"/>
        </pc:sldMkLst>
        <pc:spChg chg="mod">
          <ac:chgData name="Carlos Leonel Ramirez Martinez" userId="14d3900238d93848" providerId="LiveId" clId="{67CBB88E-0D96-4708-B191-D87BDD6596CC}" dt="2022-03-22T20:53:00.009" v="36"/>
          <ac:spMkLst>
            <pc:docMk/>
            <pc:sldMk cId="2339059456" sldId="355"/>
            <ac:spMk id="8" creationId="{22D54359-CEE1-4E50-83C1-A3F73BE6CF31}"/>
          </ac:spMkLst>
        </pc:spChg>
      </pc:sldChg>
      <pc:sldChg chg="modSp">
        <pc:chgData name="Carlos Leonel Ramirez Martinez" userId="14d3900238d93848" providerId="LiveId" clId="{67CBB88E-0D96-4708-B191-D87BDD6596CC}" dt="2022-03-22T20:53:00.009" v="36"/>
        <pc:sldMkLst>
          <pc:docMk/>
          <pc:sldMk cId="3290289652" sldId="356"/>
        </pc:sldMkLst>
        <pc:spChg chg="mod">
          <ac:chgData name="Carlos Leonel Ramirez Martinez" userId="14d3900238d93848" providerId="LiveId" clId="{67CBB88E-0D96-4708-B191-D87BDD6596CC}" dt="2022-03-22T20:53:00.009" v="36"/>
          <ac:spMkLst>
            <pc:docMk/>
            <pc:sldMk cId="3290289652" sldId="356"/>
            <ac:spMk id="8" creationId="{22D54359-CEE1-4E50-83C1-A3F73BE6CF31}"/>
          </ac:spMkLst>
        </pc:spChg>
      </pc:sldChg>
      <pc:sldChg chg="modSp">
        <pc:chgData name="Carlos Leonel Ramirez Martinez" userId="14d3900238d93848" providerId="LiveId" clId="{67CBB88E-0D96-4708-B191-D87BDD6596CC}" dt="2022-03-22T20:53:00.009" v="36"/>
        <pc:sldMkLst>
          <pc:docMk/>
          <pc:sldMk cId="1296715010" sldId="357"/>
        </pc:sldMkLst>
        <pc:spChg chg="mod">
          <ac:chgData name="Carlos Leonel Ramirez Martinez" userId="14d3900238d93848" providerId="LiveId" clId="{67CBB88E-0D96-4708-B191-D87BDD6596CC}" dt="2022-03-22T20:53:00.009" v="36"/>
          <ac:spMkLst>
            <pc:docMk/>
            <pc:sldMk cId="1296715010" sldId="357"/>
            <ac:spMk id="8" creationId="{22D54359-CEE1-4E50-83C1-A3F73BE6CF31}"/>
          </ac:spMkLst>
        </pc:spChg>
      </pc:sldChg>
      <pc:sldChg chg="modSp">
        <pc:chgData name="Carlos Leonel Ramirez Martinez" userId="14d3900238d93848" providerId="LiveId" clId="{67CBB88E-0D96-4708-B191-D87BDD6596CC}" dt="2022-03-22T20:53:00.009" v="36"/>
        <pc:sldMkLst>
          <pc:docMk/>
          <pc:sldMk cId="3285791990" sldId="358"/>
        </pc:sldMkLst>
        <pc:spChg chg="mod">
          <ac:chgData name="Carlos Leonel Ramirez Martinez" userId="14d3900238d93848" providerId="LiveId" clId="{67CBB88E-0D96-4708-B191-D87BDD6596CC}" dt="2022-03-22T20:53:00.009" v="36"/>
          <ac:spMkLst>
            <pc:docMk/>
            <pc:sldMk cId="3285791990" sldId="358"/>
            <ac:spMk id="8" creationId="{22D54359-CEE1-4E50-83C1-A3F73BE6CF31}"/>
          </ac:spMkLst>
        </pc:spChg>
      </pc:sldChg>
      <pc:sldChg chg="modSp">
        <pc:chgData name="Carlos Leonel Ramirez Martinez" userId="14d3900238d93848" providerId="LiveId" clId="{67CBB88E-0D96-4708-B191-D87BDD6596CC}" dt="2022-03-22T20:53:00.009" v="36"/>
        <pc:sldMkLst>
          <pc:docMk/>
          <pc:sldMk cId="1733836986" sldId="359"/>
        </pc:sldMkLst>
        <pc:spChg chg="mod">
          <ac:chgData name="Carlos Leonel Ramirez Martinez" userId="14d3900238d93848" providerId="LiveId" clId="{67CBB88E-0D96-4708-B191-D87BDD6596CC}" dt="2022-03-22T20:53:00.009" v="36"/>
          <ac:spMkLst>
            <pc:docMk/>
            <pc:sldMk cId="1733836986" sldId="359"/>
            <ac:spMk id="8" creationId="{22D54359-CEE1-4E50-83C1-A3F73BE6CF31}"/>
          </ac:spMkLst>
        </pc:spChg>
      </pc:sldChg>
      <pc:sldChg chg="del">
        <pc:chgData name="Carlos Leonel Ramirez Martinez" userId="14d3900238d93848" providerId="LiveId" clId="{67CBB88E-0D96-4708-B191-D87BDD6596CC}" dt="2022-03-22T20:54:12.001" v="55" actId="47"/>
        <pc:sldMkLst>
          <pc:docMk/>
          <pc:sldMk cId="2670432462" sldId="360"/>
        </pc:sldMkLst>
      </pc:sldChg>
      <pc:sldChg chg="del">
        <pc:chgData name="Carlos Leonel Ramirez Martinez" userId="14d3900238d93848" providerId="LiveId" clId="{67CBB88E-0D96-4708-B191-D87BDD6596CC}" dt="2022-03-22T20:54:12.001" v="55" actId="47"/>
        <pc:sldMkLst>
          <pc:docMk/>
          <pc:sldMk cId="1026643102" sldId="361"/>
        </pc:sldMkLst>
      </pc:sldChg>
      <pc:sldChg chg="del">
        <pc:chgData name="Carlos Leonel Ramirez Martinez" userId="14d3900238d93848" providerId="LiveId" clId="{67CBB88E-0D96-4708-B191-D87BDD6596CC}" dt="2022-03-22T20:54:12.001" v="55" actId="47"/>
        <pc:sldMkLst>
          <pc:docMk/>
          <pc:sldMk cId="956106933" sldId="362"/>
        </pc:sldMkLst>
      </pc:sldChg>
      <pc:sldChg chg="del">
        <pc:chgData name="Carlos Leonel Ramirez Martinez" userId="14d3900238d93848" providerId="LiveId" clId="{67CBB88E-0D96-4708-B191-D87BDD6596CC}" dt="2022-03-22T20:54:12.001" v="55" actId="47"/>
        <pc:sldMkLst>
          <pc:docMk/>
          <pc:sldMk cId="2345907124" sldId="363"/>
        </pc:sldMkLst>
      </pc:sldChg>
      <pc:sldChg chg="del">
        <pc:chgData name="Carlos Leonel Ramirez Martinez" userId="14d3900238d93848" providerId="LiveId" clId="{67CBB88E-0D96-4708-B191-D87BDD6596CC}" dt="2022-03-22T20:54:12.001" v="55" actId="47"/>
        <pc:sldMkLst>
          <pc:docMk/>
          <pc:sldMk cId="1978675922" sldId="364"/>
        </pc:sldMkLst>
      </pc:sldChg>
      <pc:sldChg chg="del">
        <pc:chgData name="Carlos Leonel Ramirez Martinez" userId="14d3900238d93848" providerId="LiveId" clId="{67CBB88E-0D96-4708-B191-D87BDD6596CC}" dt="2022-03-22T20:54:12.001" v="55" actId="47"/>
        <pc:sldMkLst>
          <pc:docMk/>
          <pc:sldMk cId="2844770494" sldId="365"/>
        </pc:sldMkLst>
      </pc:sldChg>
      <pc:sldChg chg="del">
        <pc:chgData name="Carlos Leonel Ramirez Martinez" userId="14d3900238d93848" providerId="LiveId" clId="{67CBB88E-0D96-4708-B191-D87BDD6596CC}" dt="2022-03-22T20:54:12.001" v="55" actId="47"/>
        <pc:sldMkLst>
          <pc:docMk/>
          <pc:sldMk cId="3342136131" sldId="366"/>
        </pc:sldMkLst>
      </pc:sldChg>
      <pc:sldChg chg="del">
        <pc:chgData name="Carlos Leonel Ramirez Martinez" userId="14d3900238d93848" providerId="LiveId" clId="{67CBB88E-0D96-4708-B191-D87BDD6596CC}" dt="2022-03-22T20:54:12.001" v="55" actId="47"/>
        <pc:sldMkLst>
          <pc:docMk/>
          <pc:sldMk cId="2255914449" sldId="367"/>
        </pc:sldMkLst>
      </pc:sldChg>
      <pc:sldChg chg="del">
        <pc:chgData name="Carlos Leonel Ramirez Martinez" userId="14d3900238d93848" providerId="LiveId" clId="{67CBB88E-0D96-4708-B191-D87BDD6596CC}" dt="2022-03-22T20:54:12.001" v="55" actId="47"/>
        <pc:sldMkLst>
          <pc:docMk/>
          <pc:sldMk cId="2237100335" sldId="368"/>
        </pc:sldMkLst>
      </pc:sldChg>
      <pc:sldChg chg="del">
        <pc:chgData name="Carlos Leonel Ramirez Martinez" userId="14d3900238d93848" providerId="LiveId" clId="{67CBB88E-0D96-4708-B191-D87BDD6596CC}" dt="2022-03-22T20:54:12.001" v="55" actId="47"/>
        <pc:sldMkLst>
          <pc:docMk/>
          <pc:sldMk cId="4080183693" sldId="369"/>
        </pc:sldMkLst>
      </pc:sldChg>
      <pc:sldChg chg="del">
        <pc:chgData name="Carlos Leonel Ramirez Martinez" userId="14d3900238d93848" providerId="LiveId" clId="{67CBB88E-0D96-4708-B191-D87BDD6596CC}" dt="2022-03-22T20:54:12.001" v="55" actId="47"/>
        <pc:sldMkLst>
          <pc:docMk/>
          <pc:sldMk cId="2751049654" sldId="370"/>
        </pc:sldMkLst>
      </pc:sldChg>
      <pc:sldChg chg="del">
        <pc:chgData name="Carlos Leonel Ramirez Martinez" userId="14d3900238d93848" providerId="LiveId" clId="{67CBB88E-0D96-4708-B191-D87BDD6596CC}" dt="2022-03-22T20:54:12.001" v="55" actId="47"/>
        <pc:sldMkLst>
          <pc:docMk/>
          <pc:sldMk cId="1452657850" sldId="371"/>
        </pc:sldMkLst>
      </pc:sldChg>
      <pc:sldChg chg="del">
        <pc:chgData name="Carlos Leonel Ramirez Martinez" userId="14d3900238d93848" providerId="LiveId" clId="{67CBB88E-0D96-4708-B191-D87BDD6596CC}" dt="2022-03-22T20:54:12.001" v="55" actId="47"/>
        <pc:sldMkLst>
          <pc:docMk/>
          <pc:sldMk cId="499731481" sldId="372"/>
        </pc:sldMkLst>
      </pc:sldChg>
      <pc:sldChg chg="del">
        <pc:chgData name="Carlos Leonel Ramirez Martinez" userId="14d3900238d93848" providerId="LiveId" clId="{67CBB88E-0D96-4708-B191-D87BDD6596CC}" dt="2022-03-22T20:54:12.001" v="55" actId="47"/>
        <pc:sldMkLst>
          <pc:docMk/>
          <pc:sldMk cId="620453103" sldId="373"/>
        </pc:sldMkLst>
      </pc:sldChg>
      <pc:sldChg chg="del">
        <pc:chgData name="Carlos Leonel Ramirez Martinez" userId="14d3900238d93848" providerId="LiveId" clId="{67CBB88E-0D96-4708-B191-D87BDD6596CC}" dt="2022-03-22T20:54:12.001" v="55" actId="47"/>
        <pc:sldMkLst>
          <pc:docMk/>
          <pc:sldMk cId="1841161997" sldId="374"/>
        </pc:sldMkLst>
      </pc:sldChg>
      <pc:sldChg chg="del">
        <pc:chgData name="Carlos Leonel Ramirez Martinez" userId="14d3900238d93848" providerId="LiveId" clId="{67CBB88E-0D96-4708-B191-D87BDD6596CC}" dt="2022-03-22T20:54:12.001" v="55" actId="47"/>
        <pc:sldMkLst>
          <pc:docMk/>
          <pc:sldMk cId="3764974593" sldId="375"/>
        </pc:sldMkLst>
      </pc:sldChg>
      <pc:sldChg chg="del">
        <pc:chgData name="Carlos Leonel Ramirez Martinez" userId="14d3900238d93848" providerId="LiveId" clId="{67CBB88E-0D96-4708-B191-D87BDD6596CC}" dt="2022-03-22T20:54:12.001" v="55" actId="47"/>
        <pc:sldMkLst>
          <pc:docMk/>
          <pc:sldMk cId="1167275656" sldId="376"/>
        </pc:sldMkLst>
      </pc:sldChg>
      <pc:sldChg chg="del">
        <pc:chgData name="Carlos Leonel Ramirez Martinez" userId="14d3900238d93848" providerId="LiveId" clId="{67CBB88E-0D96-4708-B191-D87BDD6596CC}" dt="2022-03-22T20:54:12.001" v="55" actId="47"/>
        <pc:sldMkLst>
          <pc:docMk/>
          <pc:sldMk cId="4270461132" sldId="377"/>
        </pc:sldMkLst>
      </pc:sldChg>
      <pc:sldChg chg="del">
        <pc:chgData name="Carlos Leonel Ramirez Martinez" userId="14d3900238d93848" providerId="LiveId" clId="{67CBB88E-0D96-4708-B191-D87BDD6596CC}" dt="2022-03-22T20:54:12.001" v="55" actId="47"/>
        <pc:sldMkLst>
          <pc:docMk/>
          <pc:sldMk cId="606617126" sldId="378"/>
        </pc:sldMkLst>
      </pc:sldChg>
      <pc:sldChg chg="del">
        <pc:chgData name="Carlos Leonel Ramirez Martinez" userId="14d3900238d93848" providerId="LiveId" clId="{67CBB88E-0D96-4708-B191-D87BDD6596CC}" dt="2022-03-22T20:54:12.001" v="55" actId="47"/>
        <pc:sldMkLst>
          <pc:docMk/>
          <pc:sldMk cId="1286405355" sldId="379"/>
        </pc:sldMkLst>
      </pc:sldChg>
      <pc:sldChg chg="del">
        <pc:chgData name="Carlos Leonel Ramirez Martinez" userId="14d3900238d93848" providerId="LiveId" clId="{67CBB88E-0D96-4708-B191-D87BDD6596CC}" dt="2022-03-22T20:54:12.001" v="55" actId="47"/>
        <pc:sldMkLst>
          <pc:docMk/>
          <pc:sldMk cId="1924229646" sldId="380"/>
        </pc:sldMkLst>
      </pc:sldChg>
      <pc:sldChg chg="del">
        <pc:chgData name="Carlos Leonel Ramirez Martinez" userId="14d3900238d93848" providerId="LiveId" clId="{67CBB88E-0D96-4708-B191-D87BDD6596CC}" dt="2022-03-22T20:54:12.001" v="55" actId="47"/>
        <pc:sldMkLst>
          <pc:docMk/>
          <pc:sldMk cId="1675303666" sldId="381"/>
        </pc:sldMkLst>
      </pc:sldChg>
      <pc:sldChg chg="del">
        <pc:chgData name="Carlos Leonel Ramirez Martinez" userId="14d3900238d93848" providerId="LiveId" clId="{67CBB88E-0D96-4708-B191-D87BDD6596CC}" dt="2022-03-22T20:54:12.001" v="55" actId="47"/>
        <pc:sldMkLst>
          <pc:docMk/>
          <pc:sldMk cId="4007675649" sldId="382"/>
        </pc:sldMkLst>
      </pc:sldChg>
      <pc:sldChg chg="del">
        <pc:chgData name="Carlos Leonel Ramirez Martinez" userId="14d3900238d93848" providerId="LiveId" clId="{67CBB88E-0D96-4708-B191-D87BDD6596CC}" dt="2022-03-22T20:54:12.001" v="55" actId="47"/>
        <pc:sldMkLst>
          <pc:docMk/>
          <pc:sldMk cId="3189619388" sldId="383"/>
        </pc:sldMkLst>
      </pc:sldChg>
      <pc:sldChg chg="del">
        <pc:chgData name="Carlos Leonel Ramirez Martinez" userId="14d3900238d93848" providerId="LiveId" clId="{67CBB88E-0D96-4708-B191-D87BDD6596CC}" dt="2022-03-22T20:54:12.001" v="55" actId="47"/>
        <pc:sldMkLst>
          <pc:docMk/>
          <pc:sldMk cId="2144330554" sldId="384"/>
        </pc:sldMkLst>
      </pc:sldChg>
      <pc:sldChg chg="del">
        <pc:chgData name="Carlos Leonel Ramirez Martinez" userId="14d3900238d93848" providerId="LiveId" clId="{67CBB88E-0D96-4708-B191-D87BDD6596CC}" dt="2022-03-22T20:54:12.001" v="55" actId="47"/>
        <pc:sldMkLst>
          <pc:docMk/>
          <pc:sldMk cId="4052329507" sldId="385"/>
        </pc:sldMkLst>
      </pc:sldChg>
      <pc:sldChg chg="del">
        <pc:chgData name="Carlos Leonel Ramirez Martinez" userId="14d3900238d93848" providerId="LiveId" clId="{67CBB88E-0D96-4708-B191-D87BDD6596CC}" dt="2022-03-22T20:54:12.001" v="55" actId="47"/>
        <pc:sldMkLst>
          <pc:docMk/>
          <pc:sldMk cId="2065879405" sldId="386"/>
        </pc:sldMkLst>
      </pc:sldChg>
      <pc:sldChg chg="del">
        <pc:chgData name="Carlos Leonel Ramirez Martinez" userId="14d3900238d93848" providerId="LiveId" clId="{67CBB88E-0D96-4708-B191-D87BDD6596CC}" dt="2022-03-22T20:54:12.001" v="55" actId="47"/>
        <pc:sldMkLst>
          <pc:docMk/>
          <pc:sldMk cId="2434119389" sldId="387"/>
        </pc:sldMkLst>
      </pc:sldChg>
      <pc:sldChg chg="del">
        <pc:chgData name="Carlos Leonel Ramirez Martinez" userId="14d3900238d93848" providerId="LiveId" clId="{67CBB88E-0D96-4708-B191-D87BDD6596CC}" dt="2022-03-22T20:54:12.001" v="55" actId="47"/>
        <pc:sldMkLst>
          <pc:docMk/>
          <pc:sldMk cId="727775078" sldId="388"/>
        </pc:sldMkLst>
      </pc:sldChg>
      <pc:sldChg chg="del">
        <pc:chgData name="Carlos Leonel Ramirez Martinez" userId="14d3900238d93848" providerId="LiveId" clId="{67CBB88E-0D96-4708-B191-D87BDD6596CC}" dt="2022-03-22T20:54:12.001" v="55" actId="47"/>
        <pc:sldMkLst>
          <pc:docMk/>
          <pc:sldMk cId="1797646794" sldId="389"/>
        </pc:sldMkLst>
      </pc:sldChg>
      <pc:sldChg chg="del">
        <pc:chgData name="Carlos Leonel Ramirez Martinez" userId="14d3900238d93848" providerId="LiveId" clId="{67CBB88E-0D96-4708-B191-D87BDD6596CC}" dt="2022-03-22T20:54:12.001" v="55" actId="47"/>
        <pc:sldMkLst>
          <pc:docMk/>
          <pc:sldMk cId="3551176863" sldId="390"/>
        </pc:sldMkLst>
      </pc:sldChg>
      <pc:sldChg chg="del">
        <pc:chgData name="Carlos Leonel Ramirez Martinez" userId="14d3900238d93848" providerId="LiveId" clId="{67CBB88E-0D96-4708-B191-D87BDD6596CC}" dt="2022-03-22T20:54:12.001" v="55" actId="47"/>
        <pc:sldMkLst>
          <pc:docMk/>
          <pc:sldMk cId="1322865703" sldId="391"/>
        </pc:sldMkLst>
      </pc:sldChg>
      <pc:sldChg chg="del">
        <pc:chgData name="Carlos Leonel Ramirez Martinez" userId="14d3900238d93848" providerId="LiveId" clId="{67CBB88E-0D96-4708-B191-D87BDD6596CC}" dt="2022-03-22T20:54:12.001" v="55" actId="47"/>
        <pc:sldMkLst>
          <pc:docMk/>
          <pc:sldMk cId="2508478578" sldId="392"/>
        </pc:sldMkLst>
      </pc:sldChg>
      <pc:sldChg chg="del">
        <pc:chgData name="Carlos Leonel Ramirez Martinez" userId="14d3900238d93848" providerId="LiveId" clId="{67CBB88E-0D96-4708-B191-D87BDD6596CC}" dt="2022-03-22T20:54:12.001" v="55" actId="47"/>
        <pc:sldMkLst>
          <pc:docMk/>
          <pc:sldMk cId="82924374" sldId="393"/>
        </pc:sldMkLst>
      </pc:sldChg>
      <pc:sldChg chg="del">
        <pc:chgData name="Carlos Leonel Ramirez Martinez" userId="14d3900238d93848" providerId="LiveId" clId="{67CBB88E-0D96-4708-B191-D87BDD6596CC}" dt="2022-03-22T20:54:12.001" v="55" actId="47"/>
        <pc:sldMkLst>
          <pc:docMk/>
          <pc:sldMk cId="1440994588" sldId="394"/>
        </pc:sldMkLst>
      </pc:sldChg>
      <pc:sldChg chg="del">
        <pc:chgData name="Carlos Leonel Ramirez Martinez" userId="14d3900238d93848" providerId="LiveId" clId="{67CBB88E-0D96-4708-B191-D87BDD6596CC}" dt="2022-03-22T20:54:12.001" v="55" actId="47"/>
        <pc:sldMkLst>
          <pc:docMk/>
          <pc:sldMk cId="1130284151" sldId="395"/>
        </pc:sldMkLst>
      </pc:sldChg>
      <pc:sldChg chg="del">
        <pc:chgData name="Carlos Leonel Ramirez Martinez" userId="14d3900238d93848" providerId="LiveId" clId="{67CBB88E-0D96-4708-B191-D87BDD6596CC}" dt="2022-03-22T20:54:12.001" v="55" actId="47"/>
        <pc:sldMkLst>
          <pc:docMk/>
          <pc:sldMk cId="3464874406" sldId="396"/>
        </pc:sldMkLst>
      </pc:sldChg>
      <pc:sldChg chg="del">
        <pc:chgData name="Carlos Leonel Ramirez Martinez" userId="14d3900238d93848" providerId="LiveId" clId="{67CBB88E-0D96-4708-B191-D87BDD6596CC}" dt="2022-03-22T20:54:12.001" v="55" actId="47"/>
        <pc:sldMkLst>
          <pc:docMk/>
          <pc:sldMk cId="1597611605" sldId="397"/>
        </pc:sldMkLst>
      </pc:sldChg>
      <pc:sldChg chg="del">
        <pc:chgData name="Carlos Leonel Ramirez Martinez" userId="14d3900238d93848" providerId="LiveId" clId="{67CBB88E-0D96-4708-B191-D87BDD6596CC}" dt="2022-03-22T20:54:12.001" v="55" actId="47"/>
        <pc:sldMkLst>
          <pc:docMk/>
          <pc:sldMk cId="963093316" sldId="398"/>
        </pc:sldMkLst>
      </pc:sldChg>
      <pc:sldChg chg="del">
        <pc:chgData name="Carlos Leonel Ramirez Martinez" userId="14d3900238d93848" providerId="LiveId" clId="{67CBB88E-0D96-4708-B191-D87BDD6596CC}" dt="2022-03-22T20:54:12.001" v="55" actId="47"/>
        <pc:sldMkLst>
          <pc:docMk/>
          <pc:sldMk cId="3314976195" sldId="399"/>
        </pc:sldMkLst>
      </pc:sldChg>
      <pc:sldChg chg="del">
        <pc:chgData name="Carlos Leonel Ramirez Martinez" userId="14d3900238d93848" providerId="LiveId" clId="{67CBB88E-0D96-4708-B191-D87BDD6596CC}" dt="2022-03-22T20:54:12.001" v="55" actId="47"/>
        <pc:sldMkLst>
          <pc:docMk/>
          <pc:sldMk cId="257635941" sldId="400"/>
        </pc:sldMkLst>
      </pc:sldChg>
      <pc:sldChg chg="del">
        <pc:chgData name="Carlos Leonel Ramirez Martinez" userId="14d3900238d93848" providerId="LiveId" clId="{67CBB88E-0D96-4708-B191-D87BDD6596CC}" dt="2022-03-22T20:54:12.001" v="55" actId="47"/>
        <pc:sldMkLst>
          <pc:docMk/>
          <pc:sldMk cId="3911896228" sldId="402"/>
        </pc:sldMkLst>
      </pc:sldChg>
      <pc:sldChg chg="del">
        <pc:chgData name="Carlos Leonel Ramirez Martinez" userId="14d3900238d93848" providerId="LiveId" clId="{67CBB88E-0D96-4708-B191-D87BDD6596CC}" dt="2022-03-22T20:54:12.001" v="55" actId="47"/>
        <pc:sldMkLst>
          <pc:docMk/>
          <pc:sldMk cId="2572924044" sldId="403"/>
        </pc:sldMkLst>
      </pc:sldChg>
      <pc:sldChg chg="del">
        <pc:chgData name="Carlos Leonel Ramirez Martinez" userId="14d3900238d93848" providerId="LiveId" clId="{67CBB88E-0D96-4708-B191-D87BDD6596CC}" dt="2022-03-22T20:54:12.001" v="55" actId="47"/>
        <pc:sldMkLst>
          <pc:docMk/>
          <pc:sldMk cId="3886102923" sldId="404"/>
        </pc:sldMkLst>
      </pc:sldChg>
      <pc:sldChg chg="del">
        <pc:chgData name="Carlos Leonel Ramirez Martinez" userId="14d3900238d93848" providerId="LiveId" clId="{67CBB88E-0D96-4708-B191-D87BDD6596CC}" dt="2022-03-22T20:54:12.001" v="55" actId="47"/>
        <pc:sldMkLst>
          <pc:docMk/>
          <pc:sldMk cId="3155467573" sldId="405"/>
        </pc:sldMkLst>
      </pc:sldChg>
      <pc:sldChg chg="del">
        <pc:chgData name="Carlos Leonel Ramirez Martinez" userId="14d3900238d93848" providerId="LiveId" clId="{67CBB88E-0D96-4708-B191-D87BDD6596CC}" dt="2022-03-22T20:54:12.001" v="55" actId="47"/>
        <pc:sldMkLst>
          <pc:docMk/>
          <pc:sldMk cId="2196177275" sldId="406"/>
        </pc:sldMkLst>
      </pc:sldChg>
      <pc:sldChg chg="del">
        <pc:chgData name="Carlos Leonel Ramirez Martinez" userId="14d3900238d93848" providerId="LiveId" clId="{67CBB88E-0D96-4708-B191-D87BDD6596CC}" dt="2022-03-22T20:54:12.001" v="55" actId="47"/>
        <pc:sldMkLst>
          <pc:docMk/>
          <pc:sldMk cId="1337583122" sldId="407"/>
        </pc:sldMkLst>
      </pc:sldChg>
      <pc:sldChg chg="del">
        <pc:chgData name="Carlos Leonel Ramirez Martinez" userId="14d3900238d93848" providerId="LiveId" clId="{67CBB88E-0D96-4708-B191-D87BDD6596CC}" dt="2022-03-22T20:54:12.001" v="55" actId="47"/>
        <pc:sldMkLst>
          <pc:docMk/>
          <pc:sldMk cId="3624180019" sldId="408"/>
        </pc:sldMkLst>
      </pc:sldChg>
      <pc:sldChg chg="del">
        <pc:chgData name="Carlos Leonel Ramirez Martinez" userId="14d3900238d93848" providerId="LiveId" clId="{67CBB88E-0D96-4708-B191-D87BDD6596CC}" dt="2022-03-22T20:54:12.001" v="55" actId="47"/>
        <pc:sldMkLst>
          <pc:docMk/>
          <pc:sldMk cId="3317469402" sldId="409"/>
        </pc:sldMkLst>
      </pc:sldChg>
      <pc:sldChg chg="del">
        <pc:chgData name="Carlos Leonel Ramirez Martinez" userId="14d3900238d93848" providerId="LiveId" clId="{67CBB88E-0D96-4708-B191-D87BDD6596CC}" dt="2022-03-22T20:54:12.001" v="55" actId="47"/>
        <pc:sldMkLst>
          <pc:docMk/>
          <pc:sldMk cId="3118033545" sldId="410"/>
        </pc:sldMkLst>
      </pc:sldChg>
      <pc:sldChg chg="del">
        <pc:chgData name="Carlos Leonel Ramirez Martinez" userId="14d3900238d93848" providerId="LiveId" clId="{67CBB88E-0D96-4708-B191-D87BDD6596CC}" dt="2022-03-22T20:54:12.001" v="55" actId="47"/>
        <pc:sldMkLst>
          <pc:docMk/>
          <pc:sldMk cId="3663603747" sldId="411"/>
        </pc:sldMkLst>
      </pc:sldChg>
      <pc:sldChg chg="del">
        <pc:chgData name="Carlos Leonel Ramirez Martinez" userId="14d3900238d93848" providerId="LiveId" clId="{67CBB88E-0D96-4708-B191-D87BDD6596CC}" dt="2022-03-22T20:54:12.001" v="55" actId="47"/>
        <pc:sldMkLst>
          <pc:docMk/>
          <pc:sldMk cId="2629665900" sldId="412"/>
        </pc:sldMkLst>
      </pc:sldChg>
      <pc:sldChg chg="del">
        <pc:chgData name="Carlos Leonel Ramirez Martinez" userId="14d3900238d93848" providerId="LiveId" clId="{67CBB88E-0D96-4708-B191-D87BDD6596CC}" dt="2022-03-22T20:54:12.001" v="55" actId="47"/>
        <pc:sldMkLst>
          <pc:docMk/>
          <pc:sldMk cId="1368905942" sldId="413"/>
        </pc:sldMkLst>
      </pc:sldChg>
      <pc:sldChg chg="del">
        <pc:chgData name="Carlos Leonel Ramirez Martinez" userId="14d3900238d93848" providerId="LiveId" clId="{67CBB88E-0D96-4708-B191-D87BDD6596CC}" dt="2022-03-22T20:54:12.001" v="55" actId="47"/>
        <pc:sldMkLst>
          <pc:docMk/>
          <pc:sldMk cId="2483172650" sldId="414"/>
        </pc:sldMkLst>
      </pc:sldChg>
      <pc:sldChg chg="del">
        <pc:chgData name="Carlos Leonel Ramirez Martinez" userId="14d3900238d93848" providerId="LiveId" clId="{67CBB88E-0D96-4708-B191-D87BDD6596CC}" dt="2022-03-22T20:54:12.001" v="55" actId="47"/>
        <pc:sldMkLst>
          <pc:docMk/>
          <pc:sldMk cId="1875465898" sldId="415"/>
        </pc:sldMkLst>
      </pc:sldChg>
      <pc:sldChg chg="del">
        <pc:chgData name="Carlos Leonel Ramirez Martinez" userId="14d3900238d93848" providerId="LiveId" clId="{67CBB88E-0D96-4708-B191-D87BDD6596CC}" dt="2022-03-22T20:54:12.001" v="55" actId="47"/>
        <pc:sldMkLst>
          <pc:docMk/>
          <pc:sldMk cId="3370416886" sldId="416"/>
        </pc:sldMkLst>
      </pc:sldChg>
      <pc:sldChg chg="del">
        <pc:chgData name="Carlos Leonel Ramirez Martinez" userId="14d3900238d93848" providerId="LiveId" clId="{67CBB88E-0D96-4708-B191-D87BDD6596CC}" dt="2022-03-22T20:54:12.001" v="55" actId="47"/>
        <pc:sldMkLst>
          <pc:docMk/>
          <pc:sldMk cId="1907888794" sldId="417"/>
        </pc:sldMkLst>
      </pc:sldChg>
      <pc:sldChg chg="del">
        <pc:chgData name="Carlos Leonel Ramirez Martinez" userId="14d3900238d93848" providerId="LiveId" clId="{67CBB88E-0D96-4708-B191-D87BDD6596CC}" dt="2022-03-22T20:54:12.001" v="55" actId="47"/>
        <pc:sldMkLst>
          <pc:docMk/>
          <pc:sldMk cId="410481640" sldId="418"/>
        </pc:sldMkLst>
      </pc:sldChg>
      <pc:sldChg chg="modSp">
        <pc:chgData name="Carlos Leonel Ramirez Martinez" userId="14d3900238d93848" providerId="LiveId" clId="{67CBB88E-0D96-4708-B191-D87BDD6596CC}" dt="2022-03-22T20:53:00.009" v="36"/>
        <pc:sldMkLst>
          <pc:docMk/>
          <pc:sldMk cId="1213864757" sldId="419"/>
        </pc:sldMkLst>
        <pc:spChg chg="mod">
          <ac:chgData name="Carlos Leonel Ramirez Martinez" userId="14d3900238d93848" providerId="LiveId" clId="{67CBB88E-0D96-4708-B191-D87BDD6596CC}" dt="2022-03-22T20:53:00.009" v="36"/>
          <ac:spMkLst>
            <pc:docMk/>
            <pc:sldMk cId="1213864757" sldId="419"/>
            <ac:spMk id="8" creationId="{22D54359-CEE1-4E50-83C1-A3F73BE6CF31}"/>
          </ac:spMkLst>
        </pc:spChg>
      </pc:sldChg>
      <pc:sldChg chg="modSp">
        <pc:chgData name="Carlos Leonel Ramirez Martinez" userId="14d3900238d93848" providerId="LiveId" clId="{67CBB88E-0D96-4708-B191-D87BDD6596CC}" dt="2022-03-22T20:53:00.009" v="36"/>
        <pc:sldMkLst>
          <pc:docMk/>
          <pc:sldMk cId="953599118" sldId="420"/>
        </pc:sldMkLst>
        <pc:spChg chg="mod">
          <ac:chgData name="Carlos Leonel Ramirez Martinez" userId="14d3900238d93848" providerId="LiveId" clId="{67CBB88E-0D96-4708-B191-D87BDD6596CC}" dt="2022-03-22T20:53:00.009" v="36"/>
          <ac:spMkLst>
            <pc:docMk/>
            <pc:sldMk cId="953599118" sldId="420"/>
            <ac:spMk id="8" creationId="{22D54359-CEE1-4E50-83C1-A3F73BE6CF31}"/>
          </ac:spMkLst>
        </pc:spChg>
      </pc:sldChg>
      <pc:sldChg chg="modSp mod modNotesTx">
        <pc:chgData name="Carlos Leonel Ramirez Martinez" userId="14d3900238d93848" providerId="LiveId" clId="{67CBB88E-0D96-4708-B191-D87BDD6596CC}" dt="2022-03-22T20:53:21.163" v="54" actId="20577"/>
        <pc:sldMkLst>
          <pc:docMk/>
          <pc:sldMk cId="2534275065" sldId="421"/>
        </pc:sldMkLst>
        <pc:spChg chg="mod">
          <ac:chgData name="Carlos Leonel Ramirez Martinez" userId="14d3900238d93848" providerId="LiveId" clId="{67CBB88E-0D96-4708-B191-D87BDD6596CC}" dt="2022-03-22T20:52:23.450" v="34" actId="20577"/>
          <ac:spMkLst>
            <pc:docMk/>
            <pc:sldMk cId="2534275065" sldId="421"/>
            <ac:spMk id="6" creationId="{17B54956-86E9-44D6-A030-FC1D61CA6B34}"/>
          </ac:spMkLst>
        </pc:spChg>
      </pc:sldChg>
      <pc:sldChg chg="delSp new mod modClrScheme chgLayout">
        <pc:chgData name="Carlos Leonel Ramirez Martinez" userId="14d3900238d93848" providerId="LiveId" clId="{67CBB88E-0D96-4708-B191-D87BDD6596CC}" dt="2022-03-22T20:54:18.958" v="57" actId="700"/>
        <pc:sldMkLst>
          <pc:docMk/>
          <pc:sldMk cId="3336850276" sldId="422"/>
        </pc:sldMkLst>
        <pc:spChg chg="del">
          <ac:chgData name="Carlos Leonel Ramirez Martinez" userId="14d3900238d93848" providerId="LiveId" clId="{67CBB88E-0D96-4708-B191-D87BDD6596CC}" dt="2022-03-22T20:54:18.958" v="57" actId="700"/>
          <ac:spMkLst>
            <pc:docMk/>
            <pc:sldMk cId="3336850276" sldId="422"/>
            <ac:spMk id="2" creationId="{725645DF-C143-4114-AB7C-59B5A8618CA0}"/>
          </ac:spMkLst>
        </pc:spChg>
        <pc:spChg chg="del">
          <ac:chgData name="Carlos Leonel Ramirez Martinez" userId="14d3900238d93848" providerId="LiveId" clId="{67CBB88E-0D96-4708-B191-D87BDD6596CC}" dt="2022-03-22T20:54:18.958" v="57" actId="700"/>
          <ac:spMkLst>
            <pc:docMk/>
            <pc:sldMk cId="3336850276" sldId="422"/>
            <ac:spMk id="3" creationId="{C43075C4-0BD6-467E-B1C1-7CCE60A27BE0}"/>
          </ac:spMkLst>
        </pc:spChg>
        <pc:spChg chg="del">
          <ac:chgData name="Carlos Leonel Ramirez Martinez" userId="14d3900238d93848" providerId="LiveId" clId="{67CBB88E-0D96-4708-B191-D87BDD6596CC}" dt="2022-03-22T20:54:18.958" v="57" actId="700"/>
          <ac:spMkLst>
            <pc:docMk/>
            <pc:sldMk cId="3336850276" sldId="422"/>
            <ac:spMk id="4" creationId="{8F6F17C2-0F61-475C-A65B-FC8DD3601B7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C34CF-57B7-4B58-953D-1DA22AF81E23}"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D25D983F-DA39-4CFB-B567-0F3449B3EA8E}">
      <dgm:prSet phldrT="[Text]"/>
      <dgm:spPr/>
      <dgm:t>
        <a:bodyPr/>
        <a:lstStyle/>
        <a:p>
          <a:r>
            <a:rPr lang="es-GT" dirty="0"/>
            <a:t>Iniciar CLI</a:t>
          </a:r>
          <a:endParaRPr lang="en-US" dirty="0"/>
        </a:p>
      </dgm:t>
    </dgm:pt>
    <dgm:pt modelId="{B6BB98B3-4AEE-4A0D-9284-B7085D09F099}" type="parTrans" cxnId="{A654BEE8-4AEF-4598-B892-8CEB59628DD9}">
      <dgm:prSet/>
      <dgm:spPr/>
      <dgm:t>
        <a:bodyPr/>
        <a:lstStyle/>
        <a:p>
          <a:endParaRPr lang="en-US"/>
        </a:p>
      </dgm:t>
    </dgm:pt>
    <dgm:pt modelId="{474B82DD-C3B5-4545-B267-23B2986F7936}" type="sibTrans" cxnId="{A654BEE8-4AEF-4598-B892-8CEB59628DD9}">
      <dgm:prSet/>
      <dgm:spPr/>
      <dgm:t>
        <a:bodyPr/>
        <a:lstStyle/>
        <a:p>
          <a:endParaRPr lang="en-US"/>
        </a:p>
      </dgm:t>
    </dgm:pt>
    <dgm:pt modelId="{D2F5877D-AC57-465F-9D28-60167CD544FD}">
      <dgm:prSet phldrT="[Text]"/>
      <dgm:spPr/>
      <dgm:t>
        <a:bodyPr/>
        <a:lstStyle/>
        <a:p>
          <a:r>
            <a:rPr lang="es-GT" dirty="0"/>
            <a:t>Entrar al modo configuración</a:t>
          </a:r>
          <a:endParaRPr lang="en-US" dirty="0"/>
        </a:p>
      </dgm:t>
    </dgm:pt>
    <dgm:pt modelId="{3FFD1975-F499-4DAC-9188-32F5BDC67F1D}" type="parTrans" cxnId="{D3C04780-BC4E-4746-8128-F6B9764F97E1}">
      <dgm:prSet/>
      <dgm:spPr/>
      <dgm:t>
        <a:bodyPr/>
        <a:lstStyle/>
        <a:p>
          <a:endParaRPr lang="en-US"/>
        </a:p>
      </dgm:t>
    </dgm:pt>
    <dgm:pt modelId="{0017E31D-27DD-425E-A69E-50C1B3212279}" type="sibTrans" cxnId="{D3C04780-BC4E-4746-8128-F6B9764F97E1}">
      <dgm:prSet/>
      <dgm:spPr/>
      <dgm:t>
        <a:bodyPr/>
        <a:lstStyle/>
        <a:p>
          <a:endParaRPr lang="en-US"/>
        </a:p>
      </dgm:t>
    </dgm:pt>
    <dgm:pt modelId="{EBA1E560-2BC0-49BC-90DE-91439A785EB5}">
      <dgm:prSet phldrT="[Text]"/>
      <dgm:spPr/>
      <dgm:t>
        <a:bodyPr/>
        <a:lstStyle/>
        <a:p>
          <a:r>
            <a:rPr lang="es-GT" dirty="0"/>
            <a:t>Establecer parámetros de identificación</a:t>
          </a:r>
          <a:endParaRPr lang="en-US" dirty="0"/>
        </a:p>
      </dgm:t>
    </dgm:pt>
    <dgm:pt modelId="{14AE176C-E1CD-4346-A95E-9EE29BF4D6F4}" type="parTrans" cxnId="{03FFEA52-DDC4-4D23-B602-C4AC9B3219AC}">
      <dgm:prSet/>
      <dgm:spPr/>
      <dgm:t>
        <a:bodyPr/>
        <a:lstStyle/>
        <a:p>
          <a:endParaRPr lang="en-US"/>
        </a:p>
      </dgm:t>
    </dgm:pt>
    <dgm:pt modelId="{46AC1859-6FEA-460D-AEEE-31D4C2DEA4EE}" type="sibTrans" cxnId="{03FFEA52-DDC4-4D23-B602-C4AC9B3219AC}">
      <dgm:prSet/>
      <dgm:spPr/>
      <dgm:t>
        <a:bodyPr/>
        <a:lstStyle/>
        <a:p>
          <a:endParaRPr lang="en-US"/>
        </a:p>
      </dgm:t>
    </dgm:pt>
    <dgm:pt modelId="{31C0F40C-FFF7-4D97-B9F3-5F38AC2301BE}">
      <dgm:prSet phldrT="[Text]"/>
      <dgm:spPr/>
      <dgm:t>
        <a:bodyPr/>
        <a:lstStyle/>
        <a:p>
          <a:r>
            <a:rPr lang="es-GT" dirty="0"/>
            <a:t>Establecer parámetros de hora y fecha</a:t>
          </a:r>
          <a:endParaRPr lang="en-US" dirty="0"/>
        </a:p>
      </dgm:t>
    </dgm:pt>
    <dgm:pt modelId="{55C147D2-692D-49D8-928B-31B6B57E336B}" type="parTrans" cxnId="{0B8BFE43-77C9-4875-9CCF-ACE8F181B875}">
      <dgm:prSet/>
      <dgm:spPr/>
      <dgm:t>
        <a:bodyPr/>
        <a:lstStyle/>
        <a:p>
          <a:endParaRPr lang="en-US"/>
        </a:p>
      </dgm:t>
    </dgm:pt>
    <dgm:pt modelId="{FD54491C-B8A2-4209-B3BA-B9E1410426D1}" type="sibTrans" cxnId="{0B8BFE43-77C9-4875-9CCF-ACE8F181B875}">
      <dgm:prSet/>
      <dgm:spPr/>
      <dgm:t>
        <a:bodyPr/>
        <a:lstStyle/>
        <a:p>
          <a:endParaRPr lang="en-US"/>
        </a:p>
      </dgm:t>
    </dgm:pt>
    <dgm:pt modelId="{D49DC933-474F-475D-8393-71E4C09736B1}">
      <dgm:prSet phldrT="[Text]"/>
      <dgm:spPr/>
      <dgm:t>
        <a:bodyPr/>
        <a:lstStyle/>
        <a:p>
          <a:r>
            <a:rPr lang="es-GT" dirty="0"/>
            <a:t>Establecer los parámetros de administración</a:t>
          </a:r>
          <a:endParaRPr lang="en-US" dirty="0"/>
        </a:p>
      </dgm:t>
    </dgm:pt>
    <dgm:pt modelId="{E152C280-B8B3-4239-950E-44214935A32B}" type="parTrans" cxnId="{34CDA7FC-76F6-4B16-9644-3B6184CE78FD}">
      <dgm:prSet/>
      <dgm:spPr/>
      <dgm:t>
        <a:bodyPr/>
        <a:lstStyle/>
        <a:p>
          <a:endParaRPr lang="en-US"/>
        </a:p>
      </dgm:t>
    </dgm:pt>
    <dgm:pt modelId="{31B2FEC4-AC15-4E87-A00C-F32AF267A5A9}" type="sibTrans" cxnId="{34CDA7FC-76F6-4B16-9644-3B6184CE78FD}">
      <dgm:prSet/>
      <dgm:spPr/>
      <dgm:t>
        <a:bodyPr/>
        <a:lstStyle/>
        <a:p>
          <a:endParaRPr lang="en-US"/>
        </a:p>
      </dgm:t>
    </dgm:pt>
    <dgm:pt modelId="{65CF3691-51D5-4751-B721-848C4E44099A}">
      <dgm:prSet phldrT="[Text]"/>
      <dgm:spPr/>
      <dgm:t>
        <a:bodyPr/>
        <a:lstStyle/>
        <a:p>
          <a:r>
            <a:rPr lang="es-GT" dirty="0"/>
            <a:t>Establecer los parámetros de red</a:t>
          </a:r>
          <a:endParaRPr lang="en-US" dirty="0"/>
        </a:p>
      </dgm:t>
    </dgm:pt>
    <dgm:pt modelId="{9859337E-BEEB-4D44-98D6-3886C2B7F00C}" type="parTrans" cxnId="{8BEB57E1-E2D3-4664-A667-9F4D67966623}">
      <dgm:prSet/>
      <dgm:spPr/>
      <dgm:t>
        <a:bodyPr/>
        <a:lstStyle/>
        <a:p>
          <a:endParaRPr lang="en-US"/>
        </a:p>
      </dgm:t>
    </dgm:pt>
    <dgm:pt modelId="{D0A84EE4-8CAC-43F5-93EE-3059B03471BC}" type="sibTrans" cxnId="{8BEB57E1-E2D3-4664-A667-9F4D67966623}">
      <dgm:prSet/>
      <dgm:spPr/>
      <dgm:t>
        <a:bodyPr/>
        <a:lstStyle/>
        <a:p>
          <a:endParaRPr lang="en-US"/>
        </a:p>
      </dgm:t>
    </dgm:pt>
    <dgm:pt modelId="{3F08B167-8D72-4851-A843-189617EADCFE}">
      <dgm:prSet phldrT="[Text]"/>
      <dgm:spPr/>
      <dgm:t>
        <a:bodyPr/>
        <a:lstStyle/>
        <a:p>
          <a:r>
            <a:rPr lang="es-GT" dirty="0"/>
            <a:t>Activar la Configuración</a:t>
          </a:r>
          <a:endParaRPr lang="en-US" dirty="0"/>
        </a:p>
      </dgm:t>
    </dgm:pt>
    <dgm:pt modelId="{A3BD5815-4BB5-47B7-8388-253B67445237}" type="parTrans" cxnId="{0C8210D0-8A73-42AC-ADF7-6E52A6709E1F}">
      <dgm:prSet/>
      <dgm:spPr/>
      <dgm:t>
        <a:bodyPr/>
        <a:lstStyle/>
        <a:p>
          <a:endParaRPr lang="en-US"/>
        </a:p>
      </dgm:t>
    </dgm:pt>
    <dgm:pt modelId="{A61ECD1A-2891-424F-BEFB-D395F8D68A14}" type="sibTrans" cxnId="{0C8210D0-8A73-42AC-ADF7-6E52A6709E1F}">
      <dgm:prSet/>
      <dgm:spPr/>
      <dgm:t>
        <a:bodyPr/>
        <a:lstStyle/>
        <a:p>
          <a:endParaRPr lang="en-US"/>
        </a:p>
      </dgm:t>
    </dgm:pt>
    <dgm:pt modelId="{E95F001A-EE13-4058-8A72-3BA1F1427151}">
      <dgm:prSet phldrT="[Text]"/>
      <dgm:spPr/>
      <dgm:t>
        <a:bodyPr/>
        <a:lstStyle/>
        <a:p>
          <a:r>
            <a:rPr lang="es-GT" dirty="0"/>
            <a:t>Ingresar como </a:t>
          </a:r>
          <a:r>
            <a:rPr lang="es-GT" dirty="0" err="1"/>
            <a:t>root</a:t>
          </a:r>
          <a:endParaRPr lang="en-US" dirty="0"/>
        </a:p>
      </dgm:t>
    </dgm:pt>
    <dgm:pt modelId="{301E27E2-467C-494F-BC7D-379F619DE4D2}" type="sibTrans" cxnId="{A5415355-EC66-4A8C-849B-108799C8DCE3}">
      <dgm:prSet/>
      <dgm:spPr/>
      <dgm:t>
        <a:bodyPr/>
        <a:lstStyle/>
        <a:p>
          <a:endParaRPr lang="en-US"/>
        </a:p>
      </dgm:t>
    </dgm:pt>
    <dgm:pt modelId="{E8EE75F9-49A2-4795-B556-99F84D554005}" type="parTrans" cxnId="{A5415355-EC66-4A8C-849B-108799C8DCE3}">
      <dgm:prSet/>
      <dgm:spPr/>
      <dgm:t>
        <a:bodyPr/>
        <a:lstStyle/>
        <a:p>
          <a:endParaRPr lang="en-US"/>
        </a:p>
      </dgm:t>
    </dgm:pt>
    <dgm:pt modelId="{B96EE41C-BF83-4D84-9B56-42E600F3B3CA}" type="pres">
      <dgm:prSet presAssocID="{19DC34CF-57B7-4B58-953D-1DA22AF81E23}" presName="Name0" presStyleCnt="0">
        <dgm:presLayoutVars>
          <dgm:dir/>
          <dgm:animLvl val="lvl"/>
          <dgm:resizeHandles val="exact"/>
        </dgm:presLayoutVars>
      </dgm:prSet>
      <dgm:spPr/>
    </dgm:pt>
    <dgm:pt modelId="{311CDEC3-7B25-4DBB-A10D-4EE3E45546CC}" type="pres">
      <dgm:prSet presAssocID="{3F08B167-8D72-4851-A843-189617EADCFE}" presName="boxAndChildren" presStyleCnt="0"/>
      <dgm:spPr/>
    </dgm:pt>
    <dgm:pt modelId="{E414B0D3-8E73-435C-B483-55DC5B813979}" type="pres">
      <dgm:prSet presAssocID="{3F08B167-8D72-4851-A843-189617EADCFE}" presName="parentTextBox" presStyleLbl="node1" presStyleIdx="0" presStyleCnt="8"/>
      <dgm:spPr/>
    </dgm:pt>
    <dgm:pt modelId="{FEBCC481-8354-48BF-8E49-2AF32776343A}" type="pres">
      <dgm:prSet presAssocID="{D0A84EE4-8CAC-43F5-93EE-3059B03471BC}" presName="sp" presStyleCnt="0"/>
      <dgm:spPr/>
    </dgm:pt>
    <dgm:pt modelId="{E596DCC5-0093-4A5A-B95E-7C8D374A7199}" type="pres">
      <dgm:prSet presAssocID="{65CF3691-51D5-4751-B721-848C4E44099A}" presName="arrowAndChildren" presStyleCnt="0"/>
      <dgm:spPr/>
    </dgm:pt>
    <dgm:pt modelId="{72F6680F-A75D-4AC5-B750-4770D7D83ABF}" type="pres">
      <dgm:prSet presAssocID="{65CF3691-51D5-4751-B721-848C4E44099A}" presName="parentTextArrow" presStyleLbl="node1" presStyleIdx="1" presStyleCnt="8"/>
      <dgm:spPr/>
    </dgm:pt>
    <dgm:pt modelId="{C2535BF8-7977-45E4-BA88-FF902A7D4649}" type="pres">
      <dgm:prSet presAssocID="{31B2FEC4-AC15-4E87-A00C-F32AF267A5A9}" presName="sp" presStyleCnt="0"/>
      <dgm:spPr/>
    </dgm:pt>
    <dgm:pt modelId="{BA7EBAF6-5F0D-42C0-BB5B-097B62E75233}" type="pres">
      <dgm:prSet presAssocID="{D49DC933-474F-475D-8393-71E4C09736B1}" presName="arrowAndChildren" presStyleCnt="0"/>
      <dgm:spPr/>
    </dgm:pt>
    <dgm:pt modelId="{B9C2FCA6-68FB-437B-A500-97646D437B20}" type="pres">
      <dgm:prSet presAssocID="{D49DC933-474F-475D-8393-71E4C09736B1}" presName="parentTextArrow" presStyleLbl="node1" presStyleIdx="2" presStyleCnt="8"/>
      <dgm:spPr/>
    </dgm:pt>
    <dgm:pt modelId="{870442E7-39B5-47AA-BAA2-6394B59C7D75}" type="pres">
      <dgm:prSet presAssocID="{FD54491C-B8A2-4209-B3BA-B9E1410426D1}" presName="sp" presStyleCnt="0"/>
      <dgm:spPr/>
    </dgm:pt>
    <dgm:pt modelId="{E05F072C-BE63-4E90-9E51-6B970DF3EDCF}" type="pres">
      <dgm:prSet presAssocID="{31C0F40C-FFF7-4D97-B9F3-5F38AC2301BE}" presName="arrowAndChildren" presStyleCnt="0"/>
      <dgm:spPr/>
    </dgm:pt>
    <dgm:pt modelId="{7746E647-0CE5-45B0-BFE2-696DBAD88A02}" type="pres">
      <dgm:prSet presAssocID="{31C0F40C-FFF7-4D97-B9F3-5F38AC2301BE}" presName="parentTextArrow" presStyleLbl="node1" presStyleIdx="3" presStyleCnt="8"/>
      <dgm:spPr/>
    </dgm:pt>
    <dgm:pt modelId="{F1B6EB3A-43DA-4FAB-9C53-D93CDCA2C5B9}" type="pres">
      <dgm:prSet presAssocID="{46AC1859-6FEA-460D-AEEE-31D4C2DEA4EE}" presName="sp" presStyleCnt="0"/>
      <dgm:spPr/>
    </dgm:pt>
    <dgm:pt modelId="{684EA1D5-B5E7-4466-A68F-89AA182C2A3C}" type="pres">
      <dgm:prSet presAssocID="{EBA1E560-2BC0-49BC-90DE-91439A785EB5}" presName="arrowAndChildren" presStyleCnt="0"/>
      <dgm:spPr/>
    </dgm:pt>
    <dgm:pt modelId="{3F960F51-216C-475C-88D4-5E5E9D915864}" type="pres">
      <dgm:prSet presAssocID="{EBA1E560-2BC0-49BC-90DE-91439A785EB5}" presName="parentTextArrow" presStyleLbl="node1" presStyleIdx="4" presStyleCnt="8"/>
      <dgm:spPr/>
    </dgm:pt>
    <dgm:pt modelId="{AD1346C9-D764-4F9C-9067-46FFB0A68C43}" type="pres">
      <dgm:prSet presAssocID="{0017E31D-27DD-425E-A69E-50C1B3212279}" presName="sp" presStyleCnt="0"/>
      <dgm:spPr/>
    </dgm:pt>
    <dgm:pt modelId="{BA18CE12-4613-4CFA-8D3A-E288528A5060}" type="pres">
      <dgm:prSet presAssocID="{D2F5877D-AC57-465F-9D28-60167CD544FD}" presName="arrowAndChildren" presStyleCnt="0"/>
      <dgm:spPr/>
    </dgm:pt>
    <dgm:pt modelId="{FD37FFDD-EEBE-4B3A-A568-780DF773C029}" type="pres">
      <dgm:prSet presAssocID="{D2F5877D-AC57-465F-9D28-60167CD544FD}" presName="parentTextArrow" presStyleLbl="node1" presStyleIdx="5" presStyleCnt="8"/>
      <dgm:spPr/>
    </dgm:pt>
    <dgm:pt modelId="{94E51CD8-7976-4313-95EE-DEEDED3243F2}" type="pres">
      <dgm:prSet presAssocID="{474B82DD-C3B5-4545-B267-23B2986F7936}" presName="sp" presStyleCnt="0"/>
      <dgm:spPr/>
    </dgm:pt>
    <dgm:pt modelId="{813CC220-74F6-4700-904A-6CD4714DFD33}" type="pres">
      <dgm:prSet presAssocID="{D25D983F-DA39-4CFB-B567-0F3449B3EA8E}" presName="arrowAndChildren" presStyleCnt="0"/>
      <dgm:spPr/>
    </dgm:pt>
    <dgm:pt modelId="{09A5F13A-8EBD-4DF2-AE14-A47C93D4D388}" type="pres">
      <dgm:prSet presAssocID="{D25D983F-DA39-4CFB-B567-0F3449B3EA8E}" presName="parentTextArrow" presStyleLbl="node1" presStyleIdx="6" presStyleCnt="8"/>
      <dgm:spPr/>
    </dgm:pt>
    <dgm:pt modelId="{F1C7D2E9-2EF0-4DF8-9FE3-46E72FA4CD94}" type="pres">
      <dgm:prSet presAssocID="{301E27E2-467C-494F-BC7D-379F619DE4D2}" presName="sp" presStyleCnt="0"/>
      <dgm:spPr/>
    </dgm:pt>
    <dgm:pt modelId="{2D4DB7D5-3A4A-4475-B730-E46A9A98FC57}" type="pres">
      <dgm:prSet presAssocID="{E95F001A-EE13-4058-8A72-3BA1F1427151}" presName="arrowAndChildren" presStyleCnt="0"/>
      <dgm:spPr/>
    </dgm:pt>
    <dgm:pt modelId="{8BE05898-7E0B-4CC7-92CE-9DE9CEF19B8B}" type="pres">
      <dgm:prSet presAssocID="{E95F001A-EE13-4058-8A72-3BA1F1427151}" presName="parentTextArrow" presStyleLbl="node1" presStyleIdx="7" presStyleCnt="8"/>
      <dgm:spPr/>
    </dgm:pt>
  </dgm:ptLst>
  <dgm:cxnLst>
    <dgm:cxn modelId="{5D652B15-144D-482A-B8E2-7BDAB52D705A}" type="presOf" srcId="{EBA1E560-2BC0-49BC-90DE-91439A785EB5}" destId="{3F960F51-216C-475C-88D4-5E5E9D915864}" srcOrd="0" destOrd="0" presId="urn:microsoft.com/office/officeart/2005/8/layout/process4"/>
    <dgm:cxn modelId="{5154B128-EA8E-42D1-85B8-50E2A7A6F836}" type="presOf" srcId="{65CF3691-51D5-4751-B721-848C4E44099A}" destId="{72F6680F-A75D-4AC5-B750-4770D7D83ABF}" srcOrd="0" destOrd="0" presId="urn:microsoft.com/office/officeart/2005/8/layout/process4"/>
    <dgm:cxn modelId="{CFDCBD43-3FDD-432D-8690-5B865F7B7C79}" type="presOf" srcId="{31C0F40C-FFF7-4D97-B9F3-5F38AC2301BE}" destId="{7746E647-0CE5-45B0-BFE2-696DBAD88A02}" srcOrd="0" destOrd="0" presId="urn:microsoft.com/office/officeart/2005/8/layout/process4"/>
    <dgm:cxn modelId="{0B8BFE43-77C9-4875-9CCF-ACE8F181B875}" srcId="{19DC34CF-57B7-4B58-953D-1DA22AF81E23}" destId="{31C0F40C-FFF7-4D97-B9F3-5F38AC2301BE}" srcOrd="4" destOrd="0" parTransId="{55C147D2-692D-49D8-928B-31B6B57E336B}" sibTransId="{FD54491C-B8A2-4209-B3BA-B9E1410426D1}"/>
    <dgm:cxn modelId="{A82BE94D-91A6-43E4-A8B5-C8FA79E9C0E0}" type="presOf" srcId="{E95F001A-EE13-4058-8A72-3BA1F1427151}" destId="{8BE05898-7E0B-4CC7-92CE-9DE9CEF19B8B}" srcOrd="0" destOrd="0" presId="urn:microsoft.com/office/officeart/2005/8/layout/process4"/>
    <dgm:cxn modelId="{03FFEA52-DDC4-4D23-B602-C4AC9B3219AC}" srcId="{19DC34CF-57B7-4B58-953D-1DA22AF81E23}" destId="{EBA1E560-2BC0-49BC-90DE-91439A785EB5}" srcOrd="3" destOrd="0" parTransId="{14AE176C-E1CD-4346-A95E-9EE29BF4D6F4}" sibTransId="{46AC1859-6FEA-460D-AEEE-31D4C2DEA4EE}"/>
    <dgm:cxn modelId="{A87BF852-6036-44CE-A64D-DF5B172801EB}" type="presOf" srcId="{19DC34CF-57B7-4B58-953D-1DA22AF81E23}" destId="{B96EE41C-BF83-4D84-9B56-42E600F3B3CA}" srcOrd="0" destOrd="0" presId="urn:microsoft.com/office/officeart/2005/8/layout/process4"/>
    <dgm:cxn modelId="{A5415355-EC66-4A8C-849B-108799C8DCE3}" srcId="{19DC34CF-57B7-4B58-953D-1DA22AF81E23}" destId="{E95F001A-EE13-4058-8A72-3BA1F1427151}" srcOrd="0" destOrd="0" parTransId="{E8EE75F9-49A2-4795-B556-99F84D554005}" sibTransId="{301E27E2-467C-494F-BC7D-379F619DE4D2}"/>
    <dgm:cxn modelId="{BFEB1F59-B854-4D9E-AB84-17CC33A5AF5F}" type="presOf" srcId="{3F08B167-8D72-4851-A843-189617EADCFE}" destId="{E414B0D3-8E73-435C-B483-55DC5B813979}" srcOrd="0" destOrd="0" presId="urn:microsoft.com/office/officeart/2005/8/layout/process4"/>
    <dgm:cxn modelId="{D3C04780-BC4E-4746-8128-F6B9764F97E1}" srcId="{19DC34CF-57B7-4B58-953D-1DA22AF81E23}" destId="{D2F5877D-AC57-465F-9D28-60167CD544FD}" srcOrd="2" destOrd="0" parTransId="{3FFD1975-F499-4DAC-9188-32F5BDC67F1D}" sibTransId="{0017E31D-27DD-425E-A69E-50C1B3212279}"/>
    <dgm:cxn modelId="{858EBC91-E649-49C5-A85D-0708AE094EBE}" type="presOf" srcId="{D49DC933-474F-475D-8393-71E4C09736B1}" destId="{B9C2FCA6-68FB-437B-A500-97646D437B20}" srcOrd="0" destOrd="0" presId="urn:microsoft.com/office/officeart/2005/8/layout/process4"/>
    <dgm:cxn modelId="{9D3709BF-EB8B-47AB-BA0A-3B95CAD06D8E}" type="presOf" srcId="{D25D983F-DA39-4CFB-B567-0F3449B3EA8E}" destId="{09A5F13A-8EBD-4DF2-AE14-A47C93D4D388}" srcOrd="0" destOrd="0" presId="urn:microsoft.com/office/officeart/2005/8/layout/process4"/>
    <dgm:cxn modelId="{0C8210D0-8A73-42AC-ADF7-6E52A6709E1F}" srcId="{19DC34CF-57B7-4B58-953D-1DA22AF81E23}" destId="{3F08B167-8D72-4851-A843-189617EADCFE}" srcOrd="7" destOrd="0" parTransId="{A3BD5815-4BB5-47B7-8388-253B67445237}" sibTransId="{A61ECD1A-2891-424F-BEFB-D395F8D68A14}"/>
    <dgm:cxn modelId="{8BEB57E1-E2D3-4664-A667-9F4D67966623}" srcId="{19DC34CF-57B7-4B58-953D-1DA22AF81E23}" destId="{65CF3691-51D5-4751-B721-848C4E44099A}" srcOrd="6" destOrd="0" parTransId="{9859337E-BEEB-4D44-98D6-3886C2B7F00C}" sibTransId="{D0A84EE4-8CAC-43F5-93EE-3059B03471BC}"/>
    <dgm:cxn modelId="{A654BEE8-4AEF-4598-B892-8CEB59628DD9}" srcId="{19DC34CF-57B7-4B58-953D-1DA22AF81E23}" destId="{D25D983F-DA39-4CFB-B567-0F3449B3EA8E}" srcOrd="1" destOrd="0" parTransId="{B6BB98B3-4AEE-4A0D-9284-B7085D09F099}" sibTransId="{474B82DD-C3B5-4545-B267-23B2986F7936}"/>
    <dgm:cxn modelId="{34CDA7FC-76F6-4B16-9644-3B6184CE78FD}" srcId="{19DC34CF-57B7-4B58-953D-1DA22AF81E23}" destId="{D49DC933-474F-475D-8393-71E4C09736B1}" srcOrd="5" destOrd="0" parTransId="{E152C280-B8B3-4239-950E-44214935A32B}" sibTransId="{31B2FEC4-AC15-4E87-A00C-F32AF267A5A9}"/>
    <dgm:cxn modelId="{4C1027FD-9BCB-44DB-8B74-95572507CBA3}" type="presOf" srcId="{D2F5877D-AC57-465F-9D28-60167CD544FD}" destId="{FD37FFDD-EEBE-4B3A-A568-780DF773C029}" srcOrd="0" destOrd="0" presId="urn:microsoft.com/office/officeart/2005/8/layout/process4"/>
    <dgm:cxn modelId="{D086F8B7-1C44-43FB-A80C-B8E5F678A4A9}" type="presParOf" srcId="{B96EE41C-BF83-4D84-9B56-42E600F3B3CA}" destId="{311CDEC3-7B25-4DBB-A10D-4EE3E45546CC}" srcOrd="0" destOrd="0" presId="urn:microsoft.com/office/officeart/2005/8/layout/process4"/>
    <dgm:cxn modelId="{48C0A007-C065-4F34-9063-E8D087BC8A06}" type="presParOf" srcId="{311CDEC3-7B25-4DBB-A10D-4EE3E45546CC}" destId="{E414B0D3-8E73-435C-B483-55DC5B813979}" srcOrd="0" destOrd="0" presId="urn:microsoft.com/office/officeart/2005/8/layout/process4"/>
    <dgm:cxn modelId="{0F8DD37E-D2B2-455E-8F54-BD65D4B4C7D2}" type="presParOf" srcId="{B96EE41C-BF83-4D84-9B56-42E600F3B3CA}" destId="{FEBCC481-8354-48BF-8E49-2AF32776343A}" srcOrd="1" destOrd="0" presId="urn:microsoft.com/office/officeart/2005/8/layout/process4"/>
    <dgm:cxn modelId="{C44962FA-9D69-49E3-8558-57976391D2B9}" type="presParOf" srcId="{B96EE41C-BF83-4D84-9B56-42E600F3B3CA}" destId="{E596DCC5-0093-4A5A-B95E-7C8D374A7199}" srcOrd="2" destOrd="0" presId="urn:microsoft.com/office/officeart/2005/8/layout/process4"/>
    <dgm:cxn modelId="{FEA0E912-194A-4B5A-B5E7-091CC20BA965}" type="presParOf" srcId="{E596DCC5-0093-4A5A-B95E-7C8D374A7199}" destId="{72F6680F-A75D-4AC5-B750-4770D7D83ABF}" srcOrd="0" destOrd="0" presId="urn:microsoft.com/office/officeart/2005/8/layout/process4"/>
    <dgm:cxn modelId="{7E0C8E37-BB38-4121-801F-66BC717A2C7C}" type="presParOf" srcId="{B96EE41C-BF83-4D84-9B56-42E600F3B3CA}" destId="{C2535BF8-7977-45E4-BA88-FF902A7D4649}" srcOrd="3" destOrd="0" presId="urn:microsoft.com/office/officeart/2005/8/layout/process4"/>
    <dgm:cxn modelId="{49F5DC66-14B1-415D-8BB0-13171F57B88B}" type="presParOf" srcId="{B96EE41C-BF83-4D84-9B56-42E600F3B3CA}" destId="{BA7EBAF6-5F0D-42C0-BB5B-097B62E75233}" srcOrd="4" destOrd="0" presId="urn:microsoft.com/office/officeart/2005/8/layout/process4"/>
    <dgm:cxn modelId="{30F7ED52-F5D5-4483-9BC0-03BB8ABE2F41}" type="presParOf" srcId="{BA7EBAF6-5F0D-42C0-BB5B-097B62E75233}" destId="{B9C2FCA6-68FB-437B-A500-97646D437B20}" srcOrd="0" destOrd="0" presId="urn:microsoft.com/office/officeart/2005/8/layout/process4"/>
    <dgm:cxn modelId="{8FAFFCCA-A266-4C42-A8F2-F68AD550626C}" type="presParOf" srcId="{B96EE41C-BF83-4D84-9B56-42E600F3B3CA}" destId="{870442E7-39B5-47AA-BAA2-6394B59C7D75}" srcOrd="5" destOrd="0" presId="urn:microsoft.com/office/officeart/2005/8/layout/process4"/>
    <dgm:cxn modelId="{A5DCF0E0-554C-4BF6-95E9-FDE837453D2B}" type="presParOf" srcId="{B96EE41C-BF83-4D84-9B56-42E600F3B3CA}" destId="{E05F072C-BE63-4E90-9E51-6B970DF3EDCF}" srcOrd="6" destOrd="0" presId="urn:microsoft.com/office/officeart/2005/8/layout/process4"/>
    <dgm:cxn modelId="{940B48E9-634B-4D42-AADF-2FEFC8BC9650}" type="presParOf" srcId="{E05F072C-BE63-4E90-9E51-6B970DF3EDCF}" destId="{7746E647-0CE5-45B0-BFE2-696DBAD88A02}" srcOrd="0" destOrd="0" presId="urn:microsoft.com/office/officeart/2005/8/layout/process4"/>
    <dgm:cxn modelId="{4A7D7BF5-F011-4972-9F09-B7E83044C2AD}" type="presParOf" srcId="{B96EE41C-BF83-4D84-9B56-42E600F3B3CA}" destId="{F1B6EB3A-43DA-4FAB-9C53-D93CDCA2C5B9}" srcOrd="7" destOrd="0" presId="urn:microsoft.com/office/officeart/2005/8/layout/process4"/>
    <dgm:cxn modelId="{2849C976-89C6-4F97-AC4A-7777321E93AD}" type="presParOf" srcId="{B96EE41C-BF83-4D84-9B56-42E600F3B3CA}" destId="{684EA1D5-B5E7-4466-A68F-89AA182C2A3C}" srcOrd="8" destOrd="0" presId="urn:microsoft.com/office/officeart/2005/8/layout/process4"/>
    <dgm:cxn modelId="{DD5968B7-E2EB-4082-85D2-10459080181B}" type="presParOf" srcId="{684EA1D5-B5E7-4466-A68F-89AA182C2A3C}" destId="{3F960F51-216C-475C-88D4-5E5E9D915864}" srcOrd="0" destOrd="0" presId="urn:microsoft.com/office/officeart/2005/8/layout/process4"/>
    <dgm:cxn modelId="{380C6B11-8B41-43CE-8FEF-D58062CB7FD1}" type="presParOf" srcId="{B96EE41C-BF83-4D84-9B56-42E600F3B3CA}" destId="{AD1346C9-D764-4F9C-9067-46FFB0A68C43}" srcOrd="9" destOrd="0" presId="urn:microsoft.com/office/officeart/2005/8/layout/process4"/>
    <dgm:cxn modelId="{9F8EA4B5-DC3C-4708-B2A1-20EFA0E4AC61}" type="presParOf" srcId="{B96EE41C-BF83-4D84-9B56-42E600F3B3CA}" destId="{BA18CE12-4613-4CFA-8D3A-E288528A5060}" srcOrd="10" destOrd="0" presId="urn:microsoft.com/office/officeart/2005/8/layout/process4"/>
    <dgm:cxn modelId="{20644FB9-41A6-47F9-9CEF-B4308FAAF63D}" type="presParOf" srcId="{BA18CE12-4613-4CFA-8D3A-E288528A5060}" destId="{FD37FFDD-EEBE-4B3A-A568-780DF773C029}" srcOrd="0" destOrd="0" presId="urn:microsoft.com/office/officeart/2005/8/layout/process4"/>
    <dgm:cxn modelId="{3E8503F6-7B5D-4F4D-B29D-F1337C265AE5}" type="presParOf" srcId="{B96EE41C-BF83-4D84-9B56-42E600F3B3CA}" destId="{94E51CD8-7976-4313-95EE-DEEDED3243F2}" srcOrd="11" destOrd="0" presId="urn:microsoft.com/office/officeart/2005/8/layout/process4"/>
    <dgm:cxn modelId="{C0E62761-59D2-4912-86AE-4F9322B0F03A}" type="presParOf" srcId="{B96EE41C-BF83-4D84-9B56-42E600F3B3CA}" destId="{813CC220-74F6-4700-904A-6CD4714DFD33}" srcOrd="12" destOrd="0" presId="urn:microsoft.com/office/officeart/2005/8/layout/process4"/>
    <dgm:cxn modelId="{1B585B48-3E12-43DC-9376-9A04AB657C5B}" type="presParOf" srcId="{813CC220-74F6-4700-904A-6CD4714DFD33}" destId="{09A5F13A-8EBD-4DF2-AE14-A47C93D4D388}" srcOrd="0" destOrd="0" presId="urn:microsoft.com/office/officeart/2005/8/layout/process4"/>
    <dgm:cxn modelId="{9019E9C2-BEDE-425F-A140-E2A50D2B2CD1}" type="presParOf" srcId="{B96EE41C-BF83-4D84-9B56-42E600F3B3CA}" destId="{F1C7D2E9-2EF0-4DF8-9FE3-46E72FA4CD94}" srcOrd="13" destOrd="0" presId="urn:microsoft.com/office/officeart/2005/8/layout/process4"/>
    <dgm:cxn modelId="{6799D5DB-2118-49ED-BBDA-2F1C7BE91BC6}" type="presParOf" srcId="{B96EE41C-BF83-4D84-9B56-42E600F3B3CA}" destId="{2D4DB7D5-3A4A-4475-B730-E46A9A98FC57}" srcOrd="14" destOrd="0" presId="urn:microsoft.com/office/officeart/2005/8/layout/process4"/>
    <dgm:cxn modelId="{A2A6A409-1992-4EAC-BF55-CB4EF30E1B50}" type="presParOf" srcId="{2D4DB7D5-3A4A-4475-B730-E46A9A98FC57}" destId="{8BE05898-7E0B-4CC7-92CE-9DE9CEF19B8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B0D3-8E73-435C-B483-55DC5B813979}">
      <dsp:nvSpPr>
        <dsp:cNvPr id="0" name=""/>
        <dsp:cNvSpPr/>
      </dsp:nvSpPr>
      <dsp:spPr>
        <a:xfrm>
          <a:off x="0" y="4555771"/>
          <a:ext cx="6972012" cy="42715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GT" sz="1500" kern="1200" dirty="0"/>
            <a:t>Activar la Configuración</a:t>
          </a:r>
          <a:endParaRPr lang="en-US" sz="1500" kern="1200" dirty="0"/>
        </a:p>
      </dsp:txBody>
      <dsp:txXfrm>
        <a:off x="0" y="4555771"/>
        <a:ext cx="6972012" cy="427159"/>
      </dsp:txXfrm>
    </dsp:sp>
    <dsp:sp modelId="{72F6680F-A75D-4AC5-B750-4770D7D83ABF}">
      <dsp:nvSpPr>
        <dsp:cNvPr id="0" name=""/>
        <dsp:cNvSpPr/>
      </dsp:nvSpPr>
      <dsp:spPr>
        <a:xfrm rot="10800000">
          <a:off x="0" y="3905206"/>
          <a:ext cx="6972012" cy="656972"/>
        </a:xfrm>
        <a:prstGeom prst="upArrowCallou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GT" sz="1500" kern="1200" dirty="0"/>
            <a:t>Establecer los parámetros de red</a:t>
          </a:r>
          <a:endParaRPr lang="en-US" sz="1500" kern="1200" dirty="0"/>
        </a:p>
      </dsp:txBody>
      <dsp:txXfrm rot="10800000">
        <a:off x="0" y="3905206"/>
        <a:ext cx="6972012" cy="426881"/>
      </dsp:txXfrm>
    </dsp:sp>
    <dsp:sp modelId="{B9C2FCA6-68FB-437B-A500-97646D437B20}">
      <dsp:nvSpPr>
        <dsp:cNvPr id="0" name=""/>
        <dsp:cNvSpPr/>
      </dsp:nvSpPr>
      <dsp:spPr>
        <a:xfrm rot="10800000">
          <a:off x="0" y="3254641"/>
          <a:ext cx="6972012" cy="656972"/>
        </a:xfrm>
        <a:prstGeom prst="upArrowCallou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GT" sz="1500" kern="1200" dirty="0"/>
            <a:t>Establecer los parámetros de administración</a:t>
          </a:r>
          <a:endParaRPr lang="en-US" sz="1500" kern="1200" dirty="0"/>
        </a:p>
      </dsp:txBody>
      <dsp:txXfrm rot="10800000">
        <a:off x="0" y="3254641"/>
        <a:ext cx="6972012" cy="426881"/>
      </dsp:txXfrm>
    </dsp:sp>
    <dsp:sp modelId="{7746E647-0CE5-45B0-BFE2-696DBAD88A02}">
      <dsp:nvSpPr>
        <dsp:cNvPr id="0" name=""/>
        <dsp:cNvSpPr/>
      </dsp:nvSpPr>
      <dsp:spPr>
        <a:xfrm rot="10800000">
          <a:off x="0" y="2604077"/>
          <a:ext cx="6972012" cy="656972"/>
        </a:xfrm>
        <a:prstGeom prst="upArrowCallou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GT" sz="1500" kern="1200" dirty="0"/>
            <a:t>Establecer parámetros de hora y fecha</a:t>
          </a:r>
          <a:endParaRPr lang="en-US" sz="1500" kern="1200" dirty="0"/>
        </a:p>
      </dsp:txBody>
      <dsp:txXfrm rot="10800000">
        <a:off x="0" y="2604077"/>
        <a:ext cx="6972012" cy="426881"/>
      </dsp:txXfrm>
    </dsp:sp>
    <dsp:sp modelId="{3F960F51-216C-475C-88D4-5E5E9D915864}">
      <dsp:nvSpPr>
        <dsp:cNvPr id="0" name=""/>
        <dsp:cNvSpPr/>
      </dsp:nvSpPr>
      <dsp:spPr>
        <a:xfrm rot="10800000">
          <a:off x="0" y="1953512"/>
          <a:ext cx="6972012" cy="656972"/>
        </a:xfrm>
        <a:prstGeom prst="upArrowCallou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GT" sz="1500" kern="1200" dirty="0"/>
            <a:t>Establecer parámetros de identificación</a:t>
          </a:r>
          <a:endParaRPr lang="en-US" sz="1500" kern="1200" dirty="0"/>
        </a:p>
      </dsp:txBody>
      <dsp:txXfrm rot="10800000">
        <a:off x="0" y="1953512"/>
        <a:ext cx="6972012" cy="426881"/>
      </dsp:txXfrm>
    </dsp:sp>
    <dsp:sp modelId="{FD37FFDD-EEBE-4B3A-A568-780DF773C029}">
      <dsp:nvSpPr>
        <dsp:cNvPr id="0" name=""/>
        <dsp:cNvSpPr/>
      </dsp:nvSpPr>
      <dsp:spPr>
        <a:xfrm rot="10800000">
          <a:off x="0" y="1302948"/>
          <a:ext cx="6972012" cy="656972"/>
        </a:xfrm>
        <a:prstGeom prst="upArrowCallou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GT" sz="1500" kern="1200" dirty="0"/>
            <a:t>Entrar al modo configuración</a:t>
          </a:r>
          <a:endParaRPr lang="en-US" sz="1500" kern="1200" dirty="0"/>
        </a:p>
      </dsp:txBody>
      <dsp:txXfrm rot="10800000">
        <a:off x="0" y="1302948"/>
        <a:ext cx="6972012" cy="426881"/>
      </dsp:txXfrm>
    </dsp:sp>
    <dsp:sp modelId="{09A5F13A-8EBD-4DF2-AE14-A47C93D4D388}">
      <dsp:nvSpPr>
        <dsp:cNvPr id="0" name=""/>
        <dsp:cNvSpPr/>
      </dsp:nvSpPr>
      <dsp:spPr>
        <a:xfrm rot="10800000">
          <a:off x="0" y="652383"/>
          <a:ext cx="6972012" cy="656972"/>
        </a:xfrm>
        <a:prstGeom prst="upArrowCallou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GT" sz="1500" kern="1200" dirty="0"/>
            <a:t>Iniciar CLI</a:t>
          </a:r>
          <a:endParaRPr lang="en-US" sz="1500" kern="1200" dirty="0"/>
        </a:p>
      </dsp:txBody>
      <dsp:txXfrm rot="10800000">
        <a:off x="0" y="652383"/>
        <a:ext cx="6972012" cy="426881"/>
      </dsp:txXfrm>
    </dsp:sp>
    <dsp:sp modelId="{8BE05898-7E0B-4CC7-92CE-9DE9CEF19B8B}">
      <dsp:nvSpPr>
        <dsp:cNvPr id="0" name=""/>
        <dsp:cNvSpPr/>
      </dsp:nvSpPr>
      <dsp:spPr>
        <a:xfrm rot="10800000">
          <a:off x="0" y="1818"/>
          <a:ext cx="6972012" cy="656972"/>
        </a:xfrm>
        <a:prstGeom prst="upArrowCallou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GT" sz="1500" kern="1200" dirty="0"/>
            <a:t>Ingresar como </a:t>
          </a:r>
          <a:r>
            <a:rPr lang="es-GT" sz="1500" kern="1200" dirty="0" err="1"/>
            <a:t>root</a:t>
          </a:r>
          <a:endParaRPr lang="en-US" sz="1500" kern="1200" dirty="0"/>
        </a:p>
      </dsp:txBody>
      <dsp:txXfrm rot="10800000">
        <a:off x="0" y="1818"/>
        <a:ext cx="6972012" cy="42688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1D3B09-7FA6-4AF0-A191-94DB35E04B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6804B5-1E40-4B6E-A1E9-A48F7E8A4F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B01B8E-6903-45BA-A25F-2464378F68B7}" type="datetimeFigureOut">
              <a:rPr lang="en-US" smtClean="0"/>
              <a:t>3/22/2022</a:t>
            </a:fld>
            <a:endParaRPr lang="en-US"/>
          </a:p>
        </p:txBody>
      </p:sp>
      <p:sp>
        <p:nvSpPr>
          <p:cNvPr id="4" name="Footer Placeholder 3">
            <a:extLst>
              <a:ext uri="{FF2B5EF4-FFF2-40B4-BE49-F238E27FC236}">
                <a16:creationId xmlns:a16="http://schemas.microsoft.com/office/drawing/2014/main" id="{D529133F-515D-4019-A9B4-9583E9E974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FC6CDB4-E0AD-418B-9DBB-14F55856B6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F8701E-8749-49FF-9136-A8B45F742ABB}" type="slidenum">
              <a:rPr lang="en-US" smtClean="0"/>
              <a:t>‹#›</a:t>
            </a:fld>
            <a:endParaRPr lang="en-US"/>
          </a:p>
        </p:txBody>
      </p:sp>
    </p:spTree>
    <p:extLst>
      <p:ext uri="{BB962C8B-B14F-4D97-AF65-F5344CB8AC3E}">
        <p14:creationId xmlns:p14="http://schemas.microsoft.com/office/powerpoint/2010/main" val="64847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7F30B-65A4-47A6-B5DF-0CC03F3F9D3B}" type="datetimeFigureOut">
              <a:t>3/22/2022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AA6C2-3ED3-4BD4-AB1E-2A382F0DA5D0}" type="slidenum">
              <a:t>‹#›</a:t>
            </a:fld>
            <a:endParaRPr lang="es-ES"/>
          </a:p>
        </p:txBody>
      </p:sp>
    </p:spTree>
    <p:extLst>
      <p:ext uri="{BB962C8B-B14F-4D97-AF65-F5344CB8AC3E}">
        <p14:creationId xmlns:p14="http://schemas.microsoft.com/office/powerpoint/2010/main" val="228525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err="1"/>
              <a:t>To</a:t>
            </a:r>
            <a:r>
              <a:rPr lang="es-GT" dirty="0"/>
              <a:t> </a:t>
            </a:r>
            <a:r>
              <a:rPr lang="es-GT" dirty="0" err="1"/>
              <a:t>review</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a:t>
            </a:fld>
            <a:endParaRPr lang="en-US"/>
          </a:p>
        </p:txBody>
      </p:sp>
    </p:spTree>
    <p:extLst>
      <p:ext uri="{BB962C8B-B14F-4D97-AF65-F5344CB8AC3E}">
        <p14:creationId xmlns:p14="http://schemas.microsoft.com/office/powerpoint/2010/main" val="1688927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10</a:t>
            </a:fld>
            <a:endParaRPr lang="en-US"/>
          </a:p>
        </p:txBody>
      </p:sp>
    </p:spTree>
    <p:extLst>
      <p:ext uri="{BB962C8B-B14F-4D97-AF65-F5344CB8AC3E}">
        <p14:creationId xmlns:p14="http://schemas.microsoft.com/office/powerpoint/2010/main" val="445878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Junos OS es un entorno multitarea. Para garantizar la integridad del sistema de archivos, siempre debe cerrar correctamente las plataformas que ejecutan Junos OS. Aunque es poco probable, si no se apaga correctamente el sistema, es posible que no pueda iniciarse.</a:t>
            </a:r>
          </a:p>
          <a:p>
            <a:endParaRPr lang="es-ES" dirty="0"/>
          </a:p>
          <a:p>
            <a:r>
              <a:rPr lang="es-ES" dirty="0"/>
              <a:t>Utilice el comando de detención del sistema de solicitud para cerrar correctamente el sistema operativo Junos. Este comando proporciona opciones que le permiten programar el apagado en un número específico de minutos o en un momento exacto, para especificar los medios que utilizará la próxima operación de arranque y para registrar un mensaje en la consola y en el archivo de mensajes. .</a:t>
            </a:r>
          </a:p>
          <a:p>
            <a:endParaRPr lang="es-ES" dirty="0"/>
          </a:p>
          <a:p>
            <a:r>
              <a:rPr lang="es-ES" dirty="0"/>
              <a:t>Haga clic en el botón Información adicional para obtener detalles adicionales sobre el sistema de solicitud detener: comando.</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11</a:t>
            </a:fld>
            <a:endParaRPr lang="en-US"/>
          </a:p>
        </p:txBody>
      </p:sp>
    </p:spTree>
    <p:extLst>
      <p:ext uri="{BB962C8B-B14F-4D97-AF65-F5344CB8AC3E}">
        <p14:creationId xmlns:p14="http://schemas.microsoft.com/office/powerpoint/2010/main" val="1207276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Junos OS es un entorno multitarea. Para garantizar la integridad del sistema de archivos, siempre debe cerrar correctamente las plataformas que ejecutan Junos OS. Aunque es poco probable, si no se apaga correctamente el sistema, es posible que no pueda iniciarse.</a:t>
            </a:r>
          </a:p>
          <a:p>
            <a:endParaRPr lang="es-ES" dirty="0"/>
          </a:p>
          <a:p>
            <a:r>
              <a:rPr lang="es-ES" dirty="0"/>
              <a:t>Utilice el comando de detención del sistema de solicitud para cerrar correctamente el sistema operativo Junos. Este comando proporciona opciones que le permiten programar el apagado en un número específico de minutos o en un momento exacto, para especificar los medios que utilizará la próxima operación de arranque y para registrar un mensaje en la consola y en el archivo de mensajes. .</a:t>
            </a:r>
          </a:p>
          <a:p>
            <a:endParaRPr lang="es-ES" dirty="0"/>
          </a:p>
          <a:p>
            <a:r>
              <a:rPr lang="es-ES" dirty="0"/>
              <a:t>Haga clic en el botón Información adicional para obtener detalles adicionales sobre el sistema de solicitud detener: comando.</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12</a:t>
            </a:fld>
            <a:endParaRPr lang="en-US"/>
          </a:p>
        </p:txBody>
      </p:sp>
    </p:spTree>
    <p:extLst>
      <p:ext uri="{BB962C8B-B14F-4D97-AF65-F5344CB8AC3E}">
        <p14:creationId xmlns:p14="http://schemas.microsoft.com/office/powerpoint/2010/main" val="3309370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13</a:t>
            </a:fld>
            <a:endParaRPr lang="en-US"/>
          </a:p>
        </p:txBody>
      </p:sp>
    </p:spTree>
    <p:extLst>
      <p:ext uri="{BB962C8B-B14F-4D97-AF65-F5344CB8AC3E}">
        <p14:creationId xmlns:p14="http://schemas.microsoft.com/office/powerpoint/2010/main" val="1954182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14</a:t>
            </a:fld>
            <a:endParaRPr lang="en-US"/>
          </a:p>
        </p:txBody>
      </p:sp>
    </p:spTree>
    <p:extLst>
      <p:ext uri="{BB962C8B-B14F-4D97-AF65-F5344CB8AC3E}">
        <p14:creationId xmlns:p14="http://schemas.microsoft.com/office/powerpoint/2010/main" val="3522040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15</a:t>
            </a:fld>
            <a:endParaRPr lang="en-US"/>
          </a:p>
        </p:txBody>
      </p:sp>
    </p:spTree>
    <p:extLst>
      <p:ext uri="{BB962C8B-B14F-4D97-AF65-F5344CB8AC3E}">
        <p14:creationId xmlns:p14="http://schemas.microsoft.com/office/powerpoint/2010/main" val="2117232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16</a:t>
            </a:fld>
            <a:endParaRPr lang="en-US"/>
          </a:p>
        </p:txBody>
      </p:sp>
    </p:spTree>
    <p:extLst>
      <p:ext uri="{BB962C8B-B14F-4D97-AF65-F5344CB8AC3E}">
        <p14:creationId xmlns:p14="http://schemas.microsoft.com/office/powerpoint/2010/main" val="2795074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17</a:t>
            </a:fld>
            <a:endParaRPr lang="en-US"/>
          </a:p>
        </p:txBody>
      </p:sp>
    </p:spTree>
    <p:extLst>
      <p:ext uri="{BB962C8B-B14F-4D97-AF65-F5344CB8AC3E}">
        <p14:creationId xmlns:p14="http://schemas.microsoft.com/office/powerpoint/2010/main" val="234118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18</a:t>
            </a:fld>
            <a:endParaRPr lang="en-US"/>
          </a:p>
        </p:txBody>
      </p:sp>
    </p:spTree>
    <p:extLst>
      <p:ext uri="{BB962C8B-B14F-4D97-AF65-F5344CB8AC3E}">
        <p14:creationId xmlns:p14="http://schemas.microsoft.com/office/powerpoint/2010/main" val="909770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19</a:t>
            </a:fld>
            <a:endParaRPr lang="en-US"/>
          </a:p>
        </p:txBody>
      </p:sp>
    </p:spTree>
    <p:extLst>
      <p:ext uri="{BB962C8B-B14F-4D97-AF65-F5344CB8AC3E}">
        <p14:creationId xmlns:p14="http://schemas.microsoft.com/office/powerpoint/2010/main" val="379566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a:t>
            </a:fld>
            <a:endParaRPr lang="en-US"/>
          </a:p>
        </p:txBody>
      </p:sp>
    </p:spTree>
    <p:extLst>
      <p:ext uri="{BB962C8B-B14F-4D97-AF65-F5344CB8AC3E}">
        <p14:creationId xmlns:p14="http://schemas.microsoft.com/office/powerpoint/2010/main" val="42352520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20</a:t>
            </a:fld>
            <a:endParaRPr lang="en-US"/>
          </a:p>
        </p:txBody>
      </p:sp>
    </p:spTree>
    <p:extLst>
      <p:ext uri="{BB962C8B-B14F-4D97-AF65-F5344CB8AC3E}">
        <p14:creationId xmlns:p14="http://schemas.microsoft.com/office/powerpoint/2010/main" val="2780389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21</a:t>
            </a:fld>
            <a:endParaRPr lang="en-US"/>
          </a:p>
        </p:txBody>
      </p:sp>
    </p:spTree>
    <p:extLst>
      <p:ext uri="{BB962C8B-B14F-4D97-AF65-F5344CB8AC3E}">
        <p14:creationId xmlns:p14="http://schemas.microsoft.com/office/powerpoint/2010/main" val="2837237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22</a:t>
            </a:fld>
            <a:endParaRPr lang="en-US"/>
          </a:p>
        </p:txBody>
      </p:sp>
    </p:spTree>
    <p:extLst>
      <p:ext uri="{BB962C8B-B14F-4D97-AF65-F5344CB8AC3E}">
        <p14:creationId xmlns:p14="http://schemas.microsoft.com/office/powerpoint/2010/main" val="1466360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23</a:t>
            </a:fld>
            <a:endParaRPr lang="en-US"/>
          </a:p>
        </p:txBody>
      </p:sp>
    </p:spTree>
    <p:extLst>
      <p:ext uri="{BB962C8B-B14F-4D97-AF65-F5344CB8AC3E}">
        <p14:creationId xmlns:p14="http://schemas.microsoft.com/office/powerpoint/2010/main" val="1823570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24</a:t>
            </a:fld>
            <a:endParaRPr lang="en-US"/>
          </a:p>
        </p:txBody>
      </p:sp>
    </p:spTree>
    <p:extLst>
      <p:ext uri="{BB962C8B-B14F-4D97-AF65-F5344CB8AC3E}">
        <p14:creationId xmlns:p14="http://schemas.microsoft.com/office/powerpoint/2010/main" val="1285601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25</a:t>
            </a:fld>
            <a:endParaRPr lang="en-US"/>
          </a:p>
        </p:txBody>
      </p:sp>
    </p:spTree>
    <p:extLst>
      <p:ext uri="{BB962C8B-B14F-4D97-AF65-F5344CB8AC3E}">
        <p14:creationId xmlns:p14="http://schemas.microsoft.com/office/powerpoint/2010/main" val="2619557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26</a:t>
            </a:fld>
            <a:endParaRPr lang="en-US"/>
          </a:p>
        </p:txBody>
      </p:sp>
    </p:spTree>
    <p:extLst>
      <p:ext uri="{BB962C8B-B14F-4D97-AF65-F5344CB8AC3E}">
        <p14:creationId xmlns:p14="http://schemas.microsoft.com/office/powerpoint/2010/main" val="29342428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27</a:t>
            </a:fld>
            <a:endParaRPr lang="en-US"/>
          </a:p>
        </p:txBody>
      </p:sp>
    </p:spTree>
    <p:extLst>
      <p:ext uri="{BB962C8B-B14F-4D97-AF65-F5344CB8AC3E}">
        <p14:creationId xmlns:p14="http://schemas.microsoft.com/office/powerpoint/2010/main" val="406376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28</a:t>
            </a:fld>
            <a:endParaRPr lang="en-US"/>
          </a:p>
        </p:txBody>
      </p:sp>
    </p:spTree>
    <p:extLst>
      <p:ext uri="{BB962C8B-B14F-4D97-AF65-F5344CB8AC3E}">
        <p14:creationId xmlns:p14="http://schemas.microsoft.com/office/powerpoint/2010/main" val="12077345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29</a:t>
            </a:fld>
            <a:endParaRPr lang="en-US"/>
          </a:p>
        </p:txBody>
      </p:sp>
    </p:spTree>
    <p:extLst>
      <p:ext uri="{BB962C8B-B14F-4D97-AF65-F5344CB8AC3E}">
        <p14:creationId xmlns:p14="http://schemas.microsoft.com/office/powerpoint/2010/main" val="609059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a:t>
            </a:fld>
            <a:endParaRPr lang="en-US"/>
          </a:p>
        </p:txBody>
      </p:sp>
    </p:spTree>
    <p:extLst>
      <p:ext uri="{BB962C8B-B14F-4D97-AF65-F5344CB8AC3E}">
        <p14:creationId xmlns:p14="http://schemas.microsoft.com/office/powerpoint/2010/main" val="3823275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30</a:t>
            </a:fld>
            <a:endParaRPr lang="en-US"/>
          </a:p>
        </p:txBody>
      </p:sp>
    </p:spTree>
    <p:extLst>
      <p:ext uri="{BB962C8B-B14F-4D97-AF65-F5344CB8AC3E}">
        <p14:creationId xmlns:p14="http://schemas.microsoft.com/office/powerpoint/2010/main" val="30280484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31</a:t>
            </a:fld>
            <a:endParaRPr lang="en-US"/>
          </a:p>
        </p:txBody>
      </p:sp>
    </p:spTree>
    <p:extLst>
      <p:ext uri="{BB962C8B-B14F-4D97-AF65-F5344CB8AC3E}">
        <p14:creationId xmlns:p14="http://schemas.microsoft.com/office/powerpoint/2010/main" val="3706900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32</a:t>
            </a:fld>
            <a:endParaRPr lang="en-US"/>
          </a:p>
        </p:txBody>
      </p:sp>
    </p:spTree>
    <p:extLst>
      <p:ext uri="{BB962C8B-B14F-4D97-AF65-F5344CB8AC3E}">
        <p14:creationId xmlns:p14="http://schemas.microsoft.com/office/powerpoint/2010/main" val="35069970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33</a:t>
            </a:fld>
            <a:endParaRPr lang="en-US"/>
          </a:p>
        </p:txBody>
      </p:sp>
    </p:spTree>
    <p:extLst>
      <p:ext uri="{BB962C8B-B14F-4D97-AF65-F5344CB8AC3E}">
        <p14:creationId xmlns:p14="http://schemas.microsoft.com/office/powerpoint/2010/main" val="537793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34</a:t>
            </a:fld>
            <a:endParaRPr lang="en-US"/>
          </a:p>
        </p:txBody>
      </p:sp>
    </p:spTree>
    <p:extLst>
      <p:ext uri="{BB962C8B-B14F-4D97-AF65-F5344CB8AC3E}">
        <p14:creationId xmlns:p14="http://schemas.microsoft.com/office/powerpoint/2010/main" val="3693783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35</a:t>
            </a:fld>
            <a:endParaRPr lang="en-US"/>
          </a:p>
        </p:txBody>
      </p:sp>
    </p:spTree>
    <p:extLst>
      <p:ext uri="{BB962C8B-B14F-4D97-AF65-F5344CB8AC3E}">
        <p14:creationId xmlns:p14="http://schemas.microsoft.com/office/powerpoint/2010/main" val="3692614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36</a:t>
            </a:fld>
            <a:endParaRPr lang="en-US"/>
          </a:p>
        </p:txBody>
      </p:sp>
    </p:spTree>
    <p:extLst>
      <p:ext uri="{BB962C8B-B14F-4D97-AF65-F5344CB8AC3E}">
        <p14:creationId xmlns:p14="http://schemas.microsoft.com/office/powerpoint/2010/main" val="22837840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37</a:t>
            </a:fld>
            <a:endParaRPr lang="en-US"/>
          </a:p>
        </p:txBody>
      </p:sp>
    </p:spTree>
    <p:extLst>
      <p:ext uri="{BB962C8B-B14F-4D97-AF65-F5344CB8AC3E}">
        <p14:creationId xmlns:p14="http://schemas.microsoft.com/office/powerpoint/2010/main" val="7267465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38</a:t>
            </a:fld>
            <a:endParaRPr lang="en-US"/>
          </a:p>
        </p:txBody>
      </p:sp>
    </p:spTree>
    <p:extLst>
      <p:ext uri="{BB962C8B-B14F-4D97-AF65-F5344CB8AC3E}">
        <p14:creationId xmlns:p14="http://schemas.microsoft.com/office/powerpoint/2010/main" val="21049325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39</a:t>
            </a:fld>
            <a:endParaRPr lang="en-US"/>
          </a:p>
        </p:txBody>
      </p:sp>
    </p:spTree>
    <p:extLst>
      <p:ext uri="{BB962C8B-B14F-4D97-AF65-F5344CB8AC3E}">
        <p14:creationId xmlns:p14="http://schemas.microsoft.com/office/powerpoint/2010/main" val="4135420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4</a:t>
            </a:fld>
            <a:endParaRPr lang="en-US"/>
          </a:p>
        </p:txBody>
      </p:sp>
    </p:spTree>
    <p:extLst>
      <p:ext uri="{BB962C8B-B14F-4D97-AF65-F5344CB8AC3E}">
        <p14:creationId xmlns:p14="http://schemas.microsoft.com/office/powerpoint/2010/main" val="31836273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40</a:t>
            </a:fld>
            <a:endParaRPr lang="en-US"/>
          </a:p>
        </p:txBody>
      </p:sp>
    </p:spTree>
    <p:extLst>
      <p:ext uri="{BB962C8B-B14F-4D97-AF65-F5344CB8AC3E}">
        <p14:creationId xmlns:p14="http://schemas.microsoft.com/office/powerpoint/2010/main" val="5851224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41</a:t>
            </a:fld>
            <a:endParaRPr lang="en-US"/>
          </a:p>
        </p:txBody>
      </p:sp>
    </p:spTree>
    <p:extLst>
      <p:ext uri="{BB962C8B-B14F-4D97-AF65-F5344CB8AC3E}">
        <p14:creationId xmlns:p14="http://schemas.microsoft.com/office/powerpoint/2010/main" val="1460092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42</a:t>
            </a:fld>
            <a:endParaRPr lang="en-US"/>
          </a:p>
        </p:txBody>
      </p:sp>
    </p:spTree>
    <p:extLst>
      <p:ext uri="{BB962C8B-B14F-4D97-AF65-F5344CB8AC3E}">
        <p14:creationId xmlns:p14="http://schemas.microsoft.com/office/powerpoint/2010/main" val="12395640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43</a:t>
            </a:fld>
            <a:endParaRPr lang="en-US"/>
          </a:p>
        </p:txBody>
      </p:sp>
    </p:spTree>
    <p:extLst>
      <p:ext uri="{BB962C8B-B14F-4D97-AF65-F5344CB8AC3E}">
        <p14:creationId xmlns:p14="http://schemas.microsoft.com/office/powerpoint/2010/main" val="2425158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44</a:t>
            </a:fld>
            <a:endParaRPr lang="en-US"/>
          </a:p>
        </p:txBody>
      </p:sp>
    </p:spTree>
    <p:extLst>
      <p:ext uri="{BB962C8B-B14F-4D97-AF65-F5344CB8AC3E}">
        <p14:creationId xmlns:p14="http://schemas.microsoft.com/office/powerpoint/2010/main" val="1228021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45</a:t>
            </a:fld>
            <a:endParaRPr lang="en-US"/>
          </a:p>
        </p:txBody>
      </p:sp>
    </p:spTree>
    <p:extLst>
      <p:ext uri="{BB962C8B-B14F-4D97-AF65-F5344CB8AC3E}">
        <p14:creationId xmlns:p14="http://schemas.microsoft.com/office/powerpoint/2010/main" val="38497626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46</a:t>
            </a:fld>
            <a:endParaRPr lang="en-US"/>
          </a:p>
        </p:txBody>
      </p:sp>
    </p:spTree>
    <p:extLst>
      <p:ext uri="{BB962C8B-B14F-4D97-AF65-F5344CB8AC3E}">
        <p14:creationId xmlns:p14="http://schemas.microsoft.com/office/powerpoint/2010/main" val="19235937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47</a:t>
            </a:fld>
            <a:endParaRPr lang="en-US"/>
          </a:p>
        </p:txBody>
      </p:sp>
    </p:spTree>
    <p:extLst>
      <p:ext uri="{BB962C8B-B14F-4D97-AF65-F5344CB8AC3E}">
        <p14:creationId xmlns:p14="http://schemas.microsoft.com/office/powerpoint/2010/main" val="37731276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48</a:t>
            </a:fld>
            <a:endParaRPr lang="en-US"/>
          </a:p>
        </p:txBody>
      </p:sp>
    </p:spTree>
    <p:extLst>
      <p:ext uri="{BB962C8B-B14F-4D97-AF65-F5344CB8AC3E}">
        <p14:creationId xmlns:p14="http://schemas.microsoft.com/office/powerpoint/2010/main" val="6487648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49</a:t>
            </a:fld>
            <a:endParaRPr lang="en-US"/>
          </a:p>
        </p:txBody>
      </p:sp>
    </p:spTree>
    <p:extLst>
      <p:ext uri="{BB962C8B-B14F-4D97-AF65-F5344CB8AC3E}">
        <p14:creationId xmlns:p14="http://schemas.microsoft.com/office/powerpoint/2010/main" val="1359657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5</a:t>
            </a:fld>
            <a:endParaRPr lang="en-US"/>
          </a:p>
        </p:txBody>
      </p:sp>
    </p:spTree>
    <p:extLst>
      <p:ext uri="{BB962C8B-B14F-4D97-AF65-F5344CB8AC3E}">
        <p14:creationId xmlns:p14="http://schemas.microsoft.com/office/powerpoint/2010/main" val="35106058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ejemplo destaca el uso de las opciones de configuración principal y preferida.</a:t>
            </a:r>
          </a:p>
          <a:p>
            <a:endParaRPr lang="es-ES" dirty="0"/>
          </a:p>
          <a:p>
            <a:r>
              <a:rPr lang="es-ES" dirty="0"/>
              <a:t>La opción preferida se usa cuando tiene varias direcciones IP que pertenecen a la misma subred en la misma interfaz. Esta opción le permite seleccionar qué dirección se usará como dirección de origen para los paquetes enviados por el sistema local a los hosts en la subred conectada directamente. De forma predeterminada, se elige la dirección local numéricamente más baja.</a:t>
            </a:r>
          </a:p>
          <a:p>
            <a:endParaRPr lang="es-ES" dirty="0"/>
          </a:p>
          <a:p>
            <a:r>
              <a:rPr lang="es-ES" dirty="0"/>
              <a:t>En el ejemplo, el comportamiento predeterminado se anuló con la opción preferida para hacer que 172.19.102.2/24 sea la dirección preferida.</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50</a:t>
            </a:fld>
            <a:endParaRPr lang="en-US"/>
          </a:p>
        </p:txBody>
      </p:sp>
    </p:spTree>
    <p:extLst>
      <p:ext uri="{BB962C8B-B14F-4D97-AF65-F5344CB8AC3E}">
        <p14:creationId xmlns:p14="http://schemas.microsoft.com/office/powerpoint/2010/main" val="6218353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51</a:t>
            </a:fld>
            <a:endParaRPr lang="en-US"/>
          </a:p>
        </p:txBody>
      </p:sp>
    </p:spTree>
    <p:extLst>
      <p:ext uri="{BB962C8B-B14F-4D97-AF65-F5344CB8AC3E}">
        <p14:creationId xmlns:p14="http://schemas.microsoft.com/office/powerpoint/2010/main" val="38070720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52</a:t>
            </a:fld>
            <a:endParaRPr lang="en-US"/>
          </a:p>
        </p:txBody>
      </p:sp>
    </p:spTree>
    <p:extLst>
      <p:ext uri="{BB962C8B-B14F-4D97-AF65-F5344CB8AC3E}">
        <p14:creationId xmlns:p14="http://schemas.microsoft.com/office/powerpoint/2010/main" val="2071673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53</a:t>
            </a:fld>
            <a:endParaRPr lang="en-US"/>
          </a:p>
        </p:txBody>
      </p:sp>
    </p:spTree>
    <p:extLst>
      <p:ext uri="{BB962C8B-B14F-4D97-AF65-F5344CB8AC3E}">
        <p14:creationId xmlns:p14="http://schemas.microsoft.com/office/powerpoint/2010/main" val="1183287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6</a:t>
            </a:fld>
            <a:endParaRPr lang="en-US"/>
          </a:p>
        </p:txBody>
      </p:sp>
    </p:spTree>
    <p:extLst>
      <p:ext uri="{BB962C8B-B14F-4D97-AF65-F5344CB8AC3E}">
        <p14:creationId xmlns:p14="http://schemas.microsoft.com/office/powerpoint/2010/main" val="63604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7</a:t>
            </a:fld>
            <a:endParaRPr lang="en-US"/>
          </a:p>
        </p:txBody>
      </p:sp>
    </p:spTree>
    <p:extLst>
      <p:ext uri="{BB962C8B-B14F-4D97-AF65-F5344CB8AC3E}">
        <p14:creationId xmlns:p14="http://schemas.microsoft.com/office/powerpoint/2010/main" val="2075109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8</a:t>
            </a:fld>
            <a:endParaRPr lang="en-US"/>
          </a:p>
        </p:txBody>
      </p:sp>
    </p:spTree>
    <p:extLst>
      <p:ext uri="{BB962C8B-B14F-4D97-AF65-F5344CB8AC3E}">
        <p14:creationId xmlns:p14="http://schemas.microsoft.com/office/powerpoint/2010/main" val="3921659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9</a:t>
            </a:fld>
            <a:endParaRPr lang="en-US"/>
          </a:p>
        </p:txBody>
      </p:sp>
    </p:spTree>
    <p:extLst>
      <p:ext uri="{BB962C8B-B14F-4D97-AF65-F5344CB8AC3E}">
        <p14:creationId xmlns:p14="http://schemas.microsoft.com/office/powerpoint/2010/main" val="379320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1B5009-1DC7-4579-B573-EE3DE40F0BBF}"/>
              </a:ext>
            </a:extLst>
          </p:cNvPr>
          <p:cNvPicPr>
            <a:picLocks noChangeAspect="1"/>
          </p:cNvPicPr>
          <p:nvPr userDrawn="1"/>
        </p:nvPicPr>
        <p:blipFill>
          <a:blip r:embed="rId2"/>
          <a:stretch>
            <a:fillRect/>
          </a:stretch>
        </p:blipFill>
        <p:spPr>
          <a:xfrm>
            <a:off x="113489" y="-6350"/>
            <a:ext cx="11965021" cy="6858000"/>
          </a:xfrm>
          <a:prstGeom prst="rect">
            <a:avLst/>
          </a:prstGeom>
        </p:spPr>
      </p:pic>
      <p:sp>
        <p:nvSpPr>
          <p:cNvPr id="2" name="Marcador de fecha 1"/>
          <p:cNvSpPr>
            <a:spLocks noGrp="1"/>
          </p:cNvSpPr>
          <p:nvPr>
            <p:ph type="dt" sz="half" idx="10"/>
          </p:nvPr>
        </p:nvSpPr>
        <p:spPr/>
        <p:txBody>
          <a:bodyPr/>
          <a:lstStyle/>
          <a:p>
            <a:fld id="{40771E8B-6CA5-40B2-8038-0E112F3DAC1C}" type="datetimeFigureOut">
              <a:rPr lang="es-ES" smtClean="0"/>
              <a:t>22/03/2022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pic>
        <p:nvPicPr>
          <p:cNvPr id="5" name="Picture 2" descr="Edutek.org.gt - Photos | Facebook">
            <a:extLst>
              <a:ext uri="{FF2B5EF4-FFF2-40B4-BE49-F238E27FC236}">
                <a16:creationId xmlns:a16="http://schemas.microsoft.com/office/drawing/2014/main" id="{DE2DE4B3-B39B-4E94-8EF4-5C3BFC5F766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A2EC9BE-BDC2-4822-BE21-E0E2FEA1BDAE}"/>
              </a:ext>
            </a:extLst>
          </p:cNvPr>
          <p:cNvSpPr/>
          <p:nvPr userDrawn="1"/>
        </p:nvSpPr>
        <p:spPr>
          <a:xfrm>
            <a:off x="3431187" y="2765042"/>
            <a:ext cx="8571123" cy="2346593"/>
          </a:xfrm>
          <a:prstGeom prst="rect">
            <a:avLst/>
          </a:prstGeom>
          <a:solidFill>
            <a:srgbClr val="76B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ítulo 1">
            <a:extLst>
              <a:ext uri="{FF2B5EF4-FFF2-40B4-BE49-F238E27FC236}">
                <a16:creationId xmlns:a16="http://schemas.microsoft.com/office/drawing/2014/main" id="{5558E4E8-BC26-4373-B9B0-7A3C741F17F1}"/>
              </a:ext>
            </a:extLst>
          </p:cNvPr>
          <p:cNvSpPr>
            <a:spLocks noGrp="1"/>
          </p:cNvSpPr>
          <p:nvPr>
            <p:ph type="ctrTitle" hasCustomPrompt="1"/>
          </p:nvPr>
        </p:nvSpPr>
        <p:spPr>
          <a:xfrm>
            <a:off x="3431186" y="2765041"/>
            <a:ext cx="8571123" cy="2346593"/>
          </a:xfrm>
        </p:spPr>
        <p:txBody>
          <a:bodyPr anchor="ctr"/>
          <a:lstStyle>
            <a:lvl1pPr algn="ctr">
              <a:defRPr sz="6000" b="0">
                <a:solidFill>
                  <a:schemeClr val="bg1"/>
                </a:solidFill>
                <a:latin typeface="+mj-lt"/>
              </a:defRPr>
            </a:lvl1pPr>
          </a:lstStyle>
          <a:p>
            <a:r>
              <a:rPr lang="es-ES" dirty="0"/>
              <a:t>Haga clic para modificar el estilo de título del patrón</a:t>
            </a:r>
          </a:p>
        </p:txBody>
      </p:sp>
    </p:spTree>
    <p:extLst>
      <p:ext uri="{BB962C8B-B14F-4D97-AF65-F5344CB8AC3E}">
        <p14:creationId xmlns:p14="http://schemas.microsoft.com/office/powerpoint/2010/main" val="3814628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396875" y="1349376"/>
            <a:ext cx="5157787" cy="823912"/>
          </a:xfrm>
        </p:spPr>
        <p:txBody>
          <a:bodyPr anchor="b"/>
          <a:lstStyle>
            <a:lvl1pPr marL="0" indent="0">
              <a:buNone/>
              <a:defRPr sz="2400" b="1">
                <a:solidFill>
                  <a:srgbClr val="84B13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396875" y="2176462"/>
            <a:ext cx="5157787" cy="3684588"/>
          </a:xfrm>
        </p:spPr>
        <p:txBody>
          <a:bodyPr/>
          <a:lstStyle>
            <a:lvl1pPr>
              <a:defRPr sz="2400"/>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386512" y="1349376"/>
            <a:ext cx="5183188" cy="823912"/>
          </a:xfrm>
        </p:spPr>
        <p:txBody>
          <a:bodyPr anchor="b"/>
          <a:lstStyle>
            <a:lvl1pPr marL="0" indent="0">
              <a:buNone/>
              <a:defRPr sz="2400" b="1">
                <a:solidFill>
                  <a:srgbClr val="84B13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386512" y="2203448"/>
            <a:ext cx="5183188" cy="3684588"/>
          </a:xfrm>
        </p:spPr>
        <p:txBody>
          <a:bodyPr/>
          <a:lstStyle>
            <a:lvl1pPr>
              <a:defRPr sz="2400"/>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22/03/2022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
        <p:nvSpPr>
          <p:cNvPr id="10" name="Rectangle 9">
            <a:extLst>
              <a:ext uri="{FF2B5EF4-FFF2-40B4-BE49-F238E27FC236}">
                <a16:creationId xmlns:a16="http://schemas.microsoft.com/office/drawing/2014/main" id="{FE291951-DB56-4D1B-9F46-FC87304FBD1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 company name&#10;&#10;Description automatically generated">
            <a:extLst>
              <a:ext uri="{FF2B5EF4-FFF2-40B4-BE49-F238E27FC236}">
                <a16:creationId xmlns:a16="http://schemas.microsoft.com/office/drawing/2014/main" id="{12814E8A-5241-4090-AE8B-61C4562A75C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2" name="Título 1">
            <a:extLst>
              <a:ext uri="{FF2B5EF4-FFF2-40B4-BE49-F238E27FC236}">
                <a16:creationId xmlns:a16="http://schemas.microsoft.com/office/drawing/2014/main" id="{5DAAFEA9-81D1-41EC-A873-AA76108968D8}"/>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3" name="Content Placeholder 13">
            <a:extLst>
              <a:ext uri="{FF2B5EF4-FFF2-40B4-BE49-F238E27FC236}">
                <a16:creationId xmlns:a16="http://schemas.microsoft.com/office/drawing/2014/main" id="{CD922332-D4D6-45CA-AB7B-86F796C031DE}"/>
              </a:ext>
            </a:extLst>
          </p:cNvPr>
          <p:cNvSpPr>
            <a:spLocks noGrp="1"/>
          </p:cNvSpPr>
          <p:nvPr>
            <p:ph sz="quarter" idx="13"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4" name="Picture 2" descr="Edutek.org.gt - Photos | Facebook">
            <a:extLst>
              <a:ext uri="{FF2B5EF4-FFF2-40B4-BE49-F238E27FC236}">
                <a16:creationId xmlns:a16="http://schemas.microsoft.com/office/drawing/2014/main" id="{836380F8-0550-4CDC-A2C6-66BCB622957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41077" y="-1"/>
            <a:ext cx="1050923" cy="1050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3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40771E8B-6CA5-40B2-8038-0E112F3DAC1C}" type="datetimeFigureOut">
              <a:rPr lang="es-ES" smtClean="0"/>
              <a:t>22/03/2022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
        <p:nvSpPr>
          <p:cNvPr id="6" name="Rectangle 5">
            <a:extLst>
              <a:ext uri="{FF2B5EF4-FFF2-40B4-BE49-F238E27FC236}">
                <a16:creationId xmlns:a16="http://schemas.microsoft.com/office/drawing/2014/main" id="{BB38F71A-AF48-47AD-8FAC-BC00514DE8A9}"/>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 company name&#10;&#10;Description automatically generated">
            <a:extLst>
              <a:ext uri="{FF2B5EF4-FFF2-40B4-BE49-F238E27FC236}">
                <a16:creationId xmlns:a16="http://schemas.microsoft.com/office/drawing/2014/main" id="{5C5C14D9-0059-4251-A4DD-895A37A1B2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2" name="Título 1">
            <a:extLst>
              <a:ext uri="{FF2B5EF4-FFF2-40B4-BE49-F238E27FC236}">
                <a16:creationId xmlns:a16="http://schemas.microsoft.com/office/drawing/2014/main" id="{7E6D3297-5522-41F9-839E-0917CCD57738}"/>
              </a:ext>
            </a:extLst>
          </p:cNvPr>
          <p:cNvSpPr>
            <a:spLocks noGrp="1"/>
          </p:cNvSpPr>
          <p:nvPr>
            <p:ph type="title" hasCustomPrompt="1"/>
          </p:nvPr>
        </p:nvSpPr>
        <p:spPr>
          <a:xfrm>
            <a:off x="2085975" y="19053"/>
            <a:ext cx="10106023" cy="1020763"/>
          </a:xfrm>
        </p:spPr>
        <p:txBody>
          <a:bodyPr>
            <a:noAutofit/>
          </a:bodyPr>
          <a:lstStyle>
            <a:lvl1pPr>
              <a:defRPr sz="3600"/>
            </a:lvl1pPr>
          </a:lstStyle>
          <a:p>
            <a:r>
              <a:rPr lang="es-ES"/>
              <a:t>Haga clic para modificar el estilo de título del patrón</a:t>
            </a:r>
          </a:p>
        </p:txBody>
      </p:sp>
      <p:pic>
        <p:nvPicPr>
          <p:cNvPr id="13" name="Picture 2" descr="Edutek.org.gt - Photos | Facebook">
            <a:extLst>
              <a:ext uri="{FF2B5EF4-FFF2-40B4-BE49-F238E27FC236}">
                <a16:creationId xmlns:a16="http://schemas.microsoft.com/office/drawing/2014/main" id="{F769DED8-E500-463A-8819-4B13472DD3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658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bg>
      <p:bgPr>
        <a:solidFill>
          <a:srgbClr val="84B135"/>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22/03/2022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pic>
        <p:nvPicPr>
          <p:cNvPr id="5" name="Picture 2" descr="Edutek.org.gt - Photos | Facebook">
            <a:extLst>
              <a:ext uri="{FF2B5EF4-FFF2-40B4-BE49-F238E27FC236}">
                <a16:creationId xmlns:a16="http://schemas.microsoft.com/office/drawing/2014/main" id="{DE2DE4B3-B39B-4E94-8EF4-5C3BFC5F76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375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1E109E8C-C10D-41BE-B6AD-F931D366A2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449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4E1B7C6D-1776-417E-8698-A2D55A442E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03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7" name="Picture 2" descr="Edutek.org.gt - Photos | Facebook">
            <a:extLst>
              <a:ext uri="{FF2B5EF4-FFF2-40B4-BE49-F238E27FC236}">
                <a16:creationId xmlns:a16="http://schemas.microsoft.com/office/drawing/2014/main" id="{B48B156B-B646-46EA-AEE1-18A099FFF58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863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7" name="Picture 2" descr="Edutek.org.gt - Photos | Facebook">
            <a:extLst>
              <a:ext uri="{FF2B5EF4-FFF2-40B4-BE49-F238E27FC236}">
                <a16:creationId xmlns:a16="http://schemas.microsoft.com/office/drawing/2014/main" id="{B52A7984-A307-4962-A3BB-7A1A39B0F5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08FEE00-7B39-4FE8-9EA7-F6174DEB64B5}"/>
              </a:ext>
            </a:extLst>
          </p:cNvPr>
          <p:cNvPicPr>
            <a:picLocks noChangeAspect="1"/>
          </p:cNvPicPr>
          <p:nvPr userDrawn="1"/>
        </p:nvPicPr>
        <p:blipFill rotWithShape="1">
          <a:blip r:embed="rId2"/>
          <a:srcRect l="15536"/>
          <a:stretch/>
        </p:blipFill>
        <p:spPr>
          <a:xfrm>
            <a:off x="682171" y="0"/>
            <a:ext cx="11509829" cy="6858000"/>
          </a:xfrm>
          <a:prstGeom prst="rect">
            <a:avLst/>
          </a:prstGeom>
        </p:spPr>
      </p:pic>
      <p:sp>
        <p:nvSpPr>
          <p:cNvPr id="2" name="Título 1"/>
          <p:cNvSpPr>
            <a:spLocks noGrp="1"/>
          </p:cNvSpPr>
          <p:nvPr>
            <p:ph type="title" hasCustomPrompt="1"/>
          </p:nvPr>
        </p:nvSpPr>
        <p:spPr>
          <a:xfrm>
            <a:off x="393673" y="2083242"/>
            <a:ext cx="6660269" cy="1358458"/>
          </a:xfrm>
        </p:spPr>
        <p:txBody>
          <a:bodyPr anchor="t">
            <a:noAutofit/>
          </a:bodyPr>
          <a:lstStyle>
            <a:lvl1pPr>
              <a:defRPr sz="4400">
                <a:solidFill>
                  <a:srgbClr val="79A034"/>
                </a:solidFill>
              </a:defRPr>
            </a:lvl1pPr>
          </a:lstStyle>
          <a:p>
            <a:r>
              <a:rPr lang="es-ES" dirty="0"/>
              <a:t>Haga clic para modificar el estilo de 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0F3A501F-AEC3-48F0-8135-9B03E921B26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D51B06D-F308-47CD-A0B2-87A731C83A06}"/>
              </a:ext>
            </a:extLst>
          </p:cNvPr>
          <p:cNvSpPr/>
          <p:nvPr userDrawn="1"/>
        </p:nvSpPr>
        <p:spPr>
          <a:xfrm>
            <a:off x="393674" y="1621577"/>
            <a:ext cx="2916055" cy="461665"/>
          </a:xfrm>
          <a:prstGeom prst="rect">
            <a:avLst/>
          </a:prstGeom>
          <a:noFill/>
        </p:spPr>
        <p:txBody>
          <a:bodyPr wrap="none" lIns="91440" tIns="45720" rIns="91440" bIns="45720">
            <a:spAutoFit/>
          </a:bodyPr>
          <a:lstStyle/>
          <a:p>
            <a:pPr algn="l"/>
            <a:r>
              <a:rPr lang="es-GT" sz="2400" b="0" cap="none" spc="0" dirty="0">
                <a:ln w="0"/>
                <a:solidFill>
                  <a:schemeClr val="tx1"/>
                </a:solidFill>
                <a:effectLst>
                  <a:outerShdw blurRad="38100" dist="19050" dir="2700000" algn="tl" rotWithShape="0">
                    <a:schemeClr val="dk1">
                      <a:alpha val="40000"/>
                    </a:schemeClr>
                  </a:outerShdw>
                </a:effectLst>
              </a:rPr>
              <a:t>Bienvenido</a:t>
            </a:r>
            <a:r>
              <a:rPr lang="en-US" sz="2400" b="0" cap="none" spc="0" dirty="0">
                <a:ln w="0"/>
                <a:solidFill>
                  <a:schemeClr val="tx1"/>
                </a:solidFill>
                <a:effectLst>
                  <a:outerShdw blurRad="38100" dist="19050" dir="2700000" algn="tl" rotWithShape="0">
                    <a:schemeClr val="dk1">
                      <a:alpha val="40000"/>
                    </a:schemeClr>
                  </a:outerShdw>
                </a:effectLst>
              </a:rPr>
              <a:t> al </a:t>
            </a:r>
            <a:r>
              <a:rPr lang="en-US" sz="2400" b="0" cap="none" spc="0" dirty="0" err="1">
                <a:ln w="0"/>
                <a:solidFill>
                  <a:schemeClr val="tx1"/>
                </a:solidFill>
                <a:effectLst>
                  <a:outerShdw blurRad="38100" dist="19050" dir="2700000" algn="tl" rotWithShape="0">
                    <a:schemeClr val="dk1">
                      <a:alpha val="40000"/>
                    </a:schemeClr>
                  </a:outerShdw>
                </a:effectLst>
              </a:rPr>
              <a:t>Módulo</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618E723A-9CA5-4B0D-87DC-CD7FE6258C67}"/>
              </a:ext>
            </a:extLst>
          </p:cNvPr>
          <p:cNvSpPr/>
          <p:nvPr userDrawn="1"/>
        </p:nvSpPr>
        <p:spPr>
          <a:xfrm>
            <a:off x="393674" y="3485102"/>
            <a:ext cx="4847994" cy="461665"/>
          </a:xfrm>
          <a:prstGeom prst="rect">
            <a:avLst/>
          </a:prstGeom>
          <a:noFill/>
        </p:spPr>
        <p:txBody>
          <a:bodyPr wrap="none" lIns="91440" tIns="45720" rIns="91440" bIns="45720">
            <a:spAutoFit/>
          </a:bodyPr>
          <a:lstStyle/>
          <a:p>
            <a:pPr algn="l"/>
            <a:r>
              <a:rPr lang="es-GT" sz="2400" b="0" cap="none" spc="0" dirty="0">
                <a:ln w="0"/>
                <a:solidFill>
                  <a:schemeClr val="tx1"/>
                </a:solidFill>
                <a:effectLst>
                  <a:outerShdw blurRad="38100" dist="19050" dir="2700000" algn="tl" rotWithShape="0">
                    <a:schemeClr val="dk1">
                      <a:alpha val="40000"/>
                    </a:schemeClr>
                  </a:outerShdw>
                </a:effectLst>
              </a:rPr>
              <a:t>Al final de este modulo, usted podrá:</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Text Placeholder 13">
            <a:extLst>
              <a:ext uri="{FF2B5EF4-FFF2-40B4-BE49-F238E27FC236}">
                <a16:creationId xmlns:a16="http://schemas.microsoft.com/office/drawing/2014/main" id="{52E0E57F-3575-47B2-AD03-7B343CB27513}"/>
              </a:ext>
            </a:extLst>
          </p:cNvPr>
          <p:cNvSpPr>
            <a:spLocks noGrp="1"/>
          </p:cNvSpPr>
          <p:nvPr>
            <p:ph type="body" sz="quarter" idx="13"/>
          </p:nvPr>
        </p:nvSpPr>
        <p:spPr>
          <a:xfrm>
            <a:off x="393672" y="3993357"/>
            <a:ext cx="6442557" cy="19420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246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8014BE1-96EE-4910-9070-D3A55DF9F481}"/>
              </a:ext>
            </a:extLst>
          </p:cNvPr>
          <p:cNvPicPr>
            <a:picLocks noChangeAspect="1"/>
          </p:cNvPicPr>
          <p:nvPr userDrawn="1"/>
        </p:nvPicPr>
        <p:blipFill rotWithShape="1">
          <a:blip r:embed="rId2"/>
          <a:srcRect t="241"/>
          <a:stretch/>
        </p:blipFill>
        <p:spPr>
          <a:xfrm>
            <a:off x="0" y="-16462"/>
            <a:ext cx="12192000" cy="6874462"/>
          </a:xfrm>
          <a:prstGeom prst="rect">
            <a:avLst/>
          </a:prstGeom>
        </p:spPr>
      </p:pic>
      <p:sp>
        <p:nvSpPr>
          <p:cNvPr id="3" name="Date Placeholder 2">
            <a:extLst>
              <a:ext uri="{FF2B5EF4-FFF2-40B4-BE49-F238E27FC236}">
                <a16:creationId xmlns:a16="http://schemas.microsoft.com/office/drawing/2014/main" id="{00CE631F-9AD1-4AB4-B6D0-10E2F7097F74}"/>
              </a:ext>
            </a:extLst>
          </p:cNvPr>
          <p:cNvSpPr>
            <a:spLocks noGrp="1"/>
          </p:cNvSpPr>
          <p:nvPr>
            <p:ph type="dt" sz="half" idx="10"/>
          </p:nvPr>
        </p:nvSpPr>
        <p:spPr/>
        <p:txBody>
          <a:bodyPr/>
          <a:lstStyle/>
          <a:p>
            <a:fld id="{40771E8B-6CA5-40B2-8038-0E112F3DAC1C}" type="datetimeFigureOut">
              <a:rPr lang="es-ES" smtClean="0"/>
              <a:t>22/03/2022</a:t>
            </a:fld>
            <a:endParaRPr lang="es-ES"/>
          </a:p>
        </p:txBody>
      </p:sp>
      <p:sp>
        <p:nvSpPr>
          <p:cNvPr id="4" name="Footer Placeholder 3">
            <a:extLst>
              <a:ext uri="{FF2B5EF4-FFF2-40B4-BE49-F238E27FC236}">
                <a16:creationId xmlns:a16="http://schemas.microsoft.com/office/drawing/2014/main" id="{5844A98F-A514-4C06-AEB6-C0CF13C6DF8B}"/>
              </a:ext>
            </a:extLst>
          </p:cNvPr>
          <p:cNvSpPr>
            <a:spLocks noGrp="1"/>
          </p:cNvSpPr>
          <p:nvPr>
            <p:ph type="ftr" sz="quarter" idx="11"/>
          </p:nvPr>
        </p:nvSpPr>
        <p:spPr/>
        <p:txBody>
          <a:bodyPr/>
          <a:lstStyle/>
          <a:p>
            <a:endParaRPr lang="es-ES" dirty="0"/>
          </a:p>
        </p:txBody>
      </p:sp>
      <p:sp>
        <p:nvSpPr>
          <p:cNvPr id="5" name="Slide Number Placeholder 4">
            <a:extLst>
              <a:ext uri="{FF2B5EF4-FFF2-40B4-BE49-F238E27FC236}">
                <a16:creationId xmlns:a16="http://schemas.microsoft.com/office/drawing/2014/main" id="{3CC4CCE2-0B16-45BD-8A0A-23BC7B400BBC}"/>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43521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rgbClr val="84B135"/>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b="0">
                <a:latin typeface="+mj-lt"/>
              </a:defRPr>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1026" name="Picture 2" descr="Edutek.org.gt - Photos | Facebook">
            <a:extLst>
              <a:ext uri="{FF2B5EF4-FFF2-40B4-BE49-F238E27FC236}">
                <a16:creationId xmlns:a16="http://schemas.microsoft.com/office/drawing/2014/main" id="{25962A19-D3E2-4FDE-B339-AF5DEFACF93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19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0A00F3-C761-4606-9990-B2706CE388EA}"/>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3" name="Marcador de contenido 2"/>
          <p:cNvSpPr>
            <a:spLocks noGrp="1"/>
          </p:cNvSpPr>
          <p:nvPr>
            <p:ph idx="1" hasCustomPrompt="1"/>
          </p:nvPr>
        </p:nvSpPr>
        <p:spPr>
          <a:xfrm>
            <a:off x="453364" y="1366220"/>
            <a:ext cx="11285272" cy="4351338"/>
          </a:xfrm>
        </p:spPr>
        <p:txBody>
          <a:bodyPr/>
          <a:lstStyle>
            <a:lvl1pPr marL="0" indent="0">
              <a:buNone/>
              <a:defRPr sz="2400" b="1">
                <a:solidFill>
                  <a:srgbClr val="84B135"/>
                </a:solidFill>
              </a:defRPr>
            </a:lvl1pPr>
            <a:lvl2pPr marL="396875" indent="-342900">
              <a:buFont typeface="Arial" panose="020B0604020202020204" pitchFamily="34" charset="0"/>
              <a:buChar char="•"/>
              <a:tabLst>
                <a:tab pos="341313" algn="l"/>
              </a:tabLst>
              <a:defRPr/>
            </a:lvl2pPr>
            <a:lvl3pPr marL="573088" indent="-228600">
              <a:defRPr/>
            </a:lvl3pPr>
            <a:lvl4pPr marL="858838" indent="-117475">
              <a:defRPr/>
            </a:lvl4pPr>
            <a:lvl5pPr marL="1090613" indent="-1174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9" name="Picture 8" descr="Logo, company name&#10;&#10;Description automatically generated">
            <a:extLst>
              <a:ext uri="{FF2B5EF4-FFF2-40B4-BE49-F238E27FC236}">
                <a16:creationId xmlns:a16="http://schemas.microsoft.com/office/drawing/2014/main" id="{B83655BD-4420-4868-A649-584595524E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4" name="Content Placeholder 13">
            <a:extLst>
              <a:ext uri="{FF2B5EF4-FFF2-40B4-BE49-F238E27FC236}">
                <a16:creationId xmlns:a16="http://schemas.microsoft.com/office/drawing/2014/main" id="{97EBE69E-5B0A-462D-9635-2051BFD05B8D}"/>
              </a:ext>
            </a:extLst>
          </p:cNvPr>
          <p:cNvSpPr>
            <a:spLocks noGrp="1"/>
          </p:cNvSpPr>
          <p:nvPr>
            <p:ph sz="quarter" idx="13"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5" name="Picture 2" descr="Edutek.org.gt - Photos | Facebook">
            <a:extLst>
              <a:ext uri="{FF2B5EF4-FFF2-40B4-BE49-F238E27FC236}">
                <a16:creationId xmlns:a16="http://schemas.microsoft.com/office/drawing/2014/main" id="{4D10213A-16A9-4D73-8086-F19776FEB4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71104" y="0"/>
            <a:ext cx="1020896" cy="102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17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6CE6A-00CF-4C4E-94E1-34E9D229ACEE}"/>
              </a:ext>
            </a:extLst>
          </p:cNvPr>
          <p:cNvSpPr/>
          <p:nvPr userDrawn="1"/>
        </p:nvSpPr>
        <p:spPr>
          <a:xfrm>
            <a:off x="0" y="0"/>
            <a:ext cx="6096000" cy="6858000"/>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sp>
        <p:nvSpPr>
          <p:cNvPr id="2" name="Título 1"/>
          <p:cNvSpPr>
            <a:spLocks noGrp="1"/>
          </p:cNvSpPr>
          <p:nvPr>
            <p:ph type="title"/>
          </p:nvPr>
        </p:nvSpPr>
        <p:spPr>
          <a:xfrm>
            <a:off x="496888" y="768350"/>
            <a:ext cx="5483225" cy="2852737"/>
          </a:xfrm>
        </p:spPr>
        <p:txBody>
          <a:bodyPr anchor="b">
            <a:noAutofit/>
          </a:bodyPr>
          <a:lstStyle>
            <a:lvl1pPr>
              <a:defRPr sz="4800"/>
            </a:lvl1pPr>
          </a:lstStyle>
          <a:p>
            <a:r>
              <a:rPr lang="es-ES"/>
              <a:t>Haga clic para modificar el estilo de título del patrón</a:t>
            </a:r>
          </a:p>
        </p:txBody>
      </p:sp>
      <p:sp>
        <p:nvSpPr>
          <p:cNvPr id="3" name="Marcador de texto 2"/>
          <p:cNvSpPr>
            <a:spLocks noGrp="1"/>
          </p:cNvSpPr>
          <p:nvPr>
            <p:ph type="body" idx="1"/>
          </p:nvPr>
        </p:nvSpPr>
        <p:spPr>
          <a:xfrm>
            <a:off x="496888" y="3846513"/>
            <a:ext cx="5483225"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0F3A501F-AEC3-48F0-8135-9B03E921B2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70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3" name="Picture 2" descr="Edutek.org.gt - Photos | Facebook">
            <a:extLst>
              <a:ext uri="{FF2B5EF4-FFF2-40B4-BE49-F238E27FC236}">
                <a16:creationId xmlns:a16="http://schemas.microsoft.com/office/drawing/2014/main" id="{9787594C-B2CC-49D2-915C-52442DA67BF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03358" y="-76031"/>
            <a:ext cx="1095205" cy="1095205"/>
          </a:xfrm>
          <a:prstGeom prst="rect">
            <a:avLst/>
          </a:prstGeom>
          <a:noFill/>
          <a:extLst>
            <a:ext uri="{909E8E84-426E-40DD-AFC4-6F175D3DCCD1}">
              <a14:hiddenFill xmlns:a14="http://schemas.microsoft.com/office/drawing/2010/main">
                <a:solidFill>
                  <a:srgbClr val="FFFFFF"/>
                </a:solidFill>
              </a14:hiddenFill>
            </a:ext>
          </a:extLst>
        </p:spPr>
      </p:pic>
      <p:sp>
        <p:nvSpPr>
          <p:cNvPr id="14" name="Marcador de contenido 2">
            <a:extLst>
              <a:ext uri="{FF2B5EF4-FFF2-40B4-BE49-F238E27FC236}">
                <a16:creationId xmlns:a16="http://schemas.microsoft.com/office/drawing/2014/main" id="{C181204E-C27E-493F-B09E-9903C1082F19}"/>
              </a:ext>
            </a:extLst>
          </p:cNvPr>
          <p:cNvSpPr>
            <a:spLocks noGrp="1"/>
          </p:cNvSpPr>
          <p:nvPr>
            <p:ph idx="1" hasCustomPrompt="1"/>
          </p:nvPr>
        </p:nvSpPr>
        <p:spPr>
          <a:xfrm>
            <a:off x="453362" y="1364512"/>
            <a:ext cx="5339646" cy="4351338"/>
          </a:xfrm>
        </p:spPr>
        <p:txBody>
          <a:bodyPr/>
          <a:lstStyle>
            <a:lvl1pPr marL="0" indent="0">
              <a:buNone/>
              <a:defRPr sz="2400" b="1">
                <a:solidFill>
                  <a:srgbClr val="84B135"/>
                </a:solidFill>
              </a:defRPr>
            </a:lvl1pPr>
            <a:lvl2pPr marL="396875" indent="-342900">
              <a:buFont typeface="Arial" panose="020B0604020202020204" pitchFamily="34" charset="0"/>
              <a:buChar char="•"/>
              <a:tabLst>
                <a:tab pos="341313" algn="l"/>
              </a:tabLst>
              <a:defRPr/>
            </a:lvl2pPr>
            <a:lvl3pPr marL="573088" indent="-228600">
              <a:defRPr/>
            </a:lvl3pPr>
            <a:lvl4pPr marL="858838" indent="-117475">
              <a:defRPr/>
            </a:lvl4pPr>
            <a:lvl5pPr marL="1090613" indent="-1174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5" name="Marcador de contenido 2">
            <a:extLst>
              <a:ext uri="{FF2B5EF4-FFF2-40B4-BE49-F238E27FC236}">
                <a16:creationId xmlns:a16="http://schemas.microsoft.com/office/drawing/2014/main" id="{FD146EB7-9615-46BF-8345-C6265E79106C}"/>
              </a:ext>
            </a:extLst>
          </p:cNvPr>
          <p:cNvSpPr>
            <a:spLocks noGrp="1"/>
          </p:cNvSpPr>
          <p:nvPr>
            <p:ph idx="15" hasCustomPrompt="1"/>
          </p:nvPr>
        </p:nvSpPr>
        <p:spPr>
          <a:xfrm>
            <a:off x="6096000" y="1364512"/>
            <a:ext cx="5642638" cy="4351338"/>
          </a:xfrm>
        </p:spPr>
        <p:txBody>
          <a:bodyPr/>
          <a:lstStyle>
            <a:lvl1pPr marL="0" indent="0">
              <a:buNone/>
              <a:defRPr sz="2400" b="1">
                <a:solidFill>
                  <a:srgbClr val="84B135"/>
                </a:solidFill>
              </a:defRPr>
            </a:lvl1pPr>
            <a:lvl2pPr marL="396875" indent="-342900">
              <a:buFont typeface="Arial" panose="020B0604020202020204" pitchFamily="34" charset="0"/>
              <a:buChar char="•"/>
              <a:tabLst>
                <a:tab pos="341313" algn="l"/>
              </a:tabLst>
              <a:defRPr/>
            </a:lvl2pPr>
            <a:lvl3pPr marL="573088" indent="-228600">
              <a:defRPr/>
            </a:lvl3pPr>
            <a:lvl4pPr marL="858838" indent="-117475">
              <a:defRPr/>
            </a:lvl4pPr>
            <a:lvl5pPr marL="1090613" indent="-1174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97902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os objetos">
    <p:spTree>
      <p:nvGrpSpPr>
        <p:cNvPr id="1" name=""/>
        <p:cNvGrpSpPr/>
        <p:nvPr/>
      </p:nvGrpSpPr>
      <p:grpSpPr>
        <a:xfrm>
          <a:off x="0" y="0"/>
          <a:ext cx="0" cy="0"/>
          <a:chOff x="0" y="0"/>
          <a:chExt cx="0" cy="0"/>
        </a:xfrm>
      </p:grpSpPr>
      <p:sp>
        <p:nvSpPr>
          <p:cNvPr id="5" name="Marcador de fecha 4"/>
          <p:cNvSpPr>
            <a:spLocks noGrp="1"/>
          </p:cNvSpPr>
          <p:nvPr>
            <p:ph type="dt" sz="half" idx="10"/>
          </p:nvPr>
        </p:nvSpPr>
        <p:spPr>
          <a:xfrm>
            <a:off x="369707" y="6356350"/>
            <a:ext cx="2743200" cy="365125"/>
          </a:xfrm>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arcador de número de diapositiva 6"/>
          <p:cNvSpPr>
            <a:spLocks noGrp="1"/>
          </p:cNvSpPr>
          <p:nvPr>
            <p:ph type="sldNum" sz="quarter" idx="12"/>
          </p:nvPr>
        </p:nvSpPr>
        <p:spPr>
          <a:xfrm>
            <a:off x="11485418" y="42220"/>
            <a:ext cx="644236" cy="365125"/>
          </a:xfrm>
        </p:spPr>
        <p:txBody>
          <a:bodyPr/>
          <a:lstStyle/>
          <a:p>
            <a:fld id="{0F1556C4-DFC3-4611-A7CC-780699185E26}" type="slidenum">
              <a:rPr lang="es-ES" smtClean="0"/>
              <a:t>‹#›</a:t>
            </a:fld>
            <a:endParaRPr lang="es-E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1" name="Marcador de contenido 2">
            <a:extLst>
              <a:ext uri="{FF2B5EF4-FFF2-40B4-BE49-F238E27FC236}">
                <a16:creationId xmlns:a16="http://schemas.microsoft.com/office/drawing/2014/main" id="{D2D16449-95CA-4C77-BAE2-6B1C854519C8}"/>
              </a:ext>
            </a:extLst>
          </p:cNvPr>
          <p:cNvSpPr>
            <a:spLocks noGrp="1"/>
          </p:cNvSpPr>
          <p:nvPr>
            <p:ph sz="half" idx="13" hasCustomPrompt="1"/>
          </p:nvPr>
        </p:nvSpPr>
        <p:spPr>
          <a:xfrm>
            <a:off x="372531" y="4285561"/>
            <a:ext cx="11345590" cy="2212221"/>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3" name="Picture 2" descr="Edutek.org.gt - Photos | Facebook">
            <a:extLst>
              <a:ext uri="{FF2B5EF4-FFF2-40B4-BE49-F238E27FC236}">
                <a16:creationId xmlns:a16="http://schemas.microsoft.com/office/drawing/2014/main" id="{9787594C-B2CC-49D2-915C-52442DA67BF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99159" y="-1136"/>
            <a:ext cx="1037923" cy="1037923"/>
          </a:xfrm>
          <a:prstGeom prst="rect">
            <a:avLst/>
          </a:prstGeom>
          <a:noFill/>
          <a:extLst>
            <a:ext uri="{909E8E84-426E-40DD-AFC4-6F175D3DCCD1}">
              <a14:hiddenFill xmlns:a14="http://schemas.microsoft.com/office/drawing/2010/main">
                <a:solidFill>
                  <a:srgbClr val="FFFFFF"/>
                </a:solidFill>
              </a14:hiddenFill>
            </a:ext>
          </a:extLst>
        </p:spPr>
      </p:pic>
      <p:sp>
        <p:nvSpPr>
          <p:cNvPr id="14" name="Marcador de contenido 2">
            <a:extLst>
              <a:ext uri="{FF2B5EF4-FFF2-40B4-BE49-F238E27FC236}">
                <a16:creationId xmlns:a16="http://schemas.microsoft.com/office/drawing/2014/main" id="{1798471B-59E3-4F18-9796-BFE2961AC6DB}"/>
              </a:ext>
            </a:extLst>
          </p:cNvPr>
          <p:cNvSpPr>
            <a:spLocks noGrp="1"/>
          </p:cNvSpPr>
          <p:nvPr>
            <p:ph idx="1" hasCustomPrompt="1"/>
          </p:nvPr>
        </p:nvSpPr>
        <p:spPr>
          <a:xfrm>
            <a:off x="453364" y="1366220"/>
            <a:ext cx="11285272" cy="2695648"/>
          </a:xfrm>
        </p:spPr>
        <p:txBody>
          <a:bodyPr/>
          <a:lstStyle>
            <a:lvl1pPr marL="0" indent="0">
              <a:buNone/>
              <a:defRPr sz="2400" b="1">
                <a:solidFill>
                  <a:srgbClr val="84B135"/>
                </a:solidFill>
              </a:defRPr>
            </a:lvl1pPr>
            <a:lvl2pPr marL="396875" indent="-342900">
              <a:buFont typeface="Arial" panose="020B0604020202020204" pitchFamily="34" charset="0"/>
              <a:buChar char="•"/>
              <a:tabLst>
                <a:tab pos="341313" algn="l"/>
              </a:tabLst>
              <a:defRPr/>
            </a:lvl2pPr>
            <a:lvl3pPr marL="573088" indent="-228600">
              <a:defRPr/>
            </a:lvl3pPr>
            <a:lvl4pPr marL="858838" indent="-117475">
              <a:defRPr/>
            </a:lvl4pPr>
            <a:lvl5pPr marL="1090613" indent="-1174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4079411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3" name="Marcador de contenido 2"/>
          <p:cNvSpPr>
            <a:spLocks noGrp="1"/>
          </p:cNvSpPr>
          <p:nvPr>
            <p:ph sz="half" idx="1" hasCustomPrompt="1"/>
          </p:nvPr>
        </p:nvSpPr>
        <p:spPr>
          <a:xfrm>
            <a:off x="293511" y="1465084"/>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sp>
        <p:nvSpPr>
          <p:cNvPr id="13" name="Marcador de contenido 2">
            <a:extLst>
              <a:ext uri="{FF2B5EF4-FFF2-40B4-BE49-F238E27FC236}">
                <a16:creationId xmlns:a16="http://schemas.microsoft.com/office/drawing/2014/main" id="{90BD455C-2C26-4C27-98AE-D3D6BA2774DE}"/>
              </a:ext>
            </a:extLst>
          </p:cNvPr>
          <p:cNvSpPr>
            <a:spLocks noGrp="1"/>
          </p:cNvSpPr>
          <p:nvPr>
            <p:ph sz="half" idx="15" hasCustomPrompt="1"/>
          </p:nvPr>
        </p:nvSpPr>
        <p:spPr>
          <a:xfrm>
            <a:off x="4270022" y="1451148"/>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sp>
        <p:nvSpPr>
          <p:cNvPr id="14" name="Marcador de contenido 2">
            <a:extLst>
              <a:ext uri="{FF2B5EF4-FFF2-40B4-BE49-F238E27FC236}">
                <a16:creationId xmlns:a16="http://schemas.microsoft.com/office/drawing/2014/main" id="{D813BB56-B223-4BE7-B016-6F6C58A97065}"/>
              </a:ext>
            </a:extLst>
          </p:cNvPr>
          <p:cNvSpPr>
            <a:spLocks noGrp="1"/>
          </p:cNvSpPr>
          <p:nvPr>
            <p:ph sz="half" idx="16" hasCustomPrompt="1"/>
          </p:nvPr>
        </p:nvSpPr>
        <p:spPr>
          <a:xfrm>
            <a:off x="8246534" y="1449384"/>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pic>
        <p:nvPicPr>
          <p:cNvPr id="15" name="Picture 2" descr="Edutek.org.gt - Photos | Facebook">
            <a:extLst>
              <a:ext uri="{FF2B5EF4-FFF2-40B4-BE49-F238E27FC236}">
                <a16:creationId xmlns:a16="http://schemas.microsoft.com/office/drawing/2014/main" id="{531444AC-C3AC-45B5-9749-0CA715F1C03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38053" y="-23812"/>
            <a:ext cx="1053946" cy="1053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072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22/03/2022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49" r:id="rId4"/>
    <p:sldLayoutId id="2147483650" r:id="rId5"/>
    <p:sldLayoutId id="2147483651" r:id="rId6"/>
    <p:sldLayoutId id="2147483652" r:id="rId7"/>
    <p:sldLayoutId id="2147483661" r:id="rId8"/>
    <p:sldLayoutId id="2147483660"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32.gif"/></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B54956-86E9-44D6-A030-FC1D61CA6B34}"/>
              </a:ext>
            </a:extLst>
          </p:cNvPr>
          <p:cNvSpPr>
            <a:spLocks noGrp="1"/>
          </p:cNvSpPr>
          <p:nvPr>
            <p:ph type="ctrTitle"/>
          </p:nvPr>
        </p:nvSpPr>
        <p:spPr/>
        <p:txBody>
          <a:bodyPr/>
          <a:lstStyle/>
          <a:p>
            <a:r>
              <a:rPr lang="es-GT" dirty="0"/>
              <a:t>Configuración Inicial del Sistema</a:t>
            </a:r>
            <a:endParaRPr lang="en-US" dirty="0"/>
          </a:p>
        </p:txBody>
      </p:sp>
    </p:spTree>
    <p:extLst>
      <p:ext uri="{BB962C8B-B14F-4D97-AF65-F5344CB8AC3E}">
        <p14:creationId xmlns:p14="http://schemas.microsoft.com/office/powerpoint/2010/main" val="253427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Encendido de un dispositivo con Junos OS</a:t>
            </a:r>
          </a:p>
          <a:p>
            <a:pPr lvl="1"/>
            <a:r>
              <a:rPr lang="es-GT" dirty="0"/>
              <a:t>Siga las guías de seguridad al conectar y encender el dispositivo</a:t>
            </a:r>
          </a:p>
          <a:p>
            <a:pPr lvl="2"/>
            <a:r>
              <a:rPr lang="es-GT" dirty="0"/>
              <a:t>Una vez el dispositivo Junos esta encendido y si la energía del sistema es interrumpida, el dispositivo automáticamente enciende cuando la energía es restablecida.</a:t>
            </a:r>
          </a:p>
          <a:p>
            <a:pPr lvl="2"/>
            <a:r>
              <a:rPr lang="es-GT" dirty="0"/>
              <a:t>En otras palabras, no se necesita intervención manual para que el sistema inicie en esta situación.</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F2B1250A-EE08-4171-B83D-BEA5BEE73BF3}"/>
              </a:ext>
            </a:extLst>
          </p:cNvPr>
          <p:cNvPicPr>
            <a:picLocks noChangeAspect="1"/>
          </p:cNvPicPr>
          <p:nvPr/>
        </p:nvPicPr>
        <p:blipFill>
          <a:blip r:embed="rId3"/>
          <a:stretch>
            <a:fillRect/>
          </a:stretch>
        </p:blipFill>
        <p:spPr>
          <a:xfrm>
            <a:off x="2060663" y="3429000"/>
            <a:ext cx="8070674" cy="2522714"/>
          </a:xfrm>
          <a:prstGeom prst="rect">
            <a:avLst/>
          </a:prstGeom>
        </p:spPr>
      </p:pic>
    </p:spTree>
    <p:extLst>
      <p:ext uri="{BB962C8B-B14F-4D97-AF65-F5344CB8AC3E}">
        <p14:creationId xmlns:p14="http://schemas.microsoft.com/office/powerpoint/2010/main" val="43785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Apagado adecuado del dispositivo Junos OS</a:t>
            </a:r>
          </a:p>
          <a:p>
            <a:pPr lvl="1"/>
            <a:r>
              <a:rPr lang="es-GT" dirty="0"/>
              <a:t>Apague de forma delicada el Junos OS antes de quitar la energía</a:t>
            </a:r>
          </a:p>
          <a:p>
            <a:pPr lvl="2"/>
            <a:r>
              <a:rPr lang="es-GT" dirty="0"/>
              <a:t>Utilice el comando </a:t>
            </a:r>
            <a:r>
              <a:rPr lang="es-GT" b="1" dirty="0" err="1"/>
              <a:t>request</a:t>
            </a:r>
            <a:r>
              <a:rPr lang="es-GT" b="1" dirty="0"/>
              <a:t> </a:t>
            </a:r>
            <a:r>
              <a:rPr lang="es-GT" b="1" dirty="0" err="1"/>
              <a:t>system</a:t>
            </a:r>
            <a:r>
              <a:rPr lang="es-GT" b="1" dirty="0"/>
              <a:t> </a:t>
            </a:r>
            <a:r>
              <a:rPr lang="es-GT" b="1" dirty="0" err="1"/>
              <a:t>halt</a:t>
            </a:r>
            <a:r>
              <a:rPr lang="es-GT" b="1" dirty="0"/>
              <a:t> </a:t>
            </a:r>
            <a:r>
              <a:rPr lang="es-GT" dirty="0"/>
              <a:t>para detener de forma delicada el Junos OS y ayudar a asegurar la integridad del sistema de archivos</a:t>
            </a:r>
            <a:endParaRPr lang="en-US" b="1" dirty="0"/>
          </a:p>
          <a:p>
            <a:pPr lvl="2"/>
            <a:r>
              <a:rPr lang="en-US" dirty="0" err="1"/>
              <a:t>Cuando</a:t>
            </a:r>
            <a:r>
              <a:rPr lang="en-US" dirty="0"/>
              <a:t> </a:t>
            </a:r>
            <a:r>
              <a:rPr lang="en-US" dirty="0" err="1"/>
              <a:t>el</a:t>
            </a:r>
            <a:r>
              <a:rPr lang="en-US" dirty="0"/>
              <a:t> Junos OS es </a:t>
            </a:r>
            <a:r>
              <a:rPr lang="en-US" dirty="0" err="1"/>
              <a:t>detenido</a:t>
            </a:r>
            <a:r>
              <a:rPr lang="en-US" dirty="0"/>
              <a:t> (halted), la </a:t>
            </a:r>
            <a:r>
              <a:rPr lang="en-US" dirty="0" err="1"/>
              <a:t>energia</a:t>
            </a:r>
            <a:r>
              <a:rPr lang="en-US" dirty="0"/>
              <a:t> </a:t>
            </a:r>
            <a:r>
              <a:rPr lang="en-US" dirty="0" err="1"/>
              <a:t>en</a:t>
            </a:r>
            <a:r>
              <a:rPr lang="en-US" dirty="0"/>
              <a:t> </a:t>
            </a:r>
            <a:r>
              <a:rPr lang="en-US" dirty="0" err="1"/>
              <a:t>el</a:t>
            </a:r>
            <a:r>
              <a:rPr lang="en-US" dirty="0"/>
              <a:t> </a:t>
            </a:r>
            <a:r>
              <a:rPr lang="en-US" dirty="0" err="1"/>
              <a:t>sistema</a:t>
            </a:r>
            <a:r>
              <a:rPr lang="en-US" dirty="0"/>
              <a:t> se </a:t>
            </a:r>
            <a:r>
              <a:rPr lang="en-US" dirty="0" err="1"/>
              <a:t>mantiene</a:t>
            </a:r>
            <a:r>
              <a:rPr lang="en-US" dirty="0"/>
              <a:t>.</a:t>
            </a:r>
          </a:p>
          <a:p>
            <a:pPr lvl="3"/>
            <a:r>
              <a:rPr lang="es-GT" dirty="0"/>
              <a:t>Se reinicia con actividad de consola</a:t>
            </a:r>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D0020A0F-8D32-4021-A6A2-632EB3FEF439}"/>
              </a:ext>
            </a:extLst>
          </p:cNvPr>
          <p:cNvPicPr>
            <a:picLocks noChangeAspect="1"/>
          </p:cNvPicPr>
          <p:nvPr/>
        </p:nvPicPr>
        <p:blipFill>
          <a:blip r:embed="rId3"/>
          <a:stretch>
            <a:fillRect/>
          </a:stretch>
        </p:blipFill>
        <p:spPr>
          <a:xfrm>
            <a:off x="2326414" y="3653198"/>
            <a:ext cx="7459112" cy="2411405"/>
          </a:xfrm>
          <a:prstGeom prst="rect">
            <a:avLst/>
          </a:prstGeom>
        </p:spPr>
      </p:pic>
    </p:spTree>
    <p:extLst>
      <p:ext uri="{BB962C8B-B14F-4D97-AF65-F5344CB8AC3E}">
        <p14:creationId xmlns:p14="http://schemas.microsoft.com/office/powerpoint/2010/main" val="2839090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Apagado adecuado del dispositivo Junos OS</a:t>
            </a:r>
          </a:p>
          <a:p>
            <a:pPr lvl="1"/>
            <a:r>
              <a:rPr lang="es-GT" dirty="0"/>
              <a:t>En equipos que ofrecen un </a:t>
            </a:r>
            <a:r>
              <a:rPr lang="es-GT" dirty="0" err="1"/>
              <a:t>Routing</a:t>
            </a:r>
            <a:r>
              <a:rPr lang="es-GT" dirty="0"/>
              <a:t> </a:t>
            </a:r>
            <a:r>
              <a:rPr lang="es-GT" dirty="0" err="1"/>
              <a:t>Engine</a:t>
            </a:r>
            <a:r>
              <a:rPr lang="es-GT" dirty="0"/>
              <a:t> (RE) redundante, puede detener ambos RE simultáneamente utilizando el comando </a:t>
            </a:r>
            <a:r>
              <a:rPr lang="es-GT" b="1" dirty="0" err="1">
                <a:latin typeface="Consolas" panose="020B0609020204030204" pitchFamily="49" charset="0"/>
              </a:rPr>
              <a:t>system</a:t>
            </a:r>
            <a:r>
              <a:rPr lang="es-GT" b="1" dirty="0">
                <a:latin typeface="Consolas" panose="020B0609020204030204" pitchFamily="49" charset="0"/>
              </a:rPr>
              <a:t> </a:t>
            </a:r>
            <a:r>
              <a:rPr lang="es-GT" b="1" dirty="0" err="1">
                <a:latin typeface="Consolas" panose="020B0609020204030204" pitchFamily="49" charset="0"/>
              </a:rPr>
              <a:t>halt</a:t>
            </a:r>
            <a:r>
              <a:rPr lang="es-GT" b="1" dirty="0">
                <a:latin typeface="Consolas" panose="020B0609020204030204" pitchFamily="49" charset="0"/>
              </a:rPr>
              <a:t> </a:t>
            </a:r>
            <a:r>
              <a:rPr lang="es-GT" b="1" dirty="0" err="1">
                <a:latin typeface="Consolas" panose="020B0609020204030204" pitchFamily="49" charset="0"/>
              </a:rPr>
              <a:t>both-routing-engines</a:t>
            </a:r>
            <a:r>
              <a:rPr lang="es-GT" dirty="0"/>
              <a:t>.</a:t>
            </a:r>
          </a:p>
          <a:p>
            <a:pPr lvl="1"/>
            <a:r>
              <a:rPr lang="es-GT" dirty="0"/>
              <a:t>Para switches de la serie EX participando en un chasis virtual, donde múltiples switches funcionan como un solo dispositivo virtual, usted puede detener todos los miembros que participan de forma simultanea con el comando </a:t>
            </a:r>
            <a:r>
              <a:rPr lang="es-GT" b="1" dirty="0" err="1">
                <a:latin typeface="Consolas" panose="020B0609020204030204" pitchFamily="49" charset="0"/>
              </a:rPr>
              <a:t>request</a:t>
            </a:r>
            <a:r>
              <a:rPr lang="es-GT" b="1" dirty="0">
                <a:latin typeface="Consolas" panose="020B0609020204030204" pitchFamily="49" charset="0"/>
              </a:rPr>
              <a:t> </a:t>
            </a:r>
            <a:r>
              <a:rPr lang="es-GT" b="1" dirty="0" err="1">
                <a:latin typeface="Consolas" panose="020B0609020204030204" pitchFamily="49" charset="0"/>
              </a:rPr>
              <a:t>system</a:t>
            </a:r>
            <a:r>
              <a:rPr lang="es-GT" b="1" dirty="0">
                <a:latin typeface="Consolas" panose="020B0609020204030204" pitchFamily="49" charset="0"/>
              </a:rPr>
              <a:t> </a:t>
            </a:r>
            <a:r>
              <a:rPr lang="es-GT" b="1" dirty="0" err="1">
                <a:latin typeface="Consolas" panose="020B0609020204030204" pitchFamily="49" charset="0"/>
              </a:rPr>
              <a:t>halt</a:t>
            </a:r>
            <a:r>
              <a:rPr lang="es-GT" b="1" dirty="0">
                <a:latin typeface="Consolas" panose="020B0609020204030204" pitchFamily="49" charset="0"/>
              </a:rPr>
              <a:t> </a:t>
            </a:r>
            <a:r>
              <a:rPr lang="es-GT" b="1" dirty="0" err="1">
                <a:latin typeface="Consolas" panose="020B0609020204030204" pitchFamily="49" charset="0"/>
              </a:rPr>
              <a:t>all-members</a:t>
            </a:r>
            <a:r>
              <a:rPr lang="es-GT" dirty="0">
                <a:latin typeface="Consolas" panose="020B0609020204030204" pitchFamily="49" charset="0"/>
              </a:rPr>
              <a:t>.</a:t>
            </a:r>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spTree>
    <p:extLst>
      <p:ext uri="{BB962C8B-B14F-4D97-AF65-F5344CB8AC3E}">
        <p14:creationId xmlns:p14="http://schemas.microsoft.com/office/powerpoint/2010/main" val="3504906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Lista de chequeo de la configuración inicial</a:t>
            </a:r>
          </a:p>
          <a:p>
            <a:pPr lvl="1"/>
            <a:r>
              <a:rPr lang="es-GT" dirty="0"/>
              <a:t>La configuración inicial:</a:t>
            </a:r>
          </a:p>
          <a:p>
            <a:pPr lvl="2"/>
            <a:r>
              <a:rPr lang="es-GT" dirty="0"/>
              <a:t>Debe incluir un </a:t>
            </a:r>
            <a:r>
              <a:rPr lang="es-GT" dirty="0" err="1"/>
              <a:t>password</a:t>
            </a:r>
            <a:r>
              <a:rPr lang="es-GT" dirty="0"/>
              <a:t> de </a:t>
            </a:r>
            <a:r>
              <a:rPr lang="es-GT" dirty="0" err="1"/>
              <a:t>root</a:t>
            </a:r>
            <a:endParaRPr lang="es-GT" dirty="0"/>
          </a:p>
          <a:p>
            <a:pPr lvl="1"/>
            <a:r>
              <a:rPr lang="en-US" dirty="0" err="1"/>
              <a:t>Típicamente</a:t>
            </a:r>
            <a:r>
              <a:rPr lang="en-US" dirty="0"/>
              <a:t> </a:t>
            </a:r>
            <a:r>
              <a:rPr lang="en-US" dirty="0" err="1"/>
              <a:t>también</a:t>
            </a:r>
            <a:r>
              <a:rPr lang="en-US" dirty="0"/>
              <a:t> </a:t>
            </a:r>
            <a:r>
              <a:rPr lang="en-US" dirty="0" err="1"/>
              <a:t>incluye</a:t>
            </a:r>
            <a:r>
              <a:rPr lang="en-US" dirty="0"/>
              <a:t>:</a:t>
            </a:r>
          </a:p>
          <a:p>
            <a:pPr lvl="2"/>
            <a:r>
              <a:rPr lang="en-US" dirty="0"/>
              <a:t>Hostname</a:t>
            </a:r>
          </a:p>
          <a:p>
            <a:pPr lvl="2"/>
            <a:r>
              <a:rPr lang="en-US" dirty="0" err="1"/>
              <a:t>Tiempo</a:t>
            </a:r>
            <a:r>
              <a:rPr lang="en-US" dirty="0"/>
              <a:t> del </a:t>
            </a:r>
            <a:r>
              <a:rPr lang="en-US" dirty="0" err="1"/>
              <a:t>sistema</a:t>
            </a:r>
            <a:endParaRPr lang="en-US" dirty="0"/>
          </a:p>
          <a:p>
            <a:pPr lvl="2"/>
            <a:r>
              <a:rPr lang="en-US" dirty="0" err="1"/>
              <a:t>Protocolos</a:t>
            </a:r>
            <a:r>
              <a:rPr lang="en-US" dirty="0"/>
              <a:t> de </a:t>
            </a:r>
            <a:r>
              <a:rPr lang="en-US" dirty="0" err="1"/>
              <a:t>acceso</a:t>
            </a:r>
            <a:r>
              <a:rPr lang="en-US" dirty="0"/>
              <a:t> </a:t>
            </a:r>
            <a:r>
              <a:rPr lang="en-US" dirty="0" err="1"/>
              <a:t>remoto</a:t>
            </a:r>
            <a:endParaRPr lang="en-US" dirty="0"/>
          </a:p>
          <a:p>
            <a:pPr lvl="2"/>
            <a:r>
              <a:rPr lang="en-US" dirty="0" err="1"/>
              <a:t>Interfaz</a:t>
            </a:r>
            <a:r>
              <a:rPr lang="en-US" dirty="0"/>
              <a:t> de gestion y </a:t>
            </a:r>
            <a:r>
              <a:rPr lang="en-US" dirty="0" err="1"/>
              <a:t>ruta</a:t>
            </a:r>
            <a:r>
              <a:rPr lang="en-US" dirty="0"/>
              <a:t> </a:t>
            </a:r>
            <a:r>
              <a:rPr lang="en-US" dirty="0" err="1"/>
              <a:t>estatica</a:t>
            </a:r>
            <a:r>
              <a:rPr lang="en-US" dirty="0"/>
              <a:t> para </a:t>
            </a:r>
            <a:r>
              <a:rPr lang="en-US" dirty="0" err="1"/>
              <a:t>el</a:t>
            </a:r>
            <a:r>
              <a:rPr lang="en-US" dirty="0"/>
              <a:t> </a:t>
            </a:r>
            <a:r>
              <a:rPr lang="en-US" dirty="0" err="1"/>
              <a:t>tráfico</a:t>
            </a:r>
            <a:r>
              <a:rPr lang="en-US" dirty="0"/>
              <a:t> de gestion</a:t>
            </a:r>
          </a:p>
          <a:p>
            <a:pPr lvl="1"/>
            <a:r>
              <a:rPr lang="en-US" dirty="0" err="1"/>
              <a:t>Todos</a:t>
            </a:r>
            <a:r>
              <a:rPr lang="en-US" dirty="0"/>
              <a:t> los password </a:t>
            </a:r>
            <a:r>
              <a:rPr lang="en-US" dirty="0" err="1"/>
              <a:t>requieren</a:t>
            </a:r>
            <a:r>
              <a:rPr lang="en-US" dirty="0"/>
              <a:t> no </a:t>
            </a:r>
            <a:r>
              <a:rPr lang="en-US" dirty="0" err="1"/>
              <a:t>menos</a:t>
            </a:r>
            <a:r>
              <a:rPr lang="en-US" dirty="0"/>
              <a:t> de seis </a:t>
            </a:r>
            <a:r>
              <a:rPr lang="en-US" dirty="0" err="1"/>
              <a:t>caracteres</a:t>
            </a:r>
            <a:r>
              <a:rPr lang="en-US" dirty="0"/>
              <a:t> y </a:t>
            </a:r>
            <a:r>
              <a:rPr lang="en-US" dirty="0" err="1"/>
              <a:t>deben</a:t>
            </a:r>
            <a:r>
              <a:rPr lang="en-US" dirty="0"/>
              <a:t> </a:t>
            </a:r>
            <a:r>
              <a:rPr lang="en-US" dirty="0" err="1"/>
              <a:t>incluir</a:t>
            </a:r>
            <a:r>
              <a:rPr lang="en-US" dirty="0"/>
              <a:t> un </a:t>
            </a:r>
            <a:r>
              <a:rPr lang="en-US" dirty="0" err="1"/>
              <a:t>cambio</a:t>
            </a:r>
            <a:r>
              <a:rPr lang="en-US" dirty="0"/>
              <a:t> de </a:t>
            </a:r>
            <a:r>
              <a:rPr lang="en-US" dirty="0" err="1"/>
              <a:t>mayuscula-minuscula</a:t>
            </a:r>
            <a:r>
              <a:rPr lang="en-US" dirty="0"/>
              <a:t>, </a:t>
            </a:r>
            <a:r>
              <a:rPr lang="en-US" dirty="0" err="1"/>
              <a:t>digitos</a:t>
            </a:r>
            <a:r>
              <a:rPr lang="en-US" dirty="0"/>
              <a:t> o </a:t>
            </a:r>
            <a:r>
              <a:rPr lang="en-US" dirty="0" err="1"/>
              <a:t>puntuaciones</a:t>
            </a:r>
            <a:r>
              <a:rPr lang="en-US" dirty="0"/>
              <a:t>.</a:t>
            </a:r>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spTree>
    <p:extLst>
      <p:ext uri="{BB962C8B-B14F-4D97-AF65-F5344CB8AC3E}">
        <p14:creationId xmlns:p14="http://schemas.microsoft.com/office/powerpoint/2010/main" val="1408471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4"/>
          </p:nvPr>
        </p:nvSpPr>
        <p:spPr/>
        <p:txBody>
          <a:bodyPr/>
          <a:lstStyle/>
          <a:p>
            <a:r>
              <a:rPr lang="es-ES" dirty="0"/>
              <a:t>06: Configuración inicial del sistema</a:t>
            </a:r>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a:xfrm>
            <a:off x="453362" y="1364512"/>
            <a:ext cx="2830165" cy="4351338"/>
          </a:xfrm>
        </p:spPr>
        <p:txBody>
          <a:bodyPr/>
          <a:lstStyle/>
          <a:p>
            <a:r>
              <a:rPr lang="es-GT" dirty="0"/>
              <a:t>Lista de chequeo de la configuración inicial</a:t>
            </a:r>
          </a:p>
          <a:p>
            <a:endParaRPr lang="es-GT" dirty="0"/>
          </a:p>
        </p:txBody>
      </p:sp>
      <p:graphicFrame>
        <p:nvGraphicFramePr>
          <p:cNvPr id="7" name="Content Placeholder 6">
            <a:extLst>
              <a:ext uri="{FF2B5EF4-FFF2-40B4-BE49-F238E27FC236}">
                <a16:creationId xmlns:a16="http://schemas.microsoft.com/office/drawing/2014/main" id="{6FA8FBC4-1FEC-4F11-A123-EF928223D398}"/>
              </a:ext>
            </a:extLst>
          </p:cNvPr>
          <p:cNvGraphicFramePr>
            <a:graphicFrameLocks noGrp="1"/>
          </p:cNvGraphicFramePr>
          <p:nvPr>
            <p:ph idx="15"/>
            <p:extLst>
              <p:ext uri="{D42A27DB-BD31-4B8C-83A1-F6EECF244321}">
                <p14:modId xmlns:p14="http://schemas.microsoft.com/office/powerpoint/2010/main" val="3044394611"/>
              </p:ext>
            </p:extLst>
          </p:nvPr>
        </p:nvGraphicFramePr>
        <p:xfrm>
          <a:off x="4765964" y="1365250"/>
          <a:ext cx="6972012" cy="498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1848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Ingresar como </a:t>
            </a:r>
            <a:r>
              <a:rPr lang="es-GT" dirty="0" err="1"/>
              <a:t>Root</a:t>
            </a:r>
            <a:endParaRPr lang="es-GT" dirty="0"/>
          </a:p>
          <a:p>
            <a:pPr lvl="1"/>
            <a:r>
              <a:rPr lang="es-ES" dirty="0"/>
              <a:t>Cuando recibe una plataforma que ejecuta Junos OS de fábrica, la contraseña raíz no está configurada. Para iniciar sesión en la CLI por primera vez, debe iniciar sesión a través del puerto de la consola con el nombre de usuario </a:t>
            </a:r>
            <a:r>
              <a:rPr lang="es-ES" dirty="0" err="1"/>
              <a:t>root</a:t>
            </a:r>
            <a:r>
              <a:rPr lang="es-ES" dirty="0"/>
              <a:t> y sin contraseña.</a:t>
            </a:r>
          </a:p>
          <a:p>
            <a:pPr lvl="1"/>
            <a:r>
              <a:rPr lang="es-ES" dirty="0"/>
              <a:t>Cuando se configura, el inicio de sesión de la consola muestra el nombre de host del dispositivo. Cuando no se configura ningún nombre de host, como en el caso de una configuración predeterminada de fábrica, se muestra </a:t>
            </a:r>
            <a:r>
              <a:rPr lang="es-ES" dirty="0" err="1"/>
              <a:t>Amnesiac</a:t>
            </a:r>
            <a:r>
              <a:rPr lang="es-ES" dirty="0"/>
              <a:t> en lugar del nombre de host.</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E2C8CF67-C52E-4C5F-975F-2AD51277F40D}"/>
              </a:ext>
            </a:extLst>
          </p:cNvPr>
          <p:cNvPicPr>
            <a:picLocks noChangeAspect="1"/>
          </p:cNvPicPr>
          <p:nvPr/>
        </p:nvPicPr>
        <p:blipFill>
          <a:blip r:embed="rId3"/>
          <a:stretch>
            <a:fillRect/>
          </a:stretch>
        </p:blipFill>
        <p:spPr>
          <a:xfrm>
            <a:off x="2999985" y="3958658"/>
            <a:ext cx="6975287" cy="2618708"/>
          </a:xfrm>
          <a:prstGeom prst="rect">
            <a:avLst/>
          </a:prstGeom>
        </p:spPr>
      </p:pic>
    </p:spTree>
    <p:extLst>
      <p:ext uri="{BB962C8B-B14F-4D97-AF65-F5344CB8AC3E}">
        <p14:creationId xmlns:p14="http://schemas.microsoft.com/office/powerpoint/2010/main" val="3064532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Iniciar la CLI</a:t>
            </a:r>
          </a:p>
          <a:p>
            <a:pPr lvl="1"/>
            <a:r>
              <a:rPr lang="es-ES" dirty="0"/>
              <a:t>Cuando inicia sesión como usuario </a:t>
            </a:r>
            <a:r>
              <a:rPr lang="es-ES" dirty="0" err="1"/>
              <a:t>root</a:t>
            </a:r>
            <a:r>
              <a:rPr lang="es-ES" dirty="0"/>
              <a:t>, se coloca en el </a:t>
            </a:r>
            <a:r>
              <a:rPr lang="es-ES" dirty="0" err="1"/>
              <a:t>shell</a:t>
            </a:r>
            <a:r>
              <a:rPr lang="es-ES" dirty="0"/>
              <a:t> de UNIX. Debe iniciar la CLI escribiendo el comando </a:t>
            </a:r>
            <a:r>
              <a:rPr lang="es-ES" b="1" dirty="0" err="1"/>
              <a:t>cli</a:t>
            </a:r>
            <a:r>
              <a:rPr lang="es-ES" dirty="0"/>
              <a:t>.</a:t>
            </a:r>
          </a:p>
          <a:p>
            <a:pPr lvl="1"/>
            <a:r>
              <a:rPr lang="es-ES" dirty="0"/>
              <a:t>Cuando sale de la CLI, regresa al </a:t>
            </a:r>
            <a:r>
              <a:rPr lang="es-ES" dirty="0" err="1"/>
              <a:t>shell</a:t>
            </a:r>
            <a:r>
              <a:rPr lang="es-ES" dirty="0"/>
              <a:t> de UNIX. Por razones de seguridad, asegúrese de cerrar sesión en el </a:t>
            </a:r>
            <a:r>
              <a:rPr lang="es-ES" dirty="0" err="1"/>
              <a:t>shell</a:t>
            </a:r>
            <a:r>
              <a:rPr lang="es-ES" dirty="0"/>
              <a:t> usando el comando </a:t>
            </a:r>
            <a:r>
              <a:rPr lang="es-ES" b="1" dirty="0" err="1"/>
              <a:t>exit</a:t>
            </a:r>
            <a:r>
              <a:rPr lang="es-ES" dirty="0"/>
              <a:t> de nuevo.</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752850FB-EEAE-48AA-A6A6-30D7C8150886}"/>
              </a:ext>
            </a:extLst>
          </p:cNvPr>
          <p:cNvPicPr>
            <a:picLocks noChangeAspect="1"/>
          </p:cNvPicPr>
          <p:nvPr/>
        </p:nvPicPr>
        <p:blipFill>
          <a:blip r:embed="rId3"/>
          <a:stretch>
            <a:fillRect/>
          </a:stretch>
        </p:blipFill>
        <p:spPr>
          <a:xfrm>
            <a:off x="1104180" y="4093105"/>
            <a:ext cx="9663139" cy="1116204"/>
          </a:xfrm>
          <a:prstGeom prst="rect">
            <a:avLst/>
          </a:prstGeom>
        </p:spPr>
      </p:pic>
    </p:spTree>
    <p:extLst>
      <p:ext uri="{BB962C8B-B14F-4D97-AF65-F5344CB8AC3E}">
        <p14:creationId xmlns:p14="http://schemas.microsoft.com/office/powerpoint/2010/main" val="1211351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Entrar al modo configuración</a:t>
            </a:r>
          </a:p>
          <a:p>
            <a:pPr lvl="1"/>
            <a:r>
              <a:rPr lang="es-GT" dirty="0"/>
              <a:t>Luego de iniciar la CLI, usted ingresa al modo operacional. Puede hacer cambios en la configuración solo en el modo de configuración.</a:t>
            </a:r>
          </a:p>
          <a:p>
            <a:pPr lvl="1"/>
            <a:r>
              <a:rPr lang="es-GT" dirty="0"/>
              <a:t>Para entrar al modo de configuración, utilice el comando </a:t>
            </a:r>
            <a:r>
              <a:rPr lang="es-GT" b="1" dirty="0"/>
              <a:t>configure</a:t>
            </a:r>
            <a:r>
              <a:rPr lang="es-GT" dirty="0"/>
              <a:t> en el modo operacional.</a:t>
            </a:r>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76FB68EF-CF16-4F31-97E3-73DCBEE04CF6}"/>
              </a:ext>
            </a:extLst>
          </p:cNvPr>
          <p:cNvPicPr>
            <a:picLocks noChangeAspect="1"/>
          </p:cNvPicPr>
          <p:nvPr/>
        </p:nvPicPr>
        <p:blipFill>
          <a:blip r:embed="rId3"/>
          <a:stretch>
            <a:fillRect/>
          </a:stretch>
        </p:blipFill>
        <p:spPr>
          <a:xfrm>
            <a:off x="2668447" y="3733423"/>
            <a:ext cx="6534605" cy="1758357"/>
          </a:xfrm>
          <a:prstGeom prst="rect">
            <a:avLst/>
          </a:prstGeom>
        </p:spPr>
      </p:pic>
    </p:spTree>
    <p:extLst>
      <p:ext uri="{BB962C8B-B14F-4D97-AF65-F5344CB8AC3E}">
        <p14:creationId xmlns:p14="http://schemas.microsoft.com/office/powerpoint/2010/main" val="2877553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Establecer parámetros de identificación</a:t>
            </a:r>
          </a:p>
          <a:p>
            <a:pPr lvl="1"/>
            <a:r>
              <a:rPr lang="es-ES" dirty="0"/>
              <a:t>Se realiza una verificación cuando se ingresa la contraseña de </a:t>
            </a:r>
            <a:r>
              <a:rPr lang="es-ES" b="1" dirty="0" err="1"/>
              <a:t>root</a:t>
            </a:r>
            <a:r>
              <a:rPr lang="es-ES" dirty="0"/>
              <a:t> para asegurarse de que se haya ingresado correctamente. En caso de que ambas contraseñas ingresadas no coincidan, se generará un error, no se realizará el cambio y será necesario volver a ingresar la contraseña. El siguiente ejemplo utiliza la opción de autenticación de texto sin formato.</a:t>
            </a:r>
          </a:p>
          <a:p>
            <a:pPr lvl="1"/>
            <a:r>
              <a:rPr lang="es-ES" dirty="0"/>
              <a:t>El siguiente ejemplo utiliza la opción de autenticación ingresando texto-plano</a:t>
            </a:r>
          </a:p>
          <a:p>
            <a:pPr marL="53975" lvl="1" indent="0">
              <a:buNone/>
            </a:pPr>
            <a:endParaRPr lang="es-GT" dirty="0"/>
          </a:p>
          <a:p>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9B910825-21F0-47AD-8DEF-5D8396364CDE}"/>
              </a:ext>
            </a:extLst>
          </p:cNvPr>
          <p:cNvPicPr>
            <a:picLocks noChangeAspect="1"/>
          </p:cNvPicPr>
          <p:nvPr/>
        </p:nvPicPr>
        <p:blipFill>
          <a:blip r:embed="rId3"/>
          <a:stretch>
            <a:fillRect/>
          </a:stretch>
        </p:blipFill>
        <p:spPr>
          <a:xfrm>
            <a:off x="1669845" y="4045527"/>
            <a:ext cx="8905829" cy="2304473"/>
          </a:xfrm>
          <a:prstGeom prst="rect">
            <a:avLst/>
          </a:prstGeom>
        </p:spPr>
      </p:pic>
    </p:spTree>
    <p:extLst>
      <p:ext uri="{BB962C8B-B14F-4D97-AF65-F5344CB8AC3E}">
        <p14:creationId xmlns:p14="http://schemas.microsoft.com/office/powerpoint/2010/main" val="2047372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normAutofit lnSpcReduction="10000"/>
          </a:bodyPr>
          <a:lstStyle/>
          <a:p>
            <a:r>
              <a:rPr lang="es-GT" dirty="0"/>
              <a:t>Establecer parámetros de identificación</a:t>
            </a:r>
          </a:p>
          <a:p>
            <a:pPr lvl="1"/>
            <a:r>
              <a:rPr lang="es-ES" dirty="0"/>
              <a:t>A diferencia del software de algunos fabricantes, el OS Junos nunca muestra el </a:t>
            </a:r>
            <a:r>
              <a:rPr lang="es-ES" dirty="0" err="1"/>
              <a:t>password</a:t>
            </a:r>
            <a:r>
              <a:rPr lang="es-ES" dirty="0"/>
              <a:t> en formato de texto plano, en su lugar encripta el </a:t>
            </a:r>
            <a:r>
              <a:rPr lang="es-ES" dirty="0" err="1"/>
              <a:t>password</a:t>
            </a:r>
            <a:r>
              <a:rPr lang="es-ES" dirty="0"/>
              <a:t>. Usted puede ver el </a:t>
            </a:r>
            <a:r>
              <a:rPr lang="es-ES" dirty="0" err="1"/>
              <a:t>password</a:t>
            </a:r>
            <a:r>
              <a:rPr lang="es-ES" dirty="0"/>
              <a:t> encriptado al desplegar la configuración.</a:t>
            </a:r>
          </a:p>
          <a:p>
            <a:pPr marL="53975" lvl="1" indent="0">
              <a:buNone/>
            </a:pPr>
            <a:endParaRPr lang="es-ES" dirty="0"/>
          </a:p>
          <a:p>
            <a:pPr marL="53975" lvl="1" indent="0">
              <a:buNone/>
            </a:pPr>
            <a:endParaRPr lang="es-ES" dirty="0"/>
          </a:p>
          <a:p>
            <a:pPr marL="53975" lvl="1" indent="0">
              <a:buNone/>
            </a:pPr>
            <a:endParaRPr lang="es-ES" dirty="0"/>
          </a:p>
          <a:p>
            <a:pPr marL="53975" lvl="1" indent="0">
              <a:buNone/>
            </a:pPr>
            <a:endParaRPr lang="es-ES" dirty="0"/>
          </a:p>
          <a:p>
            <a:pPr marL="53975" lvl="1" indent="0">
              <a:buNone/>
            </a:pPr>
            <a:endParaRPr lang="es-ES" dirty="0"/>
          </a:p>
          <a:p>
            <a:pPr lvl="1"/>
            <a:r>
              <a:rPr lang="es-ES" dirty="0"/>
              <a:t>Usted no puede obtener el </a:t>
            </a:r>
            <a:r>
              <a:rPr lang="es-ES" dirty="0" err="1"/>
              <a:t>password</a:t>
            </a:r>
            <a:r>
              <a:rPr lang="es-ES" dirty="0"/>
              <a:t> al ver el archivo de configuración. Used debe mantener el </a:t>
            </a:r>
            <a:r>
              <a:rPr lang="es-ES" dirty="0" err="1"/>
              <a:t>password</a:t>
            </a:r>
            <a:r>
              <a:rPr lang="es-ES" dirty="0"/>
              <a:t> configurado en una ubicación segura. Si se olvida del </a:t>
            </a:r>
            <a:r>
              <a:rPr lang="es-ES" dirty="0" err="1"/>
              <a:t>password</a:t>
            </a:r>
            <a:r>
              <a:rPr lang="es-ES" dirty="0"/>
              <a:t> y no puede </a:t>
            </a:r>
            <a:r>
              <a:rPr lang="es-ES" dirty="0" err="1"/>
              <a:t>logearse</a:t>
            </a:r>
            <a:r>
              <a:rPr lang="es-ES" dirty="0"/>
              <a:t> al sistema, usted puede realizar el proceso de recuperación de </a:t>
            </a:r>
            <a:r>
              <a:rPr lang="es-ES" dirty="0" err="1"/>
              <a:t>password</a:t>
            </a:r>
            <a:r>
              <a:rPr lang="es-ES" dirty="0"/>
              <a:t>.</a:t>
            </a:r>
          </a:p>
          <a:p>
            <a:pPr marL="53975" lvl="1" indent="0">
              <a:buNone/>
            </a:pPr>
            <a:endParaRPr lang="es-GT" dirty="0"/>
          </a:p>
          <a:p>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4" name="Picture 3">
            <a:extLst>
              <a:ext uri="{FF2B5EF4-FFF2-40B4-BE49-F238E27FC236}">
                <a16:creationId xmlns:a16="http://schemas.microsoft.com/office/drawing/2014/main" id="{F1F5CD0F-FA8A-4E62-9575-438920BF8199}"/>
              </a:ext>
            </a:extLst>
          </p:cNvPr>
          <p:cNvPicPr>
            <a:picLocks noChangeAspect="1"/>
          </p:cNvPicPr>
          <p:nvPr/>
        </p:nvPicPr>
        <p:blipFill>
          <a:blip r:embed="rId3"/>
          <a:stretch>
            <a:fillRect/>
          </a:stretch>
        </p:blipFill>
        <p:spPr>
          <a:xfrm>
            <a:off x="952933" y="2819773"/>
            <a:ext cx="10286134" cy="1444232"/>
          </a:xfrm>
          <a:prstGeom prst="rect">
            <a:avLst/>
          </a:prstGeom>
        </p:spPr>
      </p:pic>
    </p:spTree>
    <p:extLst>
      <p:ext uri="{BB962C8B-B14F-4D97-AF65-F5344CB8AC3E}">
        <p14:creationId xmlns:p14="http://schemas.microsoft.com/office/powerpoint/2010/main" val="192274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Objetivos del Modulo</a:t>
            </a:r>
            <a:r>
              <a:rPr lang="en-US" dirty="0"/>
              <a:t>:</a:t>
            </a:r>
          </a:p>
          <a:p>
            <a:pPr marL="53975" lvl="1" indent="0">
              <a:buNone/>
            </a:pPr>
            <a:r>
              <a:rPr lang="es-ES" dirty="0"/>
              <a:t>Al final de este módulo, podrá:</a:t>
            </a:r>
          </a:p>
          <a:p>
            <a:pPr lvl="1"/>
            <a:r>
              <a:rPr lang="es-ES" dirty="0"/>
              <a:t>Devolver un dispositivo que ejecuta Junos OS a su estado predeterminado de fábrica</a:t>
            </a:r>
          </a:p>
          <a:p>
            <a:pPr lvl="1"/>
            <a:r>
              <a:rPr lang="es-ES" dirty="0"/>
              <a:t>Realizar tareas de configuración inicial</a:t>
            </a:r>
          </a:p>
          <a:p>
            <a:pPr lvl="1"/>
            <a:r>
              <a:rPr lang="es-ES" dirty="0"/>
              <a:t>Describir los tipos de interfaz</a:t>
            </a:r>
          </a:p>
          <a:p>
            <a:pPr lvl="1"/>
            <a:r>
              <a:rPr lang="es-ES" dirty="0"/>
              <a:t>Realizar tareas básicas de configuración de la interfaz</a:t>
            </a:r>
            <a:endParaRPr lang="es-GT"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idx="13"/>
          </p:nvPr>
        </p:nvSpPr>
        <p:spPr/>
        <p:txBody>
          <a:bodyPr/>
          <a:lstStyle/>
          <a:p>
            <a:r>
              <a:rPr lang="es-ES" dirty="0"/>
              <a:t>06: Configuración inicial del sistema</a:t>
            </a:r>
          </a:p>
        </p:txBody>
      </p:sp>
    </p:spTree>
    <p:extLst>
      <p:ext uri="{BB962C8B-B14F-4D97-AF65-F5344CB8AC3E}">
        <p14:creationId xmlns:p14="http://schemas.microsoft.com/office/powerpoint/2010/main" val="2186626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a:xfrm>
            <a:off x="454025" y="1366838"/>
            <a:ext cx="11283950" cy="4983162"/>
          </a:xfrm>
        </p:spPr>
        <p:txBody>
          <a:bodyPr>
            <a:normAutofit/>
          </a:bodyPr>
          <a:lstStyle/>
          <a:p>
            <a:r>
              <a:rPr lang="es-GT" dirty="0"/>
              <a:t>Establecer parámetros de fecha y hora</a:t>
            </a:r>
          </a:p>
          <a:p>
            <a:pPr lvl="1"/>
            <a:r>
              <a:rPr lang="es-ES" dirty="0"/>
              <a:t>El ejemplo muestra cómo utilizar la CLI para configurar los ajustes de hora. Puede configurar la información de fecha y hora actual junto con la zona horaria adecuada para el dispositivo. </a:t>
            </a:r>
          </a:p>
          <a:p>
            <a:pPr lvl="1"/>
            <a:r>
              <a:rPr lang="es-ES" dirty="0"/>
              <a:t>La zona horaria predeterminada en los dispositivos Junos es UTC (</a:t>
            </a:r>
            <a:r>
              <a:rPr lang="es-ES" dirty="0" err="1"/>
              <a:t>Coordinated</a:t>
            </a:r>
            <a:r>
              <a:rPr lang="es-ES" dirty="0"/>
              <a:t> Universal Time),  anteriormente conocido como Greenwich Mean Time o GMT.</a:t>
            </a:r>
          </a:p>
          <a:p>
            <a:pPr lvl="1"/>
            <a:r>
              <a:rPr lang="es-ES" dirty="0"/>
              <a:t>Cuando define la hora local en un dispositivo Junos, debe tener en cuenta la diferencia horaria entre la zona horaria definida y la zona horaria predeterminada. Una vez que se cambia y confirma la zona horaria, la hora local se ajusta en consecuencia para tener en cuenta la diferencia.</a:t>
            </a:r>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a:xfrm>
            <a:off x="2085975" y="508000"/>
            <a:ext cx="7699551" cy="511175"/>
          </a:xfrm>
        </p:spPr>
        <p:txBody>
          <a:bodyPr/>
          <a:lstStyle/>
          <a:p>
            <a:r>
              <a:rPr lang="es-ES" dirty="0"/>
              <a:t>06: Configuración inicial del sistema</a:t>
            </a:r>
          </a:p>
        </p:txBody>
      </p:sp>
    </p:spTree>
    <p:extLst>
      <p:ext uri="{BB962C8B-B14F-4D97-AF65-F5344CB8AC3E}">
        <p14:creationId xmlns:p14="http://schemas.microsoft.com/office/powerpoint/2010/main" val="194878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normAutofit/>
          </a:bodyPr>
          <a:lstStyle/>
          <a:p>
            <a:r>
              <a:rPr lang="es-GT" dirty="0"/>
              <a:t>Establecer parámetros de fecha y hora</a:t>
            </a:r>
          </a:p>
          <a:p>
            <a:pPr lvl="1"/>
            <a:r>
              <a:rPr lang="es-ES" dirty="0"/>
              <a:t>Si no desea realizar los ajustes necesarios, simplemente puede configurar la hora del sistema después de que se haya confirmado el parámetro de zona horaria definido. En lugar de configurar la hora local en cada dispositivo de red de su red, podría considerar implementar el Protocolo de tiempo de red (NTP)</a:t>
            </a:r>
          </a:p>
          <a:p>
            <a:pPr indent="-342900"/>
            <a:r>
              <a:rPr lang="es-ES" b="1" dirty="0"/>
              <a:t>Establecer zona horaria y hora actual:</a:t>
            </a:r>
          </a:p>
          <a:p>
            <a:pPr marL="53975" lvl="1" indent="0">
              <a:buNone/>
            </a:pPr>
            <a:endParaRPr lang="es-GT" b="1" dirty="0"/>
          </a:p>
          <a:p>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27F8A267-D61B-42B9-8E96-AA34800BD23C}"/>
              </a:ext>
            </a:extLst>
          </p:cNvPr>
          <p:cNvPicPr>
            <a:picLocks noChangeAspect="1"/>
          </p:cNvPicPr>
          <p:nvPr/>
        </p:nvPicPr>
        <p:blipFill>
          <a:blip r:embed="rId3"/>
          <a:stretch>
            <a:fillRect/>
          </a:stretch>
        </p:blipFill>
        <p:spPr>
          <a:xfrm>
            <a:off x="3425244" y="3874156"/>
            <a:ext cx="5341511" cy="1843402"/>
          </a:xfrm>
          <a:prstGeom prst="rect">
            <a:avLst/>
          </a:prstGeom>
        </p:spPr>
      </p:pic>
    </p:spTree>
    <p:extLst>
      <p:ext uri="{BB962C8B-B14F-4D97-AF65-F5344CB8AC3E}">
        <p14:creationId xmlns:p14="http://schemas.microsoft.com/office/powerpoint/2010/main" val="1213864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a:xfrm>
            <a:off x="453364" y="1366220"/>
            <a:ext cx="11285272" cy="4351338"/>
          </a:xfrm>
        </p:spPr>
        <p:txBody>
          <a:bodyPr/>
          <a:lstStyle/>
          <a:p>
            <a:r>
              <a:rPr lang="es-GT" dirty="0"/>
              <a:t>Establecer parámetros de acceso de gestión</a:t>
            </a:r>
          </a:p>
          <a:p>
            <a:pPr lvl="1"/>
            <a:r>
              <a:rPr lang="es-ES" dirty="0"/>
              <a:t>El ejemplo muestra cómo usar la CLI para habilitar el acceso SSH y Telnet a un dispositivo que ejecuta Junos OS. También puede habilitar el servicio HTTP que permite acceder y administrar el dispositivo a través de un navegador web. </a:t>
            </a:r>
          </a:p>
          <a:p>
            <a:pPr lvl="1"/>
            <a:r>
              <a:rPr lang="es-ES" dirty="0"/>
              <a:t>Cuando se conecte a un dispositivo que ejecute Junos OS mediante uno de estos protocolos de acceso, utilice los mismos inicios de sesión de usuario definidos en la jerarquía </a:t>
            </a:r>
            <a:r>
              <a:rPr lang="es-ES" dirty="0">
                <a:latin typeface="Consolas" panose="020B0609020204030204" pitchFamily="49" charset="0"/>
              </a:rPr>
              <a:t>[</a:t>
            </a:r>
            <a:r>
              <a:rPr lang="es-ES" dirty="0" err="1">
                <a:latin typeface="Consolas" panose="020B0609020204030204" pitchFamily="49" charset="0"/>
              </a:rPr>
              <a:t>edit</a:t>
            </a:r>
            <a:r>
              <a:rPr lang="es-ES" dirty="0">
                <a:latin typeface="Consolas" panose="020B0609020204030204" pitchFamily="49" charset="0"/>
              </a:rPr>
              <a:t> </a:t>
            </a:r>
            <a:r>
              <a:rPr lang="es-ES" dirty="0" err="1">
                <a:latin typeface="Consolas" panose="020B0609020204030204" pitchFamily="49" charset="0"/>
              </a:rPr>
              <a:t>system</a:t>
            </a:r>
            <a:r>
              <a:rPr lang="es-ES" dirty="0">
                <a:latin typeface="Consolas" panose="020B0609020204030204" pitchFamily="49" charset="0"/>
              </a:rPr>
              <a:t> </a:t>
            </a:r>
            <a:r>
              <a:rPr lang="es-ES" dirty="0" err="1">
                <a:latin typeface="Consolas" panose="020B0609020204030204" pitchFamily="49" charset="0"/>
              </a:rPr>
              <a:t>login</a:t>
            </a:r>
            <a:r>
              <a:rPr lang="es-ES" dirty="0">
                <a:latin typeface="Consolas" panose="020B0609020204030204" pitchFamily="49" charset="0"/>
              </a:rPr>
              <a:t>].</a:t>
            </a:r>
          </a:p>
          <a:p>
            <a:pPr lvl="1"/>
            <a:endParaRPr lang="es-ES" dirty="0"/>
          </a:p>
          <a:p>
            <a:pPr lvl="1"/>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a:xfrm>
            <a:off x="2085975" y="508000"/>
            <a:ext cx="7699551" cy="511175"/>
          </a:xfrm>
        </p:spPr>
        <p:txBody>
          <a:bodyPr/>
          <a:lstStyle/>
          <a:p>
            <a:r>
              <a:rPr lang="es-ES" dirty="0"/>
              <a:t>06: Configuración inicial del sistema</a:t>
            </a:r>
          </a:p>
        </p:txBody>
      </p:sp>
      <p:pic>
        <p:nvPicPr>
          <p:cNvPr id="3" name="Picture 2">
            <a:extLst>
              <a:ext uri="{FF2B5EF4-FFF2-40B4-BE49-F238E27FC236}">
                <a16:creationId xmlns:a16="http://schemas.microsoft.com/office/drawing/2014/main" id="{372A5CBB-17E1-4D37-AA9B-6FC7595D0A39}"/>
              </a:ext>
            </a:extLst>
          </p:cNvPr>
          <p:cNvPicPr>
            <a:picLocks noChangeAspect="1"/>
          </p:cNvPicPr>
          <p:nvPr/>
        </p:nvPicPr>
        <p:blipFill>
          <a:blip r:embed="rId3"/>
          <a:stretch>
            <a:fillRect/>
          </a:stretch>
        </p:blipFill>
        <p:spPr>
          <a:xfrm>
            <a:off x="3819056" y="4090984"/>
            <a:ext cx="4553888" cy="2259016"/>
          </a:xfrm>
          <a:prstGeom prst="rect">
            <a:avLst/>
          </a:prstGeom>
        </p:spPr>
      </p:pic>
    </p:spTree>
    <p:extLst>
      <p:ext uri="{BB962C8B-B14F-4D97-AF65-F5344CB8AC3E}">
        <p14:creationId xmlns:p14="http://schemas.microsoft.com/office/powerpoint/2010/main" val="2098407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Establecer parámetros de acceso de gestión</a:t>
            </a:r>
          </a:p>
          <a:p>
            <a:pPr lvl="1"/>
            <a:r>
              <a:rPr lang="es-ES" dirty="0"/>
              <a:t>En el modo operacional, puede controlar el entorno de la CLI de JUNOS. De forma predeterminada, una sesión CLI individual nunca se agota después de períodos prolongados, a menos que se haya incluido la declaración de tiempo de espera inactivo en la configuración de clase de inicio de sesión del usuario. </a:t>
            </a:r>
          </a:p>
          <a:p>
            <a:pPr lvl="1"/>
            <a:r>
              <a:rPr lang="es-ES" dirty="0"/>
              <a:t>El tiempo de espera puede ser de 0 a 100 000 minutos. </a:t>
            </a:r>
          </a:p>
          <a:p>
            <a:pPr lvl="1"/>
            <a:r>
              <a:rPr lang="es-ES" dirty="0"/>
              <a:t>Establecer el tiempo de espera en 0 desactiva el tiempo de espera.</a:t>
            </a:r>
          </a:p>
          <a:p>
            <a:pPr lvl="1"/>
            <a:r>
              <a:rPr lang="es-ES" dirty="0"/>
              <a:t>Los ejemplos muestra cómo configurar el tiempo de espera de inactividad en 60 minutos, y como deshabilitarlo</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5" name="Picture 4">
            <a:extLst>
              <a:ext uri="{FF2B5EF4-FFF2-40B4-BE49-F238E27FC236}">
                <a16:creationId xmlns:a16="http://schemas.microsoft.com/office/drawing/2014/main" id="{0D17EE96-E209-4431-B0FC-57B3C00ED90C}"/>
              </a:ext>
            </a:extLst>
          </p:cNvPr>
          <p:cNvPicPr>
            <a:picLocks noChangeAspect="1"/>
          </p:cNvPicPr>
          <p:nvPr/>
        </p:nvPicPr>
        <p:blipFill>
          <a:blip r:embed="rId3"/>
          <a:stretch>
            <a:fillRect/>
          </a:stretch>
        </p:blipFill>
        <p:spPr>
          <a:xfrm>
            <a:off x="615902" y="4964184"/>
            <a:ext cx="5064461" cy="948674"/>
          </a:xfrm>
          <a:prstGeom prst="rect">
            <a:avLst/>
          </a:prstGeom>
        </p:spPr>
      </p:pic>
      <p:pic>
        <p:nvPicPr>
          <p:cNvPr id="10" name="Picture 9">
            <a:extLst>
              <a:ext uri="{FF2B5EF4-FFF2-40B4-BE49-F238E27FC236}">
                <a16:creationId xmlns:a16="http://schemas.microsoft.com/office/drawing/2014/main" id="{6427CF4D-DC90-4AE1-A3BF-F109CB348DF2}"/>
              </a:ext>
            </a:extLst>
          </p:cNvPr>
          <p:cNvPicPr>
            <a:picLocks noChangeAspect="1"/>
          </p:cNvPicPr>
          <p:nvPr/>
        </p:nvPicPr>
        <p:blipFill>
          <a:blip r:embed="rId4"/>
          <a:stretch>
            <a:fillRect/>
          </a:stretch>
        </p:blipFill>
        <p:spPr>
          <a:xfrm>
            <a:off x="6240967" y="5088343"/>
            <a:ext cx="5179014" cy="842739"/>
          </a:xfrm>
          <a:prstGeom prst="rect">
            <a:avLst/>
          </a:prstGeom>
        </p:spPr>
      </p:pic>
    </p:spTree>
    <p:extLst>
      <p:ext uri="{BB962C8B-B14F-4D97-AF65-F5344CB8AC3E}">
        <p14:creationId xmlns:p14="http://schemas.microsoft.com/office/powerpoint/2010/main" val="115689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Establecer parámetros de acceso de gestión</a:t>
            </a:r>
          </a:p>
          <a:p>
            <a:pPr lvl="1"/>
            <a:r>
              <a:rPr lang="es-ES" dirty="0"/>
              <a:t>El CLI provee un método de desplegar un mensaje de ingreso al usuario. El mensaje de ingreso es desplegado cuando el usuario se conecta al host utilizando Telnet o SSH</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grpSp>
        <p:nvGrpSpPr>
          <p:cNvPr id="10" name="Group 9">
            <a:extLst>
              <a:ext uri="{FF2B5EF4-FFF2-40B4-BE49-F238E27FC236}">
                <a16:creationId xmlns:a16="http://schemas.microsoft.com/office/drawing/2014/main" id="{52409904-D62D-46D1-9158-CB22FCF47165}"/>
              </a:ext>
            </a:extLst>
          </p:cNvPr>
          <p:cNvGrpSpPr/>
          <p:nvPr/>
        </p:nvGrpSpPr>
        <p:grpSpPr>
          <a:xfrm>
            <a:off x="3084852" y="2752353"/>
            <a:ext cx="5468113" cy="3362794"/>
            <a:chOff x="3361943" y="2528698"/>
            <a:chExt cx="5468113" cy="3362794"/>
          </a:xfrm>
        </p:grpSpPr>
        <p:pic>
          <p:nvPicPr>
            <p:cNvPr id="4" name="Picture 3">
              <a:extLst>
                <a:ext uri="{FF2B5EF4-FFF2-40B4-BE49-F238E27FC236}">
                  <a16:creationId xmlns:a16="http://schemas.microsoft.com/office/drawing/2014/main" id="{3061171B-744C-47DD-9817-AC731AF6107F}"/>
                </a:ext>
              </a:extLst>
            </p:cNvPr>
            <p:cNvPicPr>
              <a:picLocks noChangeAspect="1"/>
            </p:cNvPicPr>
            <p:nvPr/>
          </p:nvPicPr>
          <p:blipFill>
            <a:blip r:embed="rId3"/>
            <a:stretch>
              <a:fillRect/>
            </a:stretch>
          </p:blipFill>
          <p:spPr>
            <a:xfrm>
              <a:off x="3433391" y="2528698"/>
              <a:ext cx="5325218" cy="2715004"/>
            </a:xfrm>
            <a:prstGeom prst="rect">
              <a:avLst/>
            </a:prstGeom>
          </p:spPr>
        </p:pic>
        <p:pic>
          <p:nvPicPr>
            <p:cNvPr id="7" name="Picture 6">
              <a:extLst>
                <a:ext uri="{FF2B5EF4-FFF2-40B4-BE49-F238E27FC236}">
                  <a16:creationId xmlns:a16="http://schemas.microsoft.com/office/drawing/2014/main" id="{05ED3602-C6E5-43F7-B58A-2E9811520062}"/>
                </a:ext>
              </a:extLst>
            </p:cNvPr>
            <p:cNvPicPr>
              <a:picLocks noChangeAspect="1"/>
            </p:cNvPicPr>
            <p:nvPr/>
          </p:nvPicPr>
          <p:blipFill>
            <a:blip r:embed="rId4"/>
            <a:stretch>
              <a:fillRect/>
            </a:stretch>
          </p:blipFill>
          <p:spPr>
            <a:xfrm>
              <a:off x="3361943" y="5243702"/>
              <a:ext cx="5468113" cy="647790"/>
            </a:xfrm>
            <a:prstGeom prst="rect">
              <a:avLst/>
            </a:prstGeom>
          </p:spPr>
        </p:pic>
      </p:grpSp>
    </p:spTree>
    <p:extLst>
      <p:ext uri="{BB962C8B-B14F-4D97-AF65-F5344CB8AC3E}">
        <p14:creationId xmlns:p14="http://schemas.microsoft.com/office/powerpoint/2010/main" val="3192934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normAutofit/>
          </a:bodyPr>
          <a:lstStyle/>
          <a:p>
            <a:r>
              <a:rPr lang="es-GT" dirty="0"/>
              <a:t>Establecer parámetros de red de gestión</a:t>
            </a:r>
          </a:p>
          <a:p>
            <a:pPr lvl="1"/>
            <a:r>
              <a:rPr lang="es-ES" dirty="0"/>
              <a:t>El ejemplo muestra cómo usar la CLI para configurar una interfaz de administración y una ruta estática para el tráfico de administración.</a:t>
            </a:r>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5" name="Picture 4">
            <a:extLst>
              <a:ext uri="{FF2B5EF4-FFF2-40B4-BE49-F238E27FC236}">
                <a16:creationId xmlns:a16="http://schemas.microsoft.com/office/drawing/2014/main" id="{AC219941-1A9D-4AE8-997C-D77A11A510B1}"/>
              </a:ext>
            </a:extLst>
          </p:cNvPr>
          <p:cNvPicPr>
            <a:picLocks noChangeAspect="1"/>
          </p:cNvPicPr>
          <p:nvPr/>
        </p:nvPicPr>
        <p:blipFill>
          <a:blip r:embed="rId3"/>
          <a:stretch>
            <a:fillRect/>
          </a:stretch>
        </p:blipFill>
        <p:spPr>
          <a:xfrm>
            <a:off x="1517931" y="2523332"/>
            <a:ext cx="9156137" cy="3541271"/>
          </a:xfrm>
          <a:prstGeom prst="rect">
            <a:avLst/>
          </a:prstGeom>
        </p:spPr>
      </p:pic>
    </p:spTree>
    <p:extLst>
      <p:ext uri="{BB962C8B-B14F-4D97-AF65-F5344CB8AC3E}">
        <p14:creationId xmlns:p14="http://schemas.microsoft.com/office/powerpoint/2010/main" val="2522602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normAutofit fontScale="92500" lnSpcReduction="10000"/>
          </a:bodyPr>
          <a:lstStyle/>
          <a:p>
            <a:r>
              <a:rPr lang="es-GT" dirty="0"/>
              <a:t>Establecer parámetros de red de gestión</a:t>
            </a:r>
          </a:p>
          <a:p>
            <a:pPr lvl="1"/>
            <a:r>
              <a:rPr lang="es-ES" dirty="0"/>
              <a:t>Tenga en cuenta que se desaconseja encarecidamente utilizar una ruta estática predeterminada para el tráfico de administración. Debes ser lo más específico posible. </a:t>
            </a:r>
            <a:r>
              <a:rPr lang="es-ES" dirty="0" err="1"/>
              <a:t>Tambi</a:t>
            </a:r>
            <a:r>
              <a:rPr lang="es-GT" dirty="0" err="1"/>
              <a:t>én</a:t>
            </a:r>
            <a:r>
              <a:rPr lang="es-GT" dirty="0"/>
              <a:t> puede usar la opción de </a:t>
            </a:r>
            <a:r>
              <a:rPr lang="es-GT" b="1" dirty="0">
                <a:latin typeface="Consolas" panose="020B0609020204030204" pitchFamily="49" charset="0"/>
              </a:rPr>
              <a:t>no-</a:t>
            </a:r>
            <a:r>
              <a:rPr lang="es-GT" b="1" dirty="0" err="1">
                <a:latin typeface="Consolas" panose="020B0609020204030204" pitchFamily="49" charset="0"/>
              </a:rPr>
              <a:t>readvertise</a:t>
            </a:r>
            <a:r>
              <a:rPr lang="es-GT" dirty="0"/>
              <a:t> para la ruta estática para el trafico de gestión.</a:t>
            </a:r>
            <a:r>
              <a:rPr lang="es-ES" dirty="0"/>
              <a:t> La opción de </a:t>
            </a:r>
            <a:r>
              <a:rPr lang="es-ES" b="1" dirty="0">
                <a:latin typeface="Consolas" panose="020B0609020204030204" pitchFamily="49" charset="0"/>
              </a:rPr>
              <a:t>no-</a:t>
            </a:r>
            <a:r>
              <a:rPr lang="es-ES" b="1" dirty="0" err="1">
                <a:latin typeface="Consolas" panose="020B0609020204030204" pitchFamily="49" charset="0"/>
              </a:rPr>
              <a:t>readvertise</a:t>
            </a:r>
            <a:r>
              <a:rPr lang="es-ES" b="1" dirty="0">
                <a:latin typeface="Consolas" panose="020B0609020204030204" pitchFamily="49" charset="0"/>
              </a:rPr>
              <a:t> </a:t>
            </a:r>
            <a:r>
              <a:rPr lang="es-ES" dirty="0"/>
              <a:t>marca la ruta no elegible para ser redistribuida a través de la política de enrutamiento.</a:t>
            </a:r>
          </a:p>
          <a:p>
            <a:pPr lvl="1"/>
            <a:r>
              <a:rPr lang="es-ES" dirty="0"/>
              <a:t>Tenga en cuenta que la ruta estática definida para el tráfico de administración o cualquier otro tráfico solo está disponible cuando se está ejecutando el proceso de protocolo de enrutamiento (</a:t>
            </a:r>
            <a:r>
              <a:rPr lang="es-ES" dirty="0" err="1"/>
              <a:t>rpd</a:t>
            </a:r>
            <a:r>
              <a:rPr lang="es-ES" dirty="0"/>
              <a:t>) del sistema. Cuando los dispositivos Junos arrancan, el proceso del protocolo de enrutamiento no se está ejecutando; por lo tanto, el sistema no tiene rutas estáticas o predeterminadas. Para permitir que el dispositivo se inicie y asegurarse de que sea accesible a través de la red si el proceso del protocolo de enrutamiento no se inicia correctamente, configure un enrutador de respaldo, que es un enrutador o dispositivo de puerta de enlace que está conectado directamente al sistema local, es decir en la misma subred.</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spTree>
    <p:extLst>
      <p:ext uri="{BB962C8B-B14F-4D97-AF65-F5344CB8AC3E}">
        <p14:creationId xmlns:p14="http://schemas.microsoft.com/office/powerpoint/2010/main" val="953599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normAutofit lnSpcReduction="10000"/>
          </a:bodyPr>
          <a:lstStyle/>
          <a:p>
            <a:r>
              <a:rPr lang="es-GT" dirty="0"/>
              <a:t>Establecer parámetros de red de gestión</a:t>
            </a:r>
          </a:p>
          <a:p>
            <a:pPr lvl="1"/>
            <a:r>
              <a:rPr lang="es-GT" dirty="0"/>
              <a:t>Para configurar un </a:t>
            </a:r>
            <a:r>
              <a:rPr lang="es-GT" dirty="0" err="1"/>
              <a:t>router</a:t>
            </a:r>
            <a:r>
              <a:rPr lang="es-GT" dirty="0"/>
              <a:t> </a:t>
            </a:r>
            <a:r>
              <a:rPr lang="es-GT" dirty="0" err="1"/>
              <a:t>backup</a:t>
            </a:r>
            <a:r>
              <a:rPr lang="es-GT" dirty="0"/>
              <a:t> con IPv4, incluya la configuración </a:t>
            </a:r>
            <a:r>
              <a:rPr lang="es-GT" dirty="0" err="1"/>
              <a:t>backup-router</a:t>
            </a:r>
            <a:r>
              <a:rPr lang="es-GT" dirty="0"/>
              <a:t> en [</a:t>
            </a:r>
            <a:r>
              <a:rPr lang="es-GT" dirty="0" err="1"/>
              <a:t>edit</a:t>
            </a:r>
            <a:r>
              <a:rPr lang="es-GT" dirty="0"/>
              <a:t> </a:t>
            </a:r>
            <a:r>
              <a:rPr lang="es-GT" dirty="0" err="1"/>
              <a:t>system</a:t>
            </a:r>
            <a:r>
              <a:rPr lang="es-GT" dirty="0"/>
              <a:t>]</a:t>
            </a:r>
          </a:p>
          <a:p>
            <a:pPr marL="53975" lvl="1" indent="0">
              <a:buNone/>
            </a:pPr>
            <a:endParaRPr lang="es-GT" dirty="0"/>
          </a:p>
          <a:p>
            <a:pPr marL="53975" lvl="1" indent="0">
              <a:buNone/>
            </a:pPr>
            <a:endParaRPr lang="es-GT" dirty="0"/>
          </a:p>
          <a:p>
            <a:pPr marL="53975" lvl="1" indent="0">
              <a:buNone/>
            </a:pPr>
            <a:endParaRPr lang="es-GT" dirty="0"/>
          </a:p>
          <a:p>
            <a:pPr marL="53975" lvl="1" indent="0">
              <a:buNone/>
            </a:pPr>
            <a:endParaRPr lang="es-GT" dirty="0"/>
          </a:p>
          <a:p>
            <a:pPr marL="53975" lvl="1" indent="0">
              <a:buNone/>
            </a:pPr>
            <a:endParaRPr lang="es-GT" dirty="0"/>
          </a:p>
          <a:p>
            <a:pPr marL="53975" lvl="1" indent="0">
              <a:buNone/>
            </a:pPr>
            <a:endParaRPr lang="es-GT" dirty="0"/>
          </a:p>
          <a:p>
            <a:pPr lvl="1"/>
            <a:r>
              <a:rPr lang="es-GT" dirty="0"/>
              <a:t>En esta configuración de ejemplo, los host en la subred 10.0.15.0./24 son alcanzables a través del </a:t>
            </a:r>
            <a:r>
              <a:rPr lang="es-GT" dirty="0" err="1"/>
              <a:t>router</a:t>
            </a:r>
            <a:r>
              <a:rPr lang="es-GT" dirty="0"/>
              <a:t> de </a:t>
            </a:r>
            <a:r>
              <a:rPr lang="es-GT" dirty="0" err="1"/>
              <a:t>backup</a:t>
            </a:r>
            <a:r>
              <a:rPr lang="es-GT" dirty="0"/>
              <a:t>. Si el parámetro </a:t>
            </a:r>
            <a:r>
              <a:rPr lang="es-GT" b="1" dirty="0" err="1"/>
              <a:t>destination</a:t>
            </a:r>
            <a:r>
              <a:rPr lang="es-GT" b="1" dirty="0"/>
              <a:t> </a:t>
            </a:r>
            <a:r>
              <a:rPr lang="es-GT" dirty="0"/>
              <a:t>es omitido, entonces todos los host son alcanzados a través del </a:t>
            </a:r>
            <a:r>
              <a:rPr lang="es-GT" dirty="0" err="1"/>
              <a:t>router</a:t>
            </a:r>
            <a:r>
              <a:rPr lang="es-GT" dirty="0"/>
              <a:t> </a:t>
            </a:r>
            <a:r>
              <a:rPr lang="es-GT" dirty="0" err="1"/>
              <a:t>backup</a:t>
            </a:r>
            <a:endParaRPr lang="es-GT"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4" name="Picture 3">
            <a:extLst>
              <a:ext uri="{FF2B5EF4-FFF2-40B4-BE49-F238E27FC236}">
                <a16:creationId xmlns:a16="http://schemas.microsoft.com/office/drawing/2014/main" id="{8A3FF96F-E292-4BD1-B95A-7431C2B768E2}"/>
              </a:ext>
            </a:extLst>
          </p:cNvPr>
          <p:cNvPicPr>
            <a:picLocks noChangeAspect="1"/>
          </p:cNvPicPr>
          <p:nvPr/>
        </p:nvPicPr>
        <p:blipFill>
          <a:blip r:embed="rId3"/>
          <a:stretch>
            <a:fillRect/>
          </a:stretch>
        </p:blipFill>
        <p:spPr>
          <a:xfrm>
            <a:off x="2965547" y="2570203"/>
            <a:ext cx="6260905" cy="1717594"/>
          </a:xfrm>
          <a:prstGeom prst="rect">
            <a:avLst/>
          </a:prstGeom>
        </p:spPr>
      </p:pic>
    </p:spTree>
    <p:extLst>
      <p:ext uri="{BB962C8B-B14F-4D97-AF65-F5344CB8AC3E}">
        <p14:creationId xmlns:p14="http://schemas.microsoft.com/office/powerpoint/2010/main" val="434469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4"/>
          </p:nvPr>
        </p:nvSpPr>
        <p:spPr/>
        <p:txBody>
          <a:bodyPr/>
          <a:lstStyle/>
          <a:p>
            <a:r>
              <a:rPr lang="es-ES" dirty="0"/>
              <a:t>06: Configuración inicial del sistema</a:t>
            </a:r>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normAutofit fontScale="77500" lnSpcReduction="20000"/>
          </a:bodyPr>
          <a:lstStyle/>
          <a:p>
            <a:r>
              <a:rPr lang="es-GT" dirty="0"/>
              <a:t>Establecer parámetros de red de gestión</a:t>
            </a:r>
          </a:p>
          <a:p>
            <a:pPr lvl="1"/>
            <a:r>
              <a:rPr lang="es-ES" dirty="0"/>
              <a:t>Para eliminar el riesgo de instalar una ruta predeterminada en la tabla de reenvío, siempre debe incluir la opción de destino, especificando una dirección a la que se pueda acceder a través del enrutador de respaldo. Especifique la dirección en el formato </a:t>
            </a:r>
            <a:r>
              <a:rPr lang="es-ES" dirty="0" err="1"/>
              <a:t>network</a:t>
            </a:r>
            <a:r>
              <a:rPr lang="es-ES" dirty="0"/>
              <a:t>/</a:t>
            </a:r>
            <a:r>
              <a:rPr lang="es-ES" dirty="0" err="1"/>
              <a:t>mask-Iength</a:t>
            </a:r>
            <a:r>
              <a:rPr lang="es-ES" dirty="0"/>
              <a:t>, como se muestra en el ejemplo anterior, para que se pueda acceder a toda la red a través del enrutador de respaldo.</a:t>
            </a:r>
          </a:p>
          <a:p>
            <a:pPr lvl="1"/>
            <a:r>
              <a:rPr lang="es-ES" dirty="0"/>
              <a:t>Cuando se inician los protocolos de enrutamiento, la dirección del enrutador de respaldo se elimina de las tablas de enrutamiento y reenvío locales. Para que la dirección permanezca en estas tablas, configure una ruta estática para el prefijo de destino deseado con el enrutador de respaldo como el próximo salto y la opción de </a:t>
            </a:r>
            <a:r>
              <a:rPr lang="es-ES" b="1" dirty="0" err="1"/>
              <a:t>retain</a:t>
            </a:r>
            <a:r>
              <a:rPr lang="es-ES" dirty="0"/>
              <a:t> como se muestra en el ejemplo:</a:t>
            </a:r>
          </a:p>
          <a:p>
            <a:pPr lvl="1"/>
            <a:endParaRPr lang="es-GT" dirty="0"/>
          </a:p>
        </p:txBody>
      </p:sp>
      <p:pic>
        <p:nvPicPr>
          <p:cNvPr id="10" name="Content Placeholder 9">
            <a:extLst>
              <a:ext uri="{FF2B5EF4-FFF2-40B4-BE49-F238E27FC236}">
                <a16:creationId xmlns:a16="http://schemas.microsoft.com/office/drawing/2014/main" id="{2E2EC816-33C1-421E-90A7-D782E1F02AD1}"/>
              </a:ext>
            </a:extLst>
          </p:cNvPr>
          <p:cNvPicPr>
            <a:picLocks noGrp="1" noChangeAspect="1"/>
          </p:cNvPicPr>
          <p:nvPr>
            <p:ph idx="15"/>
          </p:nvPr>
        </p:nvPicPr>
        <p:blipFill>
          <a:blip r:embed="rId3"/>
          <a:stretch>
            <a:fillRect/>
          </a:stretch>
        </p:blipFill>
        <p:spPr>
          <a:xfrm>
            <a:off x="6278020" y="2283507"/>
            <a:ext cx="5460618" cy="2690275"/>
          </a:xfrm>
          <a:prstGeom prst="rect">
            <a:avLst/>
          </a:prstGeom>
        </p:spPr>
      </p:pic>
    </p:spTree>
    <p:extLst>
      <p:ext uri="{BB962C8B-B14F-4D97-AF65-F5344CB8AC3E}">
        <p14:creationId xmlns:p14="http://schemas.microsoft.com/office/powerpoint/2010/main" val="2333436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Revisando los resultados</a:t>
            </a:r>
          </a:p>
          <a:p>
            <a:pPr lvl="1"/>
            <a:r>
              <a:rPr lang="es-GT" dirty="0" err="1"/>
              <a:t>Utilize</a:t>
            </a:r>
            <a:r>
              <a:rPr lang="es-GT" dirty="0"/>
              <a:t> el comando show </a:t>
            </a:r>
            <a:r>
              <a:rPr lang="es-GT" dirty="0" err="1"/>
              <a:t>configuration</a:t>
            </a:r>
            <a:r>
              <a:rPr lang="es-GT" dirty="0"/>
              <a:t> para desplegar la jerarquía de configuración creada con los comandos set</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ED130E8F-9013-4F16-8917-CD2743EA5AD9}"/>
              </a:ext>
            </a:extLst>
          </p:cNvPr>
          <p:cNvPicPr>
            <a:picLocks noChangeAspect="1"/>
          </p:cNvPicPr>
          <p:nvPr/>
        </p:nvPicPr>
        <p:blipFill>
          <a:blip r:embed="rId3"/>
          <a:stretch>
            <a:fillRect/>
          </a:stretch>
        </p:blipFill>
        <p:spPr>
          <a:xfrm>
            <a:off x="1792170" y="2698265"/>
            <a:ext cx="8607660" cy="3651735"/>
          </a:xfrm>
          <a:prstGeom prst="rect">
            <a:avLst/>
          </a:prstGeom>
        </p:spPr>
      </p:pic>
    </p:spTree>
    <p:extLst>
      <p:ext uri="{BB962C8B-B14F-4D97-AF65-F5344CB8AC3E}">
        <p14:creationId xmlns:p14="http://schemas.microsoft.com/office/powerpoint/2010/main" val="75503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Configuración de Fábrica</a:t>
            </a:r>
          </a:p>
          <a:p>
            <a:pPr lvl="1"/>
            <a:r>
              <a:rPr lang="en-US" dirty="0"/>
              <a:t>Las </a:t>
            </a:r>
            <a:r>
              <a:rPr lang="en-US" dirty="0" err="1"/>
              <a:t>plataformas</a:t>
            </a:r>
            <a:r>
              <a:rPr lang="en-US" dirty="0"/>
              <a:t> que </a:t>
            </a:r>
            <a:r>
              <a:rPr lang="en-US" dirty="0" err="1"/>
              <a:t>ejecutan</a:t>
            </a:r>
            <a:r>
              <a:rPr lang="en-US" dirty="0"/>
              <a:t> Junos OS se </a:t>
            </a:r>
            <a:r>
              <a:rPr lang="en-US" dirty="0" err="1"/>
              <a:t>envian</a:t>
            </a:r>
            <a:r>
              <a:rPr lang="en-US" dirty="0"/>
              <a:t> con una </a:t>
            </a:r>
            <a:r>
              <a:rPr lang="en-US" dirty="0" err="1"/>
              <a:t>configuración</a:t>
            </a:r>
            <a:r>
              <a:rPr lang="en-US" dirty="0"/>
              <a:t> por </a:t>
            </a:r>
            <a:r>
              <a:rPr lang="en-US" dirty="0" err="1"/>
              <a:t>defecto</a:t>
            </a:r>
            <a:r>
              <a:rPr lang="en-US" dirty="0"/>
              <a:t> que </a:t>
            </a:r>
            <a:r>
              <a:rPr lang="en-US" dirty="0" err="1"/>
              <a:t>fábrica</a:t>
            </a:r>
            <a:r>
              <a:rPr lang="en-US" dirty="0"/>
              <a:t> que:</a:t>
            </a:r>
          </a:p>
          <a:p>
            <a:pPr lvl="2"/>
            <a:r>
              <a:rPr lang="en-US" dirty="0" err="1"/>
              <a:t>Permite</a:t>
            </a:r>
            <a:r>
              <a:rPr lang="en-US" dirty="0"/>
              <a:t> </a:t>
            </a:r>
            <a:r>
              <a:rPr lang="en-US" dirty="0" err="1"/>
              <a:t>el</a:t>
            </a:r>
            <a:r>
              <a:rPr lang="en-US" dirty="0"/>
              <a:t> </a:t>
            </a:r>
            <a:r>
              <a:rPr lang="en-US" dirty="0" err="1"/>
              <a:t>acceso</a:t>
            </a:r>
            <a:r>
              <a:rPr lang="en-US" dirty="0"/>
              <a:t> </a:t>
            </a:r>
            <a:r>
              <a:rPr lang="en-US" dirty="0" err="1"/>
              <a:t>utilizando</a:t>
            </a:r>
            <a:r>
              <a:rPr lang="en-US" dirty="0"/>
              <a:t> la </a:t>
            </a:r>
            <a:r>
              <a:rPr lang="en-US" dirty="0" err="1"/>
              <a:t>cuenta</a:t>
            </a:r>
            <a:r>
              <a:rPr lang="en-US" dirty="0"/>
              <a:t> de </a:t>
            </a:r>
            <a:r>
              <a:rPr lang="en-US" b="1" dirty="0"/>
              <a:t>root</a:t>
            </a:r>
            <a:r>
              <a:rPr lang="en-US" dirty="0"/>
              <a:t> (sin password)</a:t>
            </a:r>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70C93A1D-ADB5-4B06-8980-1BA34369D499}"/>
              </a:ext>
            </a:extLst>
          </p:cNvPr>
          <p:cNvPicPr>
            <a:picLocks noChangeAspect="1"/>
          </p:cNvPicPr>
          <p:nvPr/>
        </p:nvPicPr>
        <p:blipFill>
          <a:blip r:embed="rId3"/>
          <a:stretch>
            <a:fillRect/>
          </a:stretch>
        </p:blipFill>
        <p:spPr>
          <a:xfrm>
            <a:off x="2130246" y="2900473"/>
            <a:ext cx="7931508" cy="3229033"/>
          </a:xfrm>
          <a:prstGeom prst="rect">
            <a:avLst/>
          </a:prstGeom>
        </p:spPr>
      </p:pic>
    </p:spTree>
    <p:extLst>
      <p:ext uri="{BB962C8B-B14F-4D97-AF65-F5344CB8AC3E}">
        <p14:creationId xmlns:p14="http://schemas.microsoft.com/office/powerpoint/2010/main" val="3275853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Configuración de Rescate</a:t>
            </a:r>
          </a:p>
          <a:p>
            <a:pPr lvl="1"/>
            <a:r>
              <a:rPr lang="es-ES" dirty="0"/>
              <a:t>Una configuración de rescate está diseñada para restaurar la conectividad básica en caso de problemas de configuración</a:t>
            </a:r>
          </a:p>
          <a:p>
            <a:pPr lvl="2"/>
            <a:r>
              <a:rPr lang="es-ES" dirty="0"/>
              <a:t>El contenido de la configuración está definido por el usuario y, de forma predeterminada, no existe ninguna configuración de rescate</a:t>
            </a:r>
          </a:p>
          <a:p>
            <a:pPr lvl="2"/>
            <a:r>
              <a:rPr lang="es-ES" dirty="0"/>
              <a:t>Se recomienda que incluya una contraseña de </a:t>
            </a:r>
            <a:r>
              <a:rPr lang="es-ES" dirty="0" err="1"/>
              <a:t>root</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7A36AA1F-091E-4B9C-BC83-FE79C768F85A}"/>
              </a:ext>
            </a:extLst>
          </p:cNvPr>
          <p:cNvPicPr>
            <a:picLocks noChangeAspect="1"/>
          </p:cNvPicPr>
          <p:nvPr/>
        </p:nvPicPr>
        <p:blipFill>
          <a:blip r:embed="rId3"/>
          <a:stretch>
            <a:fillRect/>
          </a:stretch>
        </p:blipFill>
        <p:spPr>
          <a:xfrm>
            <a:off x="2587827" y="3541889"/>
            <a:ext cx="7449402" cy="2902881"/>
          </a:xfrm>
          <a:prstGeom prst="rect">
            <a:avLst/>
          </a:prstGeom>
        </p:spPr>
      </p:pic>
    </p:spTree>
    <p:extLst>
      <p:ext uri="{BB962C8B-B14F-4D97-AF65-F5344CB8AC3E}">
        <p14:creationId xmlns:p14="http://schemas.microsoft.com/office/powerpoint/2010/main" val="3217753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Configuración de Rescate</a:t>
            </a:r>
          </a:p>
          <a:p>
            <a:pPr lvl="1"/>
            <a:r>
              <a:rPr lang="en-US" dirty="0" err="1"/>
              <a:t>Utilice</a:t>
            </a:r>
            <a:r>
              <a:rPr lang="en-US" dirty="0"/>
              <a:t> </a:t>
            </a:r>
            <a:r>
              <a:rPr lang="en-US" dirty="0" err="1"/>
              <a:t>el</a:t>
            </a:r>
            <a:r>
              <a:rPr lang="en-US" dirty="0"/>
              <a:t> commando request system configuration save para </a:t>
            </a:r>
            <a:r>
              <a:rPr lang="en-US" dirty="0" err="1"/>
              <a:t>guardar</a:t>
            </a:r>
            <a:r>
              <a:rPr lang="en-US" dirty="0"/>
              <a:t> la </a:t>
            </a:r>
            <a:r>
              <a:rPr lang="en-US" dirty="0" err="1"/>
              <a:t>configuracion</a:t>
            </a:r>
            <a:r>
              <a:rPr lang="en-US" dirty="0"/>
              <a:t> active </a:t>
            </a:r>
            <a:r>
              <a:rPr lang="en-US" dirty="0" err="1"/>
              <a:t>como</a:t>
            </a:r>
            <a:r>
              <a:rPr lang="en-US" dirty="0"/>
              <a:t> la </a:t>
            </a:r>
            <a:r>
              <a:rPr lang="en-US" dirty="0" err="1"/>
              <a:t>configuracion</a:t>
            </a:r>
            <a:r>
              <a:rPr lang="en-US" dirty="0"/>
              <a:t> de </a:t>
            </a:r>
            <a:r>
              <a:rPr lang="en-US" dirty="0" err="1"/>
              <a:t>rescate</a:t>
            </a:r>
            <a:r>
              <a:rPr lang="en-US" dirty="0"/>
              <a:t>, </a:t>
            </a:r>
            <a:r>
              <a:rPr lang="en-US" dirty="0" err="1"/>
              <a:t>en</a:t>
            </a:r>
            <a:r>
              <a:rPr lang="en-US" dirty="0"/>
              <a:t> </a:t>
            </a:r>
            <a:r>
              <a:rPr lang="en-US" dirty="0" err="1"/>
              <a:t>el</a:t>
            </a:r>
            <a:r>
              <a:rPr lang="en-US" dirty="0"/>
              <a:t> modo </a:t>
            </a:r>
            <a:r>
              <a:rPr lang="en-US" dirty="0" err="1"/>
              <a:t>operacional</a:t>
            </a:r>
            <a:r>
              <a:rPr lang="en-US" dirty="0"/>
              <a:t> de CLI.</a:t>
            </a:r>
          </a:p>
          <a:p>
            <a:pPr lvl="1"/>
            <a:r>
              <a:rPr lang="en-US" dirty="0" err="1"/>
              <a:t>Utilice</a:t>
            </a:r>
            <a:r>
              <a:rPr lang="en-US" dirty="0"/>
              <a:t> </a:t>
            </a:r>
            <a:r>
              <a:rPr lang="en-US" dirty="0" err="1"/>
              <a:t>el</a:t>
            </a:r>
            <a:r>
              <a:rPr lang="en-US" dirty="0"/>
              <a:t> commando request system configuration rescue delete para </a:t>
            </a:r>
            <a:r>
              <a:rPr lang="en-US" dirty="0" err="1"/>
              <a:t>borrar</a:t>
            </a:r>
            <a:r>
              <a:rPr lang="en-US" dirty="0"/>
              <a:t> </a:t>
            </a:r>
            <a:r>
              <a:rPr lang="en-US" dirty="0" err="1"/>
              <a:t>manualmente</a:t>
            </a:r>
            <a:r>
              <a:rPr lang="en-US" dirty="0"/>
              <a:t> la </a:t>
            </a:r>
            <a:r>
              <a:rPr lang="en-US" dirty="0" err="1"/>
              <a:t>configuracion</a:t>
            </a:r>
            <a:r>
              <a:rPr lang="en-US" dirty="0"/>
              <a:t> de </a:t>
            </a:r>
            <a:r>
              <a:rPr lang="en-US" dirty="0" err="1"/>
              <a:t>rescate</a:t>
            </a:r>
            <a:endParaRPr lang="en-US" dirty="0"/>
          </a:p>
          <a:p>
            <a:pPr lvl="1"/>
            <a:r>
              <a:rPr lang="en-US" dirty="0"/>
              <a:t>Utilize </a:t>
            </a:r>
            <a:r>
              <a:rPr lang="en-US" dirty="0" err="1"/>
              <a:t>el</a:t>
            </a:r>
            <a:r>
              <a:rPr lang="en-US" dirty="0"/>
              <a:t> commando rollback rescue para </a:t>
            </a:r>
            <a:r>
              <a:rPr lang="en-US" dirty="0" err="1"/>
              <a:t>cargar</a:t>
            </a:r>
            <a:r>
              <a:rPr lang="en-US" dirty="0"/>
              <a:t> la </a:t>
            </a:r>
            <a:r>
              <a:rPr lang="en-US" dirty="0" err="1"/>
              <a:t>configuracion</a:t>
            </a:r>
            <a:r>
              <a:rPr lang="en-US" dirty="0"/>
              <a:t> de </a:t>
            </a:r>
            <a:r>
              <a:rPr lang="en-US" dirty="0" err="1"/>
              <a:t>rescate</a:t>
            </a:r>
            <a:r>
              <a:rPr lang="en-US" dirty="0"/>
              <a:t>.</a:t>
            </a:r>
          </a:p>
          <a:p>
            <a:pPr lvl="1"/>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5" name="Picture 4">
            <a:extLst>
              <a:ext uri="{FF2B5EF4-FFF2-40B4-BE49-F238E27FC236}">
                <a16:creationId xmlns:a16="http://schemas.microsoft.com/office/drawing/2014/main" id="{182E10D0-0CEA-4332-BC1C-0E45AAF996A7}"/>
              </a:ext>
            </a:extLst>
          </p:cNvPr>
          <p:cNvPicPr>
            <a:picLocks noChangeAspect="1"/>
          </p:cNvPicPr>
          <p:nvPr/>
        </p:nvPicPr>
        <p:blipFill>
          <a:blip r:embed="rId3"/>
          <a:stretch>
            <a:fillRect/>
          </a:stretch>
        </p:blipFill>
        <p:spPr>
          <a:xfrm>
            <a:off x="1928231" y="3958891"/>
            <a:ext cx="8335538" cy="2391109"/>
          </a:xfrm>
          <a:prstGeom prst="rect">
            <a:avLst/>
          </a:prstGeom>
        </p:spPr>
      </p:pic>
    </p:spTree>
    <p:extLst>
      <p:ext uri="{BB962C8B-B14F-4D97-AF65-F5344CB8AC3E}">
        <p14:creationId xmlns:p14="http://schemas.microsoft.com/office/powerpoint/2010/main" val="1531081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Descripción general de las interfaces</a:t>
            </a:r>
          </a:p>
          <a:p>
            <a:pPr lvl="1"/>
            <a:r>
              <a:rPr lang="es-GT" dirty="0"/>
              <a:t>Las interfaces son principalmente utilizadas para conectar un dispositivo a una red</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A34A983E-D86F-4E79-A414-F7A9B07C3B38}"/>
              </a:ext>
            </a:extLst>
          </p:cNvPr>
          <p:cNvPicPr>
            <a:picLocks noChangeAspect="1"/>
          </p:cNvPicPr>
          <p:nvPr/>
        </p:nvPicPr>
        <p:blipFill>
          <a:blip r:embed="rId3"/>
          <a:stretch>
            <a:fillRect/>
          </a:stretch>
        </p:blipFill>
        <p:spPr>
          <a:xfrm>
            <a:off x="2085975" y="2456139"/>
            <a:ext cx="8595880" cy="3893861"/>
          </a:xfrm>
          <a:prstGeom prst="rect">
            <a:avLst/>
          </a:prstGeom>
        </p:spPr>
      </p:pic>
    </p:spTree>
    <p:extLst>
      <p:ext uri="{BB962C8B-B14F-4D97-AF65-F5344CB8AC3E}">
        <p14:creationId xmlns:p14="http://schemas.microsoft.com/office/powerpoint/2010/main" val="885377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Descripción general de las interfaces</a:t>
            </a:r>
          </a:p>
          <a:p>
            <a:pPr lvl="1"/>
            <a:r>
              <a:rPr lang="es-GT" dirty="0"/>
              <a:t>Las plataformas que ejecutan Junos OS tienen varios tipos de interfaces</a:t>
            </a:r>
          </a:p>
          <a:p>
            <a:pPr lvl="2"/>
            <a:r>
              <a:rPr lang="es-GT" dirty="0"/>
              <a:t>Interfaces de gestión</a:t>
            </a:r>
          </a:p>
          <a:p>
            <a:pPr lvl="2"/>
            <a:r>
              <a:rPr lang="es-GT" dirty="0"/>
              <a:t>Interfaces internas</a:t>
            </a:r>
          </a:p>
          <a:p>
            <a:pPr lvl="2"/>
            <a:r>
              <a:rPr lang="es-GT" dirty="0"/>
              <a:t>Interfaces de red</a:t>
            </a:r>
          </a:p>
          <a:p>
            <a:pPr lvl="2"/>
            <a:r>
              <a:rPr lang="es-GT" dirty="0"/>
              <a:t>Interfaces de servicios</a:t>
            </a:r>
          </a:p>
          <a:p>
            <a:pPr lvl="2"/>
            <a:r>
              <a:rPr lang="es-GT" dirty="0"/>
              <a:t>Interfaces de </a:t>
            </a:r>
            <a:r>
              <a:rPr lang="es-GT" dirty="0" err="1"/>
              <a:t>loopback</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spTree>
    <p:extLst>
      <p:ext uri="{BB962C8B-B14F-4D97-AF65-F5344CB8AC3E}">
        <p14:creationId xmlns:p14="http://schemas.microsoft.com/office/powerpoint/2010/main" val="940778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normAutofit lnSpcReduction="10000"/>
          </a:bodyPr>
          <a:lstStyle/>
          <a:p>
            <a:r>
              <a:rPr lang="es-GT" dirty="0"/>
              <a:t>Interfaces de gestión/administración</a:t>
            </a:r>
          </a:p>
          <a:p>
            <a:pPr lvl="1"/>
            <a:r>
              <a:rPr lang="es-GT" dirty="0"/>
              <a:t>Son utilizadas para conectar los dispositivos con Junos OS a una red de administración. </a:t>
            </a:r>
          </a:p>
          <a:p>
            <a:pPr lvl="2"/>
            <a:r>
              <a:rPr lang="es-GT" dirty="0"/>
              <a:t>La designación de esta interface es especifica de la plataforma</a:t>
            </a:r>
          </a:p>
          <a:p>
            <a:pPr lvl="2"/>
            <a:r>
              <a:rPr lang="es-GT" dirty="0"/>
              <a:t>Por ejemplo: fxp0 o me0</a:t>
            </a:r>
          </a:p>
          <a:p>
            <a:r>
              <a:rPr lang="es-GT" dirty="0"/>
              <a:t>Interfaces internas</a:t>
            </a:r>
          </a:p>
          <a:p>
            <a:pPr lvl="1"/>
            <a:r>
              <a:rPr lang="es-GT" dirty="0"/>
              <a:t>Las interfaces internas son utilizadas para conectar el plano de control con el plano de </a:t>
            </a:r>
            <a:r>
              <a:rPr lang="es-GT" dirty="0" err="1"/>
              <a:t>reenvio</a:t>
            </a:r>
            <a:r>
              <a:rPr lang="es-GT" dirty="0"/>
              <a:t>. La designación de esta interfaz es específica de la plataforma</a:t>
            </a:r>
          </a:p>
          <a:p>
            <a:pPr lvl="2"/>
            <a:r>
              <a:rPr lang="es-GT" dirty="0"/>
              <a:t>Por </a:t>
            </a:r>
            <a:r>
              <a:rPr lang="es-GT" dirty="0" err="1"/>
              <a:t>ejempo</a:t>
            </a:r>
            <a:r>
              <a:rPr lang="es-GT" dirty="0"/>
              <a:t>: fxp1 o em0</a:t>
            </a:r>
          </a:p>
          <a:p>
            <a:pPr indent="-342900"/>
            <a:r>
              <a:rPr lang="es-GT" dirty="0"/>
              <a:t>Interfaces de red</a:t>
            </a:r>
          </a:p>
          <a:p>
            <a:pPr lvl="1"/>
            <a:r>
              <a:rPr lang="es-GT" dirty="0"/>
              <a:t>Las interfaces de red son utilizadas para proveer conectividad según el medio especifico</a:t>
            </a:r>
          </a:p>
          <a:p>
            <a:pPr lvl="2"/>
            <a:r>
              <a:rPr lang="es-GT" dirty="0"/>
              <a:t>Algunos ejemplos de medios son Ethernet, SONET, </a:t>
            </a:r>
            <a:r>
              <a:rPr lang="es-GT" dirty="0" err="1"/>
              <a:t>Asynchronous</a:t>
            </a:r>
            <a:r>
              <a:rPr lang="es-GT" dirty="0"/>
              <a:t> Transfer </a:t>
            </a:r>
            <a:r>
              <a:rPr lang="es-GT" dirty="0" err="1"/>
              <a:t>Mode</a:t>
            </a:r>
            <a:r>
              <a:rPr lang="es-GT" dirty="0"/>
              <a:t> (ATM), T1, y DS3</a:t>
            </a:r>
          </a:p>
          <a:p>
            <a:endParaRPr lang="es-GT" dirty="0"/>
          </a:p>
          <a:p>
            <a:pPr lvl="1"/>
            <a:endParaRPr lang="es-GT" dirty="0"/>
          </a:p>
          <a:p>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spTree>
    <p:extLst>
      <p:ext uri="{BB962C8B-B14F-4D97-AF65-F5344CB8AC3E}">
        <p14:creationId xmlns:p14="http://schemas.microsoft.com/office/powerpoint/2010/main" val="628252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normAutofit fontScale="92500" lnSpcReduction="20000"/>
          </a:bodyPr>
          <a:lstStyle/>
          <a:p>
            <a:r>
              <a:rPr lang="es-GT" dirty="0"/>
              <a:t>Interfaces de servicio</a:t>
            </a:r>
          </a:p>
          <a:p>
            <a:pPr lvl="1"/>
            <a:r>
              <a:rPr lang="es-ES" dirty="0"/>
              <a:t>Las interfaces de servicios se utilizan para proporcionar uno o más servicios configurables por el usuario, como servicios de encriptación, tunelización y enlace. Las interfaces de servicios se pueden proporcionar a través de una tarjeta de interfaz de servicios físicos o mediante software. Las interfaces de servicios proporcionadas a través de una tarjeta de interfaz física (PIC), no tienen puertos ni medios asociados, pero tienen designaciones de tipo de interfaz de dos letras, como se muestra en esta lista:</a:t>
            </a:r>
          </a:p>
          <a:p>
            <a:pPr lvl="2"/>
            <a:r>
              <a:rPr lang="es-ES" dirty="0"/>
              <a:t>es: interfaz encriptada</a:t>
            </a:r>
          </a:p>
          <a:p>
            <a:pPr lvl="2"/>
            <a:r>
              <a:rPr lang="es-ES" dirty="0"/>
              <a:t>gr: Interfaz de túnel de encapsulación de ruta genérica</a:t>
            </a:r>
          </a:p>
          <a:p>
            <a:pPr lvl="2"/>
            <a:r>
              <a:rPr lang="es-ES" dirty="0" err="1"/>
              <a:t>ip</a:t>
            </a:r>
            <a:r>
              <a:rPr lang="es-ES" dirty="0"/>
              <a:t>: interfaz de túnel de encapsulación IP sobre IP</a:t>
            </a:r>
          </a:p>
          <a:p>
            <a:pPr lvl="2"/>
            <a:r>
              <a:rPr lang="es-ES" dirty="0" err="1"/>
              <a:t>ls</a:t>
            </a:r>
            <a:r>
              <a:rPr lang="es-ES" dirty="0"/>
              <a:t>: interfaz de servicios de enlace</a:t>
            </a:r>
          </a:p>
          <a:p>
            <a:pPr lvl="2"/>
            <a:r>
              <a:rPr lang="es-ES" dirty="0"/>
              <a:t>ml: interfaz multienlace</a:t>
            </a:r>
          </a:p>
          <a:p>
            <a:pPr lvl="2"/>
            <a:r>
              <a:rPr lang="es-ES" dirty="0" err="1"/>
              <a:t>mo</a:t>
            </a:r>
            <a:r>
              <a:rPr lang="es-ES" dirty="0"/>
              <a:t>: interfaz de monitoreo pasivo</a:t>
            </a:r>
          </a:p>
          <a:p>
            <a:pPr lvl="2"/>
            <a:r>
              <a:rPr lang="es-ES" dirty="0" err="1"/>
              <a:t>mt</a:t>
            </a:r>
            <a:r>
              <a:rPr lang="es-ES" dirty="0"/>
              <a:t>: interfaz de túnel de multidifusión</a:t>
            </a:r>
          </a:p>
          <a:p>
            <a:pPr lvl="2"/>
            <a:r>
              <a:rPr lang="es-ES" dirty="0" err="1"/>
              <a:t>sp</a:t>
            </a:r>
            <a:r>
              <a:rPr lang="es-ES" dirty="0"/>
              <a:t>: interfaz de servicios adaptable</a:t>
            </a:r>
          </a:p>
          <a:p>
            <a:pPr lvl="2"/>
            <a:r>
              <a:rPr lang="es-ES" dirty="0" err="1"/>
              <a:t>vt</a:t>
            </a:r>
            <a:r>
              <a:rPr lang="es-ES" dirty="0"/>
              <a:t>: interfaz de túnel de bucle invertido virtual</a:t>
            </a:r>
            <a:endParaRPr lang="es-GT" dirty="0"/>
          </a:p>
          <a:p>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spTree>
    <p:extLst>
      <p:ext uri="{BB962C8B-B14F-4D97-AF65-F5344CB8AC3E}">
        <p14:creationId xmlns:p14="http://schemas.microsoft.com/office/powerpoint/2010/main" val="2339059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normAutofit/>
          </a:bodyPr>
          <a:lstStyle/>
          <a:p>
            <a:r>
              <a:rPr lang="es-GT" dirty="0"/>
              <a:t>Interfaces de </a:t>
            </a:r>
            <a:r>
              <a:rPr lang="es-GT" dirty="0" err="1"/>
              <a:t>loopback</a:t>
            </a:r>
            <a:endParaRPr lang="es-GT" dirty="0"/>
          </a:p>
          <a:p>
            <a:pPr lvl="1"/>
            <a:r>
              <a:rPr lang="es-ES" dirty="0"/>
              <a:t>Las interfaces de bucle invertido se utilizan para proporcionar una interfaz independiente del hardware constante y confiable. La interfaz de bucle invertido usa la designación lo0 en todas las plataformas que ejecutan Junos OS.</a:t>
            </a:r>
          </a:p>
          <a:p>
            <a:pPr lvl="1"/>
            <a:r>
              <a:rPr lang="es-ES" dirty="0"/>
              <a:t>Utilice la interfaz lo0 junto con los protocolos de enrutamiento para facilitar el enrutamiento en un entorno redundante que sea independiente de los enlaces físicos individuales dentro de ese entorno.</a:t>
            </a:r>
          </a:p>
          <a:p>
            <a:pPr lvl="1"/>
            <a:r>
              <a:rPr lang="es-ES" dirty="0"/>
              <a:t>Puede configurar una sola unidad lógica para la interfaz de baño para cada instancia de enrutamiento. Sin embargo, cada unidad lógica asociada con una instancia de enrutamiento determinada puede tener varias direcciones IP configuradas.</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spTree>
    <p:extLst>
      <p:ext uri="{BB962C8B-B14F-4D97-AF65-F5344CB8AC3E}">
        <p14:creationId xmlns:p14="http://schemas.microsoft.com/office/powerpoint/2010/main" val="3290289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n-US" dirty="0" err="1"/>
              <a:t>Nomenclatura</a:t>
            </a:r>
            <a:r>
              <a:rPr lang="en-US" dirty="0"/>
              <a:t> de las interfaces</a:t>
            </a:r>
          </a:p>
          <a:p>
            <a:pPr lvl="1"/>
            <a:r>
              <a:rPr lang="en-US" dirty="0"/>
              <a:t>La </a:t>
            </a:r>
            <a:r>
              <a:rPr lang="en-US" dirty="0" err="1"/>
              <a:t>mayoria</a:t>
            </a:r>
            <a:r>
              <a:rPr lang="en-US" dirty="0"/>
              <a:t> de las interfaces son </a:t>
            </a:r>
            <a:r>
              <a:rPr lang="en-US" dirty="0" err="1"/>
              <a:t>denominadas</a:t>
            </a:r>
            <a:r>
              <a:rPr lang="en-US" dirty="0"/>
              <a:t> </a:t>
            </a:r>
            <a:r>
              <a:rPr lang="en-US" dirty="0" err="1"/>
              <a:t>segun</a:t>
            </a:r>
            <a:r>
              <a:rPr lang="en-US" dirty="0"/>
              <a:t>:</a:t>
            </a:r>
          </a:p>
          <a:p>
            <a:pPr lvl="2"/>
            <a:r>
              <a:rPr lang="en-US" dirty="0"/>
              <a:t>El </a:t>
            </a:r>
            <a:r>
              <a:rPr lang="en-US" dirty="0" err="1"/>
              <a:t>tipo</a:t>
            </a:r>
            <a:r>
              <a:rPr lang="en-US" dirty="0"/>
              <a:t> de medio (</a:t>
            </a:r>
            <a:r>
              <a:rPr lang="en-US" dirty="0" err="1"/>
              <a:t>ge</a:t>
            </a:r>
            <a:r>
              <a:rPr lang="en-US" dirty="0"/>
              <a:t>, so, at, y </a:t>
            </a:r>
            <a:r>
              <a:rPr lang="en-US" dirty="0" err="1"/>
              <a:t>sucesivamente</a:t>
            </a:r>
            <a:r>
              <a:rPr lang="en-US" dirty="0"/>
              <a:t>)</a:t>
            </a:r>
          </a:p>
          <a:p>
            <a:pPr lvl="2"/>
            <a:r>
              <a:rPr lang="en-US" dirty="0"/>
              <a:t>El </a:t>
            </a:r>
            <a:r>
              <a:rPr lang="en-US" dirty="0" err="1"/>
              <a:t>numero</a:t>
            </a:r>
            <a:r>
              <a:rPr lang="en-US" dirty="0"/>
              <a:t> de slot de la line card (FPC) (Flexible PIC Concentrator)</a:t>
            </a:r>
          </a:p>
          <a:p>
            <a:pPr lvl="2"/>
            <a:r>
              <a:rPr lang="en-US" dirty="0"/>
              <a:t>El </a:t>
            </a:r>
            <a:r>
              <a:rPr lang="en-US" dirty="0" err="1"/>
              <a:t>numero</a:t>
            </a:r>
            <a:r>
              <a:rPr lang="en-US" dirty="0"/>
              <a:t> de slot de la Interface Card (PIC)</a:t>
            </a:r>
          </a:p>
          <a:p>
            <a:pPr lvl="2"/>
            <a:r>
              <a:rPr lang="en-US" dirty="0" err="1"/>
              <a:t>Numero</a:t>
            </a:r>
            <a:r>
              <a:rPr lang="en-US" dirty="0"/>
              <a:t> de </a:t>
            </a:r>
            <a:r>
              <a:rPr lang="en-US" dirty="0" err="1"/>
              <a:t>puerto</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2BC09027-E0A0-4FB7-9942-D17F13706706}"/>
              </a:ext>
            </a:extLst>
          </p:cNvPr>
          <p:cNvPicPr>
            <a:picLocks noChangeAspect="1"/>
          </p:cNvPicPr>
          <p:nvPr/>
        </p:nvPicPr>
        <p:blipFill>
          <a:blip r:embed="rId3"/>
          <a:stretch>
            <a:fillRect/>
          </a:stretch>
        </p:blipFill>
        <p:spPr>
          <a:xfrm>
            <a:off x="453364" y="3823855"/>
            <a:ext cx="5283816" cy="2373745"/>
          </a:xfrm>
          <a:prstGeom prst="rect">
            <a:avLst/>
          </a:prstGeom>
        </p:spPr>
      </p:pic>
      <p:pic>
        <p:nvPicPr>
          <p:cNvPr id="1026" name="Picture 2" descr="PIC and Transceiver Installation Instructions">
            <a:extLst>
              <a:ext uri="{FF2B5EF4-FFF2-40B4-BE49-F238E27FC236}">
                <a16:creationId xmlns:a16="http://schemas.microsoft.com/office/drawing/2014/main" id="{351E087A-C8E6-42F4-886B-9100C808DD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2130" y="3429000"/>
            <a:ext cx="4866842" cy="3051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591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n-US" dirty="0" err="1"/>
              <a:t>Nomenclatura</a:t>
            </a:r>
            <a:r>
              <a:rPr lang="en-US" dirty="0"/>
              <a:t> de las interfaces</a:t>
            </a:r>
          </a:p>
          <a:p>
            <a:pPr lvl="1"/>
            <a:r>
              <a:rPr lang="es-ES" dirty="0"/>
              <a:t>En implementaciones típicas, la numeración de ranuras y puertos comienza con cero (0) y aumenta según la configuración del hardware del sistema. El ejemplo muestra un nombre de interfaz de muestra que ilustra el formato de nomenclatura de la interfaz. El nombre de interfaz resaltado es para el cuarto puerto físico (número 3) en la tarjeta de interfaz de 3 Gigabit Ethernet instalada en la tercera ranura (número 2) de una tarjeta de línea que reside en la primera ranura de tarjeta de línea disponible (número 0) de un chasis.</a:t>
            </a:r>
            <a:endParaRPr lang="en-US" dirty="0"/>
          </a:p>
          <a:p>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AD5B85A0-55C6-41FE-BC64-09175B49943D}"/>
              </a:ext>
            </a:extLst>
          </p:cNvPr>
          <p:cNvPicPr>
            <a:picLocks noChangeAspect="1"/>
          </p:cNvPicPr>
          <p:nvPr/>
        </p:nvPicPr>
        <p:blipFill>
          <a:blip r:embed="rId3"/>
          <a:stretch>
            <a:fillRect/>
          </a:stretch>
        </p:blipFill>
        <p:spPr>
          <a:xfrm>
            <a:off x="1624086" y="4264807"/>
            <a:ext cx="8389645" cy="2085193"/>
          </a:xfrm>
          <a:prstGeom prst="rect">
            <a:avLst/>
          </a:prstGeom>
        </p:spPr>
      </p:pic>
    </p:spTree>
    <p:extLst>
      <p:ext uri="{BB962C8B-B14F-4D97-AF65-F5344CB8AC3E}">
        <p14:creationId xmlns:p14="http://schemas.microsoft.com/office/powerpoint/2010/main" val="14292853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Otras designaciones de nombres de interfaces</a:t>
            </a:r>
          </a:p>
          <a:p>
            <a:pPr lvl="1"/>
            <a:r>
              <a:rPr lang="es-GT" dirty="0"/>
              <a:t>Existen otras designaciones de nombres que no se adhieren a la nomenclatura estándar.</a:t>
            </a:r>
          </a:p>
          <a:p>
            <a:pPr lvl="2"/>
            <a:r>
              <a:rPr lang="es-GT" dirty="0"/>
              <a:t>Algunos ejemplos de otras designaciones de interfaces son:</a:t>
            </a:r>
          </a:p>
          <a:p>
            <a:pPr lvl="2"/>
            <a:endParaRPr lang="es-GT" dirty="0"/>
          </a:p>
          <a:p>
            <a:pPr lvl="2"/>
            <a:endParaRPr lang="es-GT" dirty="0"/>
          </a:p>
          <a:p>
            <a:pPr lvl="2"/>
            <a:endParaRPr lang="es-GT" dirty="0"/>
          </a:p>
          <a:p>
            <a:pPr lvl="2"/>
            <a:endParaRPr lang="es-GT" dirty="0"/>
          </a:p>
          <a:p>
            <a:pPr lvl="2"/>
            <a:endParaRPr lang="es-GT" dirty="0"/>
          </a:p>
          <a:p>
            <a:pPr lvl="2"/>
            <a:r>
              <a:rPr lang="es-GT" dirty="0"/>
              <a:t>Junos OS también crea algunas interfaces internas, Estas son generadas internamente y no son configurables, por ejemplo:</a:t>
            </a:r>
          </a:p>
          <a:p>
            <a:pPr lvl="2"/>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07F3E47F-75D1-4C97-9D13-9601050F75B9}"/>
              </a:ext>
            </a:extLst>
          </p:cNvPr>
          <p:cNvPicPr>
            <a:picLocks noChangeAspect="1"/>
          </p:cNvPicPr>
          <p:nvPr/>
        </p:nvPicPr>
        <p:blipFill>
          <a:blip r:embed="rId3"/>
          <a:stretch>
            <a:fillRect/>
          </a:stretch>
        </p:blipFill>
        <p:spPr>
          <a:xfrm>
            <a:off x="2549237" y="2943157"/>
            <a:ext cx="5043054" cy="1397804"/>
          </a:xfrm>
          <a:prstGeom prst="rect">
            <a:avLst/>
          </a:prstGeom>
        </p:spPr>
      </p:pic>
      <p:pic>
        <p:nvPicPr>
          <p:cNvPr id="5" name="Picture 4">
            <a:extLst>
              <a:ext uri="{FF2B5EF4-FFF2-40B4-BE49-F238E27FC236}">
                <a16:creationId xmlns:a16="http://schemas.microsoft.com/office/drawing/2014/main" id="{0781D4E0-2BEC-49E6-A485-8A6291A9DF2E}"/>
              </a:ext>
            </a:extLst>
          </p:cNvPr>
          <p:cNvPicPr>
            <a:picLocks noChangeAspect="1"/>
          </p:cNvPicPr>
          <p:nvPr/>
        </p:nvPicPr>
        <p:blipFill>
          <a:blip r:embed="rId4"/>
          <a:stretch>
            <a:fillRect/>
          </a:stretch>
        </p:blipFill>
        <p:spPr>
          <a:xfrm>
            <a:off x="2549237" y="5200595"/>
            <a:ext cx="1551708" cy="1364138"/>
          </a:xfrm>
          <a:prstGeom prst="rect">
            <a:avLst/>
          </a:prstGeom>
        </p:spPr>
      </p:pic>
    </p:spTree>
    <p:extLst>
      <p:ext uri="{BB962C8B-B14F-4D97-AF65-F5344CB8AC3E}">
        <p14:creationId xmlns:p14="http://schemas.microsoft.com/office/powerpoint/2010/main" val="422180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Configuración de Fábrica</a:t>
            </a:r>
          </a:p>
          <a:p>
            <a:pPr lvl="1"/>
            <a:r>
              <a:rPr lang="en-US" dirty="0"/>
              <a:t>Las </a:t>
            </a:r>
            <a:r>
              <a:rPr lang="en-US" dirty="0" err="1"/>
              <a:t>plataformas</a:t>
            </a:r>
            <a:r>
              <a:rPr lang="en-US" dirty="0"/>
              <a:t> que </a:t>
            </a:r>
            <a:r>
              <a:rPr lang="en-US" dirty="0" err="1"/>
              <a:t>ejecutan</a:t>
            </a:r>
            <a:r>
              <a:rPr lang="en-US" dirty="0"/>
              <a:t> Junos OS se </a:t>
            </a:r>
            <a:r>
              <a:rPr lang="en-US" dirty="0" err="1"/>
              <a:t>envian</a:t>
            </a:r>
            <a:r>
              <a:rPr lang="en-US" dirty="0"/>
              <a:t> con una </a:t>
            </a:r>
            <a:r>
              <a:rPr lang="en-US" dirty="0" err="1"/>
              <a:t>configuración</a:t>
            </a:r>
            <a:r>
              <a:rPr lang="en-US" dirty="0"/>
              <a:t> por </a:t>
            </a:r>
            <a:r>
              <a:rPr lang="en-US" dirty="0" err="1"/>
              <a:t>defecto</a:t>
            </a:r>
            <a:r>
              <a:rPr lang="en-US" dirty="0"/>
              <a:t> que </a:t>
            </a:r>
            <a:r>
              <a:rPr lang="en-US" dirty="0" err="1"/>
              <a:t>fábrica</a:t>
            </a:r>
            <a:r>
              <a:rPr lang="en-US" dirty="0"/>
              <a:t> que:</a:t>
            </a:r>
          </a:p>
          <a:p>
            <a:pPr lvl="2"/>
            <a:r>
              <a:rPr lang="en-US" dirty="0"/>
              <a:t>Se require que se configure un password de root antes de </a:t>
            </a:r>
            <a:r>
              <a:rPr lang="en-US" dirty="0" err="1"/>
              <a:t>activar</a:t>
            </a:r>
            <a:r>
              <a:rPr lang="en-US" dirty="0"/>
              <a:t> </a:t>
            </a:r>
            <a:r>
              <a:rPr lang="en-US" dirty="0" err="1"/>
              <a:t>cualquier</a:t>
            </a:r>
            <a:r>
              <a:rPr lang="en-US" dirty="0"/>
              <a:t> </a:t>
            </a:r>
            <a:r>
              <a:rPr lang="en-US" dirty="0" err="1"/>
              <a:t>cambio</a:t>
            </a:r>
            <a:r>
              <a:rPr lang="en-US" dirty="0"/>
              <a:t> </a:t>
            </a:r>
            <a:r>
              <a:rPr lang="en-US" dirty="0" err="1"/>
              <a:t>en</a:t>
            </a:r>
            <a:r>
              <a:rPr lang="en-US" dirty="0"/>
              <a:t> </a:t>
            </a:r>
            <a:r>
              <a:rPr lang="en-US" dirty="0" err="1"/>
              <a:t>el</a:t>
            </a:r>
            <a:r>
              <a:rPr lang="en-US" dirty="0"/>
              <a:t> </a:t>
            </a:r>
            <a:r>
              <a:rPr lang="en-US" dirty="0" err="1"/>
              <a:t>archivo</a:t>
            </a:r>
            <a:r>
              <a:rPr lang="en-US" dirty="0"/>
              <a:t> de </a:t>
            </a:r>
            <a:r>
              <a:rPr lang="en-US" dirty="0" err="1"/>
              <a:t>configuración</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4" name="Picture 3">
            <a:extLst>
              <a:ext uri="{FF2B5EF4-FFF2-40B4-BE49-F238E27FC236}">
                <a16:creationId xmlns:a16="http://schemas.microsoft.com/office/drawing/2014/main" id="{3B715E34-741E-4730-A801-C10246DE0A36}"/>
              </a:ext>
            </a:extLst>
          </p:cNvPr>
          <p:cNvPicPr>
            <a:picLocks noChangeAspect="1"/>
          </p:cNvPicPr>
          <p:nvPr/>
        </p:nvPicPr>
        <p:blipFill>
          <a:blip r:embed="rId3"/>
          <a:stretch>
            <a:fillRect/>
          </a:stretch>
        </p:blipFill>
        <p:spPr>
          <a:xfrm>
            <a:off x="2085975" y="3428999"/>
            <a:ext cx="7882828" cy="2528455"/>
          </a:xfrm>
          <a:prstGeom prst="rect">
            <a:avLst/>
          </a:prstGeom>
        </p:spPr>
      </p:pic>
    </p:spTree>
    <p:extLst>
      <p:ext uri="{BB962C8B-B14F-4D97-AF65-F5344CB8AC3E}">
        <p14:creationId xmlns:p14="http://schemas.microsoft.com/office/powerpoint/2010/main" val="23063048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Unidades Lógicas</a:t>
            </a:r>
          </a:p>
          <a:p>
            <a:pPr lvl="1"/>
            <a:r>
              <a:rPr lang="es-GT" dirty="0"/>
              <a:t>Cada interfaz física contiene una o mas interfaces lógicas</a:t>
            </a:r>
          </a:p>
          <a:p>
            <a:pPr lvl="1"/>
            <a:r>
              <a:rPr lang="es-GT" dirty="0"/>
              <a:t>Similares a las </a:t>
            </a:r>
            <a:r>
              <a:rPr lang="es-GT" i="1" dirty="0"/>
              <a:t>subinterfaces</a:t>
            </a:r>
            <a:r>
              <a:rPr lang="es-GT" dirty="0"/>
              <a:t> en otros fabricantes</a:t>
            </a:r>
          </a:p>
          <a:p>
            <a:pPr lvl="1"/>
            <a:r>
              <a:rPr lang="es-GT" dirty="0"/>
              <a:t>En Junos, las interfaces lógicas siempre son requeridas.</a:t>
            </a:r>
          </a:p>
          <a:p>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1995EF0F-FA8A-4BAB-A679-59CA1CB62164}"/>
              </a:ext>
            </a:extLst>
          </p:cNvPr>
          <p:cNvPicPr>
            <a:picLocks noChangeAspect="1"/>
          </p:cNvPicPr>
          <p:nvPr/>
        </p:nvPicPr>
        <p:blipFill>
          <a:blip r:embed="rId3"/>
          <a:stretch>
            <a:fillRect/>
          </a:stretch>
        </p:blipFill>
        <p:spPr>
          <a:xfrm>
            <a:off x="2437932" y="2884154"/>
            <a:ext cx="6706536" cy="2724530"/>
          </a:xfrm>
          <a:prstGeom prst="rect">
            <a:avLst/>
          </a:prstGeom>
        </p:spPr>
      </p:pic>
    </p:spTree>
    <p:extLst>
      <p:ext uri="{BB962C8B-B14F-4D97-AF65-F5344CB8AC3E}">
        <p14:creationId xmlns:p14="http://schemas.microsoft.com/office/powerpoint/2010/main" val="336703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Unidades Lógicas</a:t>
            </a:r>
          </a:p>
          <a:p>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11" name="Picture 10">
            <a:extLst>
              <a:ext uri="{FF2B5EF4-FFF2-40B4-BE49-F238E27FC236}">
                <a16:creationId xmlns:a16="http://schemas.microsoft.com/office/drawing/2014/main" id="{61A873A4-F9AD-4E20-8A48-A6E326033002}"/>
              </a:ext>
            </a:extLst>
          </p:cNvPr>
          <p:cNvPicPr>
            <a:picLocks noChangeAspect="1"/>
          </p:cNvPicPr>
          <p:nvPr/>
        </p:nvPicPr>
        <p:blipFill>
          <a:blip r:embed="rId3"/>
          <a:stretch>
            <a:fillRect/>
          </a:stretch>
        </p:blipFill>
        <p:spPr>
          <a:xfrm>
            <a:off x="1143158" y="2035608"/>
            <a:ext cx="9905684" cy="4353225"/>
          </a:xfrm>
          <a:prstGeom prst="rect">
            <a:avLst/>
          </a:prstGeom>
        </p:spPr>
      </p:pic>
    </p:spTree>
    <p:extLst>
      <p:ext uri="{BB962C8B-B14F-4D97-AF65-F5344CB8AC3E}">
        <p14:creationId xmlns:p14="http://schemas.microsoft.com/office/powerpoint/2010/main" val="1296715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Unidades Lógicas y Encapsulamiento</a:t>
            </a:r>
          </a:p>
          <a:p>
            <a:pPr lvl="1"/>
            <a:r>
              <a:rPr lang="es-GT" dirty="0"/>
              <a:t>Algunos tipos de encapsulamiento soportan únicamente una unida lógica</a:t>
            </a:r>
          </a:p>
          <a:p>
            <a:pPr lvl="2"/>
            <a:r>
              <a:rPr lang="es-GT" dirty="0"/>
              <a:t>Point-</a:t>
            </a:r>
            <a:r>
              <a:rPr lang="es-GT" dirty="0" err="1"/>
              <a:t>to</a:t>
            </a:r>
            <a:r>
              <a:rPr lang="es-GT" dirty="0"/>
              <a:t>-Point </a:t>
            </a:r>
            <a:r>
              <a:rPr lang="es-GT" dirty="0" err="1"/>
              <a:t>Protocol</a:t>
            </a:r>
            <a:r>
              <a:rPr lang="es-GT" dirty="0"/>
              <a:t> (PPP?</a:t>
            </a:r>
          </a:p>
          <a:p>
            <a:pPr lvl="2"/>
            <a:r>
              <a:rPr lang="es-GT" dirty="0" err="1"/>
              <a:t>Ciscl</a:t>
            </a:r>
            <a:r>
              <a:rPr lang="es-GT" dirty="0"/>
              <a:t> High-</a:t>
            </a:r>
            <a:r>
              <a:rPr lang="es-GT" dirty="0" err="1"/>
              <a:t>Level</a:t>
            </a:r>
            <a:r>
              <a:rPr lang="es-GT" dirty="0"/>
              <a:t> Data Link Control (Cisco HDLC)</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328A4A59-1788-4221-9037-D52B84F52A13}"/>
              </a:ext>
            </a:extLst>
          </p:cNvPr>
          <p:cNvPicPr>
            <a:picLocks noChangeAspect="1"/>
          </p:cNvPicPr>
          <p:nvPr/>
        </p:nvPicPr>
        <p:blipFill>
          <a:blip r:embed="rId3"/>
          <a:stretch>
            <a:fillRect/>
          </a:stretch>
        </p:blipFill>
        <p:spPr>
          <a:xfrm>
            <a:off x="1932994" y="3111441"/>
            <a:ext cx="8326012" cy="2953162"/>
          </a:xfrm>
          <a:prstGeom prst="rect">
            <a:avLst/>
          </a:prstGeom>
        </p:spPr>
      </p:pic>
    </p:spTree>
    <p:extLst>
      <p:ext uri="{BB962C8B-B14F-4D97-AF65-F5344CB8AC3E}">
        <p14:creationId xmlns:p14="http://schemas.microsoft.com/office/powerpoint/2010/main" val="2969573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Unidades Lógicas y Encapsulamiento</a:t>
            </a:r>
          </a:p>
          <a:p>
            <a:pPr lvl="1"/>
            <a:r>
              <a:rPr lang="es-GT" dirty="0"/>
              <a:t>Otros métodos de encapsulación soportan múltiples interfaces lógicas</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4" name="Picture 3">
            <a:extLst>
              <a:ext uri="{FF2B5EF4-FFF2-40B4-BE49-F238E27FC236}">
                <a16:creationId xmlns:a16="http://schemas.microsoft.com/office/drawing/2014/main" id="{B3287B0D-70FE-4E32-BDBC-30F677583EFD}"/>
              </a:ext>
            </a:extLst>
          </p:cNvPr>
          <p:cNvPicPr>
            <a:picLocks noChangeAspect="1"/>
          </p:cNvPicPr>
          <p:nvPr/>
        </p:nvPicPr>
        <p:blipFill>
          <a:blip r:embed="rId3"/>
          <a:stretch>
            <a:fillRect/>
          </a:stretch>
        </p:blipFill>
        <p:spPr>
          <a:xfrm>
            <a:off x="1641497" y="2656909"/>
            <a:ext cx="8909005" cy="3407694"/>
          </a:xfrm>
          <a:prstGeom prst="rect">
            <a:avLst/>
          </a:prstGeom>
        </p:spPr>
      </p:pic>
    </p:spTree>
    <p:extLst>
      <p:ext uri="{BB962C8B-B14F-4D97-AF65-F5344CB8AC3E}">
        <p14:creationId xmlns:p14="http://schemas.microsoft.com/office/powerpoint/2010/main" val="3285791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Identificador del Circuito vs el Numero de Unidad (</a:t>
            </a:r>
            <a:r>
              <a:rPr lang="es-GT" dirty="0" err="1"/>
              <a:t>Unit</a:t>
            </a:r>
            <a:r>
              <a:rPr lang="es-GT" dirty="0"/>
              <a:t>)</a:t>
            </a:r>
          </a:p>
          <a:p>
            <a:pPr lvl="1"/>
            <a:r>
              <a:rPr lang="es-GT" dirty="0"/>
              <a:t>El numero de unida lógica es independiente del numero de identificador de circuito y no necesariamente tienen que coincidir</a:t>
            </a:r>
          </a:p>
          <a:p>
            <a:pPr lvl="2"/>
            <a:r>
              <a:rPr lang="es-GT" dirty="0"/>
              <a:t>Se recomienda mantener el mismo</a:t>
            </a:r>
          </a:p>
          <a:p>
            <a:pPr lvl="3"/>
            <a:r>
              <a:rPr lang="es-GT" dirty="0"/>
              <a:t>Ejemplo: </a:t>
            </a:r>
            <a:r>
              <a:rPr lang="es-GT" dirty="0" err="1"/>
              <a:t>Unit</a:t>
            </a:r>
            <a:r>
              <a:rPr lang="es-GT" dirty="0"/>
              <a:t> – </a:t>
            </a:r>
            <a:r>
              <a:rPr lang="es-GT" dirty="0" err="1"/>
              <a:t>vlan</a:t>
            </a:r>
            <a:r>
              <a:rPr lang="es-GT" dirty="0"/>
              <a:t> ID</a:t>
            </a:r>
          </a:p>
          <a:p>
            <a:pPr marL="741363" lvl="3" indent="0">
              <a:buNone/>
            </a:pP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F833404B-4CD5-40BE-AEDB-C2F187A486FC}"/>
              </a:ext>
            </a:extLst>
          </p:cNvPr>
          <p:cNvPicPr>
            <a:picLocks noChangeAspect="1"/>
          </p:cNvPicPr>
          <p:nvPr/>
        </p:nvPicPr>
        <p:blipFill>
          <a:blip r:embed="rId3"/>
          <a:stretch>
            <a:fillRect/>
          </a:stretch>
        </p:blipFill>
        <p:spPr>
          <a:xfrm>
            <a:off x="3162164" y="3429000"/>
            <a:ext cx="5547171" cy="2808111"/>
          </a:xfrm>
          <a:prstGeom prst="rect">
            <a:avLst/>
          </a:prstGeom>
        </p:spPr>
      </p:pic>
    </p:spTree>
    <p:extLst>
      <p:ext uri="{BB962C8B-B14F-4D97-AF65-F5344CB8AC3E}">
        <p14:creationId xmlns:p14="http://schemas.microsoft.com/office/powerpoint/2010/main" val="29285274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Múltiples Direcciones</a:t>
            </a:r>
          </a:p>
          <a:p>
            <a:pPr lvl="1"/>
            <a:r>
              <a:rPr lang="es-GT" dirty="0"/>
              <a:t>Soporta múltiples direcciones de protocolos</a:t>
            </a:r>
          </a:p>
          <a:p>
            <a:pPr lvl="1"/>
            <a:r>
              <a:rPr lang="es-GT" dirty="0"/>
              <a:t>Al enviar un segundo comando set, se agrega la dirección</a:t>
            </a:r>
          </a:p>
          <a:p>
            <a:pPr lvl="1"/>
            <a:r>
              <a:rPr lang="es-GT" dirty="0"/>
              <a:t>Se puede utilizar </a:t>
            </a:r>
            <a:r>
              <a:rPr lang="es-GT" dirty="0" err="1"/>
              <a:t>rename</a:t>
            </a:r>
            <a:r>
              <a:rPr lang="es-GT" dirty="0"/>
              <a:t> en su lugar.</a:t>
            </a:r>
          </a:p>
          <a:p>
            <a:pPr lvl="1"/>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98F52E78-2A0B-4436-A12E-F0F527812EFA}"/>
              </a:ext>
            </a:extLst>
          </p:cNvPr>
          <p:cNvPicPr>
            <a:picLocks noChangeAspect="1"/>
          </p:cNvPicPr>
          <p:nvPr/>
        </p:nvPicPr>
        <p:blipFill>
          <a:blip r:embed="rId3"/>
          <a:stretch>
            <a:fillRect/>
          </a:stretch>
        </p:blipFill>
        <p:spPr>
          <a:xfrm>
            <a:off x="2881745" y="3219898"/>
            <a:ext cx="5925455" cy="3357468"/>
          </a:xfrm>
          <a:prstGeom prst="rect">
            <a:avLst/>
          </a:prstGeom>
        </p:spPr>
      </p:pic>
    </p:spTree>
    <p:extLst>
      <p:ext uri="{BB962C8B-B14F-4D97-AF65-F5344CB8AC3E}">
        <p14:creationId xmlns:p14="http://schemas.microsoft.com/office/powerpoint/2010/main" val="184159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Propiedades de las Interfaces</a:t>
            </a:r>
          </a:p>
          <a:p>
            <a:pPr lvl="1"/>
            <a:r>
              <a:rPr lang="es-GT" dirty="0"/>
              <a:t>Todas las interfaces de Junos OS tienen la misma organización jerárquica</a:t>
            </a:r>
          </a:p>
          <a:p>
            <a:pPr lvl="1"/>
            <a:endParaRPr lang="es-GT" dirty="0"/>
          </a:p>
          <a:p>
            <a:pPr lvl="1"/>
            <a:endParaRPr lang="es-GT" dirty="0"/>
          </a:p>
          <a:p>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C65F56F1-29AC-40F2-BF62-D9B76F7F88E7}"/>
              </a:ext>
            </a:extLst>
          </p:cNvPr>
          <p:cNvPicPr>
            <a:picLocks noChangeAspect="1"/>
          </p:cNvPicPr>
          <p:nvPr/>
        </p:nvPicPr>
        <p:blipFill>
          <a:blip r:embed="rId3"/>
          <a:stretch>
            <a:fillRect/>
          </a:stretch>
        </p:blipFill>
        <p:spPr>
          <a:xfrm>
            <a:off x="1115806" y="2584986"/>
            <a:ext cx="10622830" cy="3668032"/>
          </a:xfrm>
          <a:prstGeom prst="rect">
            <a:avLst/>
          </a:prstGeom>
        </p:spPr>
      </p:pic>
    </p:spTree>
    <p:extLst>
      <p:ext uri="{BB962C8B-B14F-4D97-AF65-F5344CB8AC3E}">
        <p14:creationId xmlns:p14="http://schemas.microsoft.com/office/powerpoint/2010/main" val="34897182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a:xfrm>
            <a:off x="453364" y="1366220"/>
            <a:ext cx="11285272" cy="4983780"/>
          </a:xfrm>
        </p:spPr>
        <p:txBody>
          <a:bodyPr>
            <a:normAutofit fontScale="92500" lnSpcReduction="10000"/>
          </a:bodyPr>
          <a:lstStyle/>
          <a:p>
            <a:r>
              <a:rPr lang="es-GT" dirty="0"/>
              <a:t>Propiedades físicas de las interfaces</a:t>
            </a:r>
          </a:p>
          <a:p>
            <a:pPr marL="53975" lvl="1" indent="0">
              <a:buNone/>
            </a:pPr>
            <a:r>
              <a:rPr lang="es-ES" dirty="0"/>
              <a:t>La siguiente lista proporciona detalles para algunas propiedades de la interfaz física:</a:t>
            </a:r>
          </a:p>
          <a:p>
            <a:pPr lvl="1"/>
            <a:r>
              <a:rPr lang="es-ES" dirty="0"/>
              <a:t>Protocolo de capa de enlace de datos y </a:t>
            </a:r>
            <a:r>
              <a:rPr lang="es-ES" dirty="0" err="1"/>
              <a:t>keepalives</a:t>
            </a:r>
            <a:r>
              <a:rPr lang="es-ES" dirty="0"/>
              <a:t>: puede cambiar el protocolo de la capa de enlace de datos para el tipo de medio en particular, como PPP a Cisco HDLC, y puede activar o desactivar los </a:t>
            </a:r>
            <a:r>
              <a:rPr lang="es-ES" dirty="0" err="1"/>
              <a:t>keepalives</a:t>
            </a:r>
            <a:r>
              <a:rPr lang="es-ES" dirty="0"/>
              <a:t>.</a:t>
            </a:r>
          </a:p>
          <a:p>
            <a:pPr lvl="1"/>
            <a:r>
              <a:rPr lang="es-ES" dirty="0"/>
              <a:t>Modo de enlace: en las interfaces Ethernet, puede codificar la configuración dúplex en semidúplex o dúplex completo</a:t>
            </a:r>
          </a:p>
          <a:p>
            <a:pPr lvl="1"/>
            <a:r>
              <a:rPr lang="es-ES" dirty="0"/>
              <a:t>Velocidad: puede especificar la velocidad del enlace en ciertos tipos de interfaz</a:t>
            </a:r>
          </a:p>
          <a:p>
            <a:pPr lvl="1"/>
            <a:r>
              <a:rPr lang="es-ES" dirty="0"/>
              <a:t>Unidad máxima de transmisión (MTU): Puedes variar el tamaño desde 256 hasta 9192 bytes</a:t>
            </a:r>
          </a:p>
          <a:p>
            <a:pPr lvl="1"/>
            <a:r>
              <a:rPr lang="es-ES" dirty="0"/>
              <a:t>Reloj: se refiere a la fuente de reloj de la interfaz, que puede ser interna o externa</a:t>
            </a:r>
          </a:p>
          <a:p>
            <a:pPr lvl="1"/>
            <a:r>
              <a:rPr lang="es-ES" dirty="0"/>
              <a:t>Codificación: se refiere a la codificación de la carga útil, que puede estar activada o desactivada</a:t>
            </a:r>
          </a:p>
          <a:p>
            <a:pPr lvl="1"/>
            <a:r>
              <a:rPr lang="es-ES" dirty="0"/>
              <a:t>Secuencia de verificación de cuadros (FCS): puede modificar al modo de 32 bits (el valor predeterminado es el modo de 16 bits)</a:t>
            </a:r>
          </a:p>
          <a:p>
            <a:pPr lvl="1"/>
            <a:r>
              <a:rPr lang="es-ES" dirty="0"/>
              <a:t>Características de diagnóstico: puede habilitar bucles invertidos locales o remotos o configurar una prueba de tasa de error de bits (BERT)</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spTree>
    <p:extLst>
      <p:ext uri="{BB962C8B-B14F-4D97-AF65-F5344CB8AC3E}">
        <p14:creationId xmlns:p14="http://schemas.microsoft.com/office/powerpoint/2010/main" val="36092629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normAutofit/>
          </a:bodyPr>
          <a:lstStyle/>
          <a:p>
            <a:r>
              <a:rPr lang="es-GT" dirty="0"/>
              <a:t>Propiedades Lógicas</a:t>
            </a:r>
          </a:p>
          <a:p>
            <a:pPr marL="53975" lvl="1" indent="0">
              <a:buNone/>
            </a:pPr>
            <a:r>
              <a:rPr lang="es-ES" dirty="0"/>
              <a:t>La siguiente lista proporciona detalles para algunas propiedades de la interfaz lógica:</a:t>
            </a:r>
          </a:p>
          <a:p>
            <a:pPr lvl="1"/>
            <a:r>
              <a:rPr lang="es-ES" dirty="0"/>
              <a:t>Familia de protocolos: se refiere a la familia de protocolos que desea utilizar, como </a:t>
            </a:r>
            <a:r>
              <a:rPr lang="es-ES" dirty="0" err="1"/>
              <a:t>family</a:t>
            </a:r>
            <a:r>
              <a:rPr lang="es-ES" dirty="0"/>
              <a:t> </a:t>
            </a:r>
            <a:r>
              <a:rPr lang="es-ES" dirty="0" err="1"/>
              <a:t>inet</a:t>
            </a:r>
            <a:r>
              <a:rPr lang="es-ES" dirty="0"/>
              <a:t>, inet6, </a:t>
            </a:r>
            <a:r>
              <a:rPr lang="es-ES" dirty="0" err="1"/>
              <a:t>iso</a:t>
            </a:r>
            <a:r>
              <a:rPr lang="es-ES" dirty="0"/>
              <a:t>, </a:t>
            </a:r>
            <a:r>
              <a:rPr lang="es-ES" dirty="0" err="1"/>
              <a:t>mpls</a:t>
            </a:r>
            <a:r>
              <a:rPr lang="es-ES" dirty="0"/>
              <a:t> o bridge</a:t>
            </a:r>
          </a:p>
          <a:p>
            <a:pPr lvl="1"/>
            <a:r>
              <a:rPr lang="es-ES" dirty="0"/>
              <a:t>Direcciones: Se refiere a la dirección asociada con la familia en particular. Ejemplo: dirección IP usando </a:t>
            </a:r>
            <a:r>
              <a:rPr lang="es-ES" dirty="0" err="1"/>
              <a:t>family</a:t>
            </a:r>
            <a:r>
              <a:rPr lang="es-ES" dirty="0"/>
              <a:t> </a:t>
            </a:r>
            <a:r>
              <a:rPr lang="es-ES" dirty="0" err="1"/>
              <a:t>inet</a:t>
            </a:r>
            <a:endParaRPr lang="es-ES" dirty="0"/>
          </a:p>
          <a:p>
            <a:pPr lvl="1"/>
            <a:r>
              <a:rPr lang="es-ES" dirty="0"/>
              <a:t>Circuitos virtuales: hace referencia al identificador de circuito virtual, como un identificador de conexión de enlace de datos (DLCI), un identificador de ruta virtual (VPI), un identificador de canal virtual (VCI) o una etiqueta de VLAN.</a:t>
            </a:r>
          </a:p>
          <a:p>
            <a:pPr lvl="1"/>
            <a:r>
              <a:rPr lang="es-ES" dirty="0"/>
              <a:t>Otras características: algunas otras opciones configurables incluyen el Protocolo de resolución de direcciones (ARP) inverso, </a:t>
            </a:r>
            <a:r>
              <a:rPr lang="es-ES" dirty="0" err="1"/>
              <a:t>traps</a:t>
            </a:r>
            <a:r>
              <a:rPr lang="es-ES" dirty="0"/>
              <a:t> y perfiles de </a:t>
            </a:r>
            <a:r>
              <a:rPr lang="es-ES" dirty="0" err="1"/>
              <a:t>accouting</a:t>
            </a:r>
            <a:r>
              <a:rPr lang="es-ES" dirty="0"/>
              <a:t>.</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spTree>
    <p:extLst>
      <p:ext uri="{BB962C8B-B14F-4D97-AF65-F5344CB8AC3E}">
        <p14:creationId xmlns:p14="http://schemas.microsoft.com/office/powerpoint/2010/main" val="3670612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4"/>
          </p:nvPr>
        </p:nvSpPr>
        <p:spPr/>
        <p:txBody>
          <a:bodyPr/>
          <a:lstStyle/>
          <a:p>
            <a:r>
              <a:rPr lang="es-ES" dirty="0"/>
              <a:t>06: Configuración inicial del sistema</a:t>
            </a:r>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Ejemplo de Configuración de Interfaz</a:t>
            </a:r>
          </a:p>
          <a:p>
            <a:endParaRPr lang="en-US" dirty="0"/>
          </a:p>
        </p:txBody>
      </p:sp>
      <p:sp>
        <p:nvSpPr>
          <p:cNvPr id="4" name="Content Placeholder 3">
            <a:extLst>
              <a:ext uri="{FF2B5EF4-FFF2-40B4-BE49-F238E27FC236}">
                <a16:creationId xmlns:a16="http://schemas.microsoft.com/office/drawing/2014/main" id="{CE5B8058-F130-4CC9-9717-0D9F1354F34E}"/>
              </a:ext>
            </a:extLst>
          </p:cNvPr>
          <p:cNvSpPr>
            <a:spLocks noGrp="1"/>
          </p:cNvSpPr>
          <p:nvPr>
            <p:ph idx="15"/>
          </p:nvPr>
        </p:nvSpPr>
        <p:spPr/>
        <p:txBody>
          <a:bodyPr/>
          <a:lstStyle/>
          <a:p>
            <a:pPr lvl="1"/>
            <a:r>
              <a:rPr lang="es-GT" dirty="0" err="1"/>
              <a:t>Multiple</a:t>
            </a:r>
            <a:r>
              <a:rPr lang="es-GT" dirty="0"/>
              <a:t> familia de protocolos soportada en la misma unidad lógica.</a:t>
            </a:r>
          </a:p>
          <a:p>
            <a:pPr lvl="1"/>
            <a:r>
              <a:rPr lang="es-GT" dirty="0"/>
              <a:t>Múltiples direcciones soportadas en una misma unidad.</a:t>
            </a:r>
          </a:p>
          <a:p>
            <a:pPr lvl="1"/>
            <a:r>
              <a:rPr lang="es-GT" dirty="0"/>
              <a:t>No se puede configurar una segunda familia de protocolos en conjunto con la familia de protocolos ethernet-</a:t>
            </a:r>
            <a:r>
              <a:rPr lang="es-GT" dirty="0" err="1"/>
              <a:t>switching</a:t>
            </a:r>
            <a:r>
              <a:rPr lang="es-GT" dirty="0"/>
              <a:t>.</a:t>
            </a:r>
          </a:p>
          <a:p>
            <a:pPr lvl="1"/>
            <a:endParaRPr lang="en-US" dirty="0"/>
          </a:p>
        </p:txBody>
      </p:sp>
      <p:pic>
        <p:nvPicPr>
          <p:cNvPr id="3" name="Picture 2">
            <a:extLst>
              <a:ext uri="{FF2B5EF4-FFF2-40B4-BE49-F238E27FC236}">
                <a16:creationId xmlns:a16="http://schemas.microsoft.com/office/drawing/2014/main" id="{47357E8E-112C-49F8-9C90-926F2D1EDC90}"/>
              </a:ext>
            </a:extLst>
          </p:cNvPr>
          <p:cNvPicPr>
            <a:picLocks noChangeAspect="1"/>
          </p:cNvPicPr>
          <p:nvPr/>
        </p:nvPicPr>
        <p:blipFill>
          <a:blip r:embed="rId3"/>
          <a:stretch>
            <a:fillRect/>
          </a:stretch>
        </p:blipFill>
        <p:spPr>
          <a:xfrm>
            <a:off x="834042" y="1878983"/>
            <a:ext cx="4971014" cy="4807411"/>
          </a:xfrm>
          <a:prstGeom prst="rect">
            <a:avLst/>
          </a:prstGeom>
        </p:spPr>
      </p:pic>
      <p:pic>
        <p:nvPicPr>
          <p:cNvPr id="7" name="Picture 6">
            <a:extLst>
              <a:ext uri="{FF2B5EF4-FFF2-40B4-BE49-F238E27FC236}">
                <a16:creationId xmlns:a16="http://schemas.microsoft.com/office/drawing/2014/main" id="{BC28AA9D-4BA1-4D5B-8E3B-BCD3A5AA8631}"/>
              </a:ext>
            </a:extLst>
          </p:cNvPr>
          <p:cNvPicPr>
            <a:picLocks noChangeAspect="1"/>
          </p:cNvPicPr>
          <p:nvPr/>
        </p:nvPicPr>
        <p:blipFill>
          <a:blip r:embed="rId4"/>
          <a:stretch>
            <a:fillRect/>
          </a:stretch>
        </p:blipFill>
        <p:spPr>
          <a:xfrm>
            <a:off x="6861531" y="4645644"/>
            <a:ext cx="4496427" cy="1695687"/>
          </a:xfrm>
          <a:prstGeom prst="rect">
            <a:avLst/>
          </a:prstGeom>
        </p:spPr>
      </p:pic>
    </p:spTree>
    <p:extLst>
      <p:ext uri="{BB962C8B-B14F-4D97-AF65-F5344CB8AC3E}">
        <p14:creationId xmlns:p14="http://schemas.microsoft.com/office/powerpoint/2010/main" val="2589068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Configuración de Fábrica</a:t>
            </a:r>
          </a:p>
          <a:p>
            <a:pPr lvl="1"/>
            <a:r>
              <a:rPr lang="en-US" dirty="0"/>
              <a:t>Las </a:t>
            </a:r>
            <a:r>
              <a:rPr lang="en-US" dirty="0" err="1"/>
              <a:t>plataformas</a:t>
            </a:r>
            <a:r>
              <a:rPr lang="en-US" dirty="0"/>
              <a:t> que </a:t>
            </a:r>
            <a:r>
              <a:rPr lang="en-US" dirty="0" err="1"/>
              <a:t>ejecutan</a:t>
            </a:r>
            <a:r>
              <a:rPr lang="en-US" dirty="0"/>
              <a:t> Junos OS se </a:t>
            </a:r>
            <a:r>
              <a:rPr lang="en-US" dirty="0" err="1"/>
              <a:t>envian</a:t>
            </a:r>
            <a:r>
              <a:rPr lang="en-US" dirty="0"/>
              <a:t> con una </a:t>
            </a:r>
            <a:r>
              <a:rPr lang="en-US" dirty="0" err="1"/>
              <a:t>configuración</a:t>
            </a:r>
            <a:r>
              <a:rPr lang="en-US" dirty="0"/>
              <a:t> por </a:t>
            </a:r>
            <a:r>
              <a:rPr lang="en-US" dirty="0" err="1"/>
              <a:t>defecto</a:t>
            </a:r>
            <a:r>
              <a:rPr lang="en-US" dirty="0"/>
              <a:t> que </a:t>
            </a:r>
            <a:r>
              <a:rPr lang="en-US" dirty="0" err="1"/>
              <a:t>fábrica</a:t>
            </a:r>
            <a:r>
              <a:rPr lang="en-US" dirty="0"/>
              <a:t> que:</a:t>
            </a:r>
          </a:p>
          <a:p>
            <a:pPr lvl="2"/>
            <a:r>
              <a:rPr lang="en-US" dirty="0" err="1"/>
              <a:t>Incluye</a:t>
            </a:r>
            <a:r>
              <a:rPr lang="en-US" dirty="0"/>
              <a:t> </a:t>
            </a:r>
            <a:r>
              <a:rPr lang="en-US" dirty="0" err="1"/>
              <a:t>el</a:t>
            </a:r>
            <a:r>
              <a:rPr lang="en-US" dirty="0"/>
              <a:t> </a:t>
            </a:r>
            <a:r>
              <a:rPr lang="en-US" dirty="0" err="1"/>
              <a:t>registro</a:t>
            </a:r>
            <a:r>
              <a:rPr lang="en-US" dirty="0"/>
              <a:t> (log) de </a:t>
            </a:r>
            <a:r>
              <a:rPr lang="en-US" dirty="0" err="1"/>
              <a:t>sistema</a:t>
            </a:r>
            <a:r>
              <a:rPr lang="en-US" dirty="0"/>
              <a:t> para </a:t>
            </a:r>
            <a:r>
              <a:rPr lang="en-US" dirty="0" err="1"/>
              <a:t>seguir</a:t>
            </a:r>
            <a:r>
              <a:rPr lang="en-US" dirty="0"/>
              <a:t> </a:t>
            </a:r>
            <a:r>
              <a:rPr lang="en-US" dirty="0" err="1"/>
              <a:t>eventos</a:t>
            </a:r>
            <a:endParaRPr lang="en-US" dirty="0"/>
          </a:p>
          <a:p>
            <a:pPr lvl="2"/>
            <a:r>
              <a:rPr lang="en-US" dirty="0" err="1"/>
              <a:t>Contiene</a:t>
            </a:r>
            <a:r>
              <a:rPr lang="en-US" dirty="0"/>
              <a:t> </a:t>
            </a:r>
            <a:r>
              <a:rPr lang="en-US" dirty="0" err="1"/>
              <a:t>parametros</a:t>
            </a:r>
            <a:r>
              <a:rPr lang="en-US" dirty="0"/>
              <a:t> </a:t>
            </a:r>
            <a:r>
              <a:rPr lang="en-US" dirty="0" err="1"/>
              <a:t>adicionales</a:t>
            </a:r>
            <a:r>
              <a:rPr lang="en-US" dirty="0"/>
              <a:t> </a:t>
            </a:r>
            <a:r>
              <a:rPr lang="en-US" dirty="0" err="1"/>
              <a:t>dependientes</a:t>
            </a:r>
            <a:r>
              <a:rPr lang="en-US" dirty="0"/>
              <a:t> de </a:t>
            </a:r>
            <a:r>
              <a:rPr lang="en-US" dirty="0" err="1"/>
              <a:t>cada</a:t>
            </a:r>
            <a:r>
              <a:rPr lang="en-US" dirty="0"/>
              <a:t> Plataforma.</a:t>
            </a:r>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19E20FDF-CA93-4C51-8082-E1636A785E1E}"/>
              </a:ext>
            </a:extLst>
          </p:cNvPr>
          <p:cNvPicPr>
            <a:picLocks noChangeAspect="1"/>
          </p:cNvPicPr>
          <p:nvPr/>
        </p:nvPicPr>
        <p:blipFill>
          <a:blip r:embed="rId3"/>
          <a:stretch>
            <a:fillRect/>
          </a:stretch>
        </p:blipFill>
        <p:spPr>
          <a:xfrm>
            <a:off x="1235313" y="3429000"/>
            <a:ext cx="9721374" cy="2445327"/>
          </a:xfrm>
          <a:prstGeom prst="rect">
            <a:avLst/>
          </a:prstGeom>
        </p:spPr>
      </p:pic>
    </p:spTree>
    <p:extLst>
      <p:ext uri="{BB962C8B-B14F-4D97-AF65-F5344CB8AC3E}">
        <p14:creationId xmlns:p14="http://schemas.microsoft.com/office/powerpoint/2010/main" val="948962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Ejemplo de Configuración de Interfaz</a:t>
            </a:r>
          </a:p>
          <a:p>
            <a:pPr lvl="1"/>
            <a:r>
              <a:rPr lang="es-GT" dirty="0"/>
              <a:t>La opción </a:t>
            </a:r>
            <a:r>
              <a:rPr lang="es-GT" b="1" dirty="0" err="1"/>
              <a:t>prefered</a:t>
            </a:r>
            <a:r>
              <a:rPr lang="es-GT" dirty="0"/>
              <a:t> se utiliza para </a:t>
            </a:r>
            <a:r>
              <a:rPr lang="es-GT" dirty="0" err="1"/>
              <a:t>sobreescribir</a:t>
            </a:r>
            <a:r>
              <a:rPr lang="es-GT" dirty="0"/>
              <a:t> el comportamiento por defecto y seleccionar una nueva dirección de origen para los paquetes enviados en esa </a:t>
            </a:r>
            <a:r>
              <a:rPr lang="es-GT" dirty="0" err="1"/>
              <a:t>subnet</a:t>
            </a:r>
            <a:endParaRPr lang="es-GT" dirty="0"/>
          </a:p>
          <a:p>
            <a:pPr marL="53975" lvl="1" indent="0">
              <a:buNone/>
            </a:pP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5" name="Picture 4">
            <a:extLst>
              <a:ext uri="{FF2B5EF4-FFF2-40B4-BE49-F238E27FC236}">
                <a16:creationId xmlns:a16="http://schemas.microsoft.com/office/drawing/2014/main" id="{B9A8CC8C-194E-4B4B-919B-4D4E9A8F0ACA}"/>
              </a:ext>
            </a:extLst>
          </p:cNvPr>
          <p:cNvPicPr>
            <a:picLocks noChangeAspect="1"/>
          </p:cNvPicPr>
          <p:nvPr/>
        </p:nvPicPr>
        <p:blipFill>
          <a:blip r:embed="rId3"/>
          <a:stretch>
            <a:fillRect/>
          </a:stretch>
        </p:blipFill>
        <p:spPr>
          <a:xfrm>
            <a:off x="3423655" y="2787153"/>
            <a:ext cx="3762900" cy="3562847"/>
          </a:xfrm>
          <a:prstGeom prst="rect">
            <a:avLst/>
          </a:prstGeom>
        </p:spPr>
      </p:pic>
    </p:spTree>
    <p:extLst>
      <p:ext uri="{BB962C8B-B14F-4D97-AF65-F5344CB8AC3E}">
        <p14:creationId xmlns:p14="http://schemas.microsoft.com/office/powerpoint/2010/main" val="10418581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4"/>
          </p:nvPr>
        </p:nvSpPr>
        <p:spPr/>
        <p:txBody>
          <a:bodyPr/>
          <a:lstStyle/>
          <a:p>
            <a:r>
              <a:rPr lang="es-ES" dirty="0"/>
              <a:t>06: Configuración inicial del sistema</a:t>
            </a:r>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Ejemplo de Configuración de Interfaz</a:t>
            </a:r>
          </a:p>
          <a:p>
            <a:pPr lvl="1"/>
            <a:r>
              <a:rPr lang="es-ES" dirty="0"/>
              <a:t>La dirección </a:t>
            </a:r>
            <a:r>
              <a:rPr lang="es-ES" b="1" dirty="0" err="1"/>
              <a:t>primary</a:t>
            </a:r>
            <a:r>
              <a:rPr lang="es-ES" dirty="0"/>
              <a:t> de una interfaz se usa de manera predeterminada como la dirección local para los paquetes de broadcast y </a:t>
            </a:r>
            <a:r>
              <a:rPr lang="es-ES" dirty="0" err="1"/>
              <a:t>multicast</a:t>
            </a:r>
            <a:r>
              <a:rPr lang="es-ES" dirty="0"/>
              <a:t> que se originan localmente y se envían a través de la interfaz.</a:t>
            </a:r>
          </a:p>
          <a:p>
            <a:pPr lvl="1"/>
            <a:r>
              <a:rPr lang="es-ES" dirty="0"/>
              <a:t>Por defecto la interfaz primaria en una interfaz es la numéricamente menor dirección en la interfaz.</a:t>
            </a:r>
            <a:endParaRPr lang="en-US" dirty="0"/>
          </a:p>
        </p:txBody>
      </p:sp>
      <p:pic>
        <p:nvPicPr>
          <p:cNvPr id="10" name="Content Placeholder 9">
            <a:extLst>
              <a:ext uri="{FF2B5EF4-FFF2-40B4-BE49-F238E27FC236}">
                <a16:creationId xmlns:a16="http://schemas.microsoft.com/office/drawing/2014/main" id="{7DD2FBD9-D26E-4BE2-A6FB-2D6992B7A800}"/>
              </a:ext>
            </a:extLst>
          </p:cNvPr>
          <p:cNvPicPr>
            <a:picLocks noGrp="1" noChangeAspect="1"/>
          </p:cNvPicPr>
          <p:nvPr>
            <p:ph idx="15"/>
          </p:nvPr>
        </p:nvPicPr>
        <p:blipFill>
          <a:blip r:embed="rId3"/>
          <a:stretch>
            <a:fillRect/>
          </a:stretch>
        </p:blipFill>
        <p:spPr>
          <a:xfrm>
            <a:off x="6096000" y="1553415"/>
            <a:ext cx="5131928" cy="4859091"/>
          </a:xfrm>
          <a:prstGeom prst="rect">
            <a:avLst/>
          </a:prstGeom>
        </p:spPr>
      </p:pic>
    </p:spTree>
    <p:extLst>
      <p:ext uri="{BB962C8B-B14F-4D97-AF65-F5344CB8AC3E}">
        <p14:creationId xmlns:p14="http://schemas.microsoft.com/office/powerpoint/2010/main" val="17338369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Ejemplo de Configuración de Interfaces</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48E89B0E-0960-40E3-8A70-9D3D7ACB63E1}"/>
              </a:ext>
            </a:extLst>
          </p:cNvPr>
          <p:cNvPicPr>
            <a:picLocks noChangeAspect="1"/>
          </p:cNvPicPr>
          <p:nvPr/>
        </p:nvPicPr>
        <p:blipFill>
          <a:blip r:embed="rId3"/>
          <a:stretch>
            <a:fillRect/>
          </a:stretch>
        </p:blipFill>
        <p:spPr>
          <a:xfrm>
            <a:off x="2803907" y="2278094"/>
            <a:ext cx="6584186" cy="3786509"/>
          </a:xfrm>
          <a:prstGeom prst="rect">
            <a:avLst/>
          </a:prstGeom>
        </p:spPr>
      </p:pic>
    </p:spTree>
    <p:extLst>
      <p:ext uri="{BB962C8B-B14F-4D97-AF65-F5344CB8AC3E}">
        <p14:creationId xmlns:p14="http://schemas.microsoft.com/office/powerpoint/2010/main" val="17096517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Verificar el estado de las interfaces</a:t>
            </a:r>
          </a:p>
          <a:p>
            <a:pPr lvl="1"/>
            <a:r>
              <a:rPr lang="es-GT" dirty="0"/>
              <a:t>Utilice el comando show interface terse para rápidamente verificar el estado de las interfaces</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DE305A71-97F8-4985-9314-EDB924682B1B}"/>
              </a:ext>
            </a:extLst>
          </p:cNvPr>
          <p:cNvPicPr>
            <a:picLocks noChangeAspect="1"/>
          </p:cNvPicPr>
          <p:nvPr/>
        </p:nvPicPr>
        <p:blipFill>
          <a:blip r:embed="rId3"/>
          <a:stretch>
            <a:fillRect/>
          </a:stretch>
        </p:blipFill>
        <p:spPr>
          <a:xfrm>
            <a:off x="453364" y="3048442"/>
            <a:ext cx="5449285" cy="1821488"/>
          </a:xfrm>
          <a:prstGeom prst="rect">
            <a:avLst/>
          </a:prstGeom>
        </p:spPr>
      </p:pic>
      <p:pic>
        <p:nvPicPr>
          <p:cNvPr id="5" name="Picture 4">
            <a:extLst>
              <a:ext uri="{FF2B5EF4-FFF2-40B4-BE49-F238E27FC236}">
                <a16:creationId xmlns:a16="http://schemas.microsoft.com/office/drawing/2014/main" id="{C30136CF-D8AB-44C0-AC25-7A26BE2C91E4}"/>
              </a:ext>
            </a:extLst>
          </p:cNvPr>
          <p:cNvPicPr>
            <a:picLocks noChangeAspect="1"/>
          </p:cNvPicPr>
          <p:nvPr/>
        </p:nvPicPr>
        <p:blipFill>
          <a:blip r:embed="rId4"/>
          <a:stretch>
            <a:fillRect/>
          </a:stretch>
        </p:blipFill>
        <p:spPr>
          <a:xfrm>
            <a:off x="6066531" y="2937606"/>
            <a:ext cx="5828742" cy="2558960"/>
          </a:xfrm>
          <a:prstGeom prst="rect">
            <a:avLst/>
          </a:prstGeom>
        </p:spPr>
      </p:pic>
    </p:spTree>
    <p:extLst>
      <p:ext uri="{BB962C8B-B14F-4D97-AF65-F5344CB8AC3E}">
        <p14:creationId xmlns:p14="http://schemas.microsoft.com/office/powerpoint/2010/main" val="11273974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85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Configuración de Fábrica</a:t>
            </a:r>
          </a:p>
          <a:p>
            <a:pPr lvl="1"/>
            <a:r>
              <a:rPr lang="en-US" dirty="0" err="1"/>
              <a:t>Configuración</a:t>
            </a:r>
            <a:r>
              <a:rPr lang="en-US" dirty="0"/>
              <a:t> </a:t>
            </a:r>
            <a:r>
              <a:rPr lang="en-US" dirty="0" err="1"/>
              <a:t>tipica</a:t>
            </a:r>
            <a:r>
              <a:rPr lang="en-US" dirty="0"/>
              <a:t> de syslog </a:t>
            </a:r>
            <a:r>
              <a:rPr lang="en-US" dirty="0" err="1"/>
              <a:t>en</a:t>
            </a:r>
            <a:r>
              <a:rPr lang="en-US" dirty="0"/>
              <a:t> una </a:t>
            </a:r>
            <a:r>
              <a:rPr lang="en-US" dirty="0" err="1"/>
              <a:t>configuración</a:t>
            </a:r>
            <a:r>
              <a:rPr lang="en-US" dirty="0"/>
              <a:t> de </a:t>
            </a:r>
            <a:r>
              <a:rPr lang="en-US" dirty="0" err="1"/>
              <a:t>fábrica</a:t>
            </a:r>
            <a:r>
              <a:rPr lang="en-US" dirty="0"/>
              <a:t> por </a:t>
            </a:r>
            <a:r>
              <a:rPr lang="en-US" dirty="0" err="1"/>
              <a:t>defecto</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4" name="Picture 3">
            <a:extLst>
              <a:ext uri="{FF2B5EF4-FFF2-40B4-BE49-F238E27FC236}">
                <a16:creationId xmlns:a16="http://schemas.microsoft.com/office/drawing/2014/main" id="{FA734801-1F34-40EC-BEB8-3C45EAD113C3}"/>
              </a:ext>
            </a:extLst>
          </p:cNvPr>
          <p:cNvPicPr>
            <a:picLocks noChangeAspect="1"/>
          </p:cNvPicPr>
          <p:nvPr/>
        </p:nvPicPr>
        <p:blipFill>
          <a:blip r:embed="rId3"/>
          <a:stretch>
            <a:fillRect/>
          </a:stretch>
        </p:blipFill>
        <p:spPr>
          <a:xfrm>
            <a:off x="3958665" y="2501966"/>
            <a:ext cx="4274669" cy="3343683"/>
          </a:xfrm>
          <a:prstGeom prst="rect">
            <a:avLst/>
          </a:prstGeom>
        </p:spPr>
      </p:pic>
    </p:spTree>
    <p:extLst>
      <p:ext uri="{BB962C8B-B14F-4D97-AF65-F5344CB8AC3E}">
        <p14:creationId xmlns:p14="http://schemas.microsoft.com/office/powerpoint/2010/main" val="891402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Configuración de Fábrica</a:t>
            </a:r>
          </a:p>
          <a:p>
            <a:pPr lvl="1"/>
            <a:r>
              <a:rPr lang="en-US" dirty="0"/>
              <a:t>La </a:t>
            </a:r>
            <a:r>
              <a:rPr lang="es-419" dirty="0"/>
              <a:t>configuración</a:t>
            </a:r>
            <a:r>
              <a:rPr lang="en-US" dirty="0"/>
              <a:t> de </a:t>
            </a:r>
            <a:r>
              <a:rPr lang="es-419" dirty="0"/>
              <a:t>fábrica</a:t>
            </a:r>
            <a:r>
              <a:rPr lang="en-US" dirty="0"/>
              <a:t> por </a:t>
            </a:r>
            <a:r>
              <a:rPr lang="en-US" dirty="0" err="1"/>
              <a:t>defecto</a:t>
            </a:r>
            <a:r>
              <a:rPr lang="en-US" dirty="0"/>
              <a:t> </a:t>
            </a:r>
            <a:r>
              <a:rPr lang="en-US" dirty="0" err="1"/>
              <a:t>puede</a:t>
            </a:r>
            <a:r>
              <a:rPr lang="en-US" dirty="0"/>
              <a:t> </a:t>
            </a:r>
            <a:r>
              <a:rPr lang="en-US" dirty="0" err="1"/>
              <a:t>variar</a:t>
            </a:r>
            <a:r>
              <a:rPr lang="en-US" dirty="0"/>
              <a:t> de una </a:t>
            </a:r>
            <a:r>
              <a:rPr lang="en-US" dirty="0" err="1"/>
              <a:t>familia</a:t>
            </a:r>
            <a:r>
              <a:rPr lang="en-US" dirty="0"/>
              <a:t> de </a:t>
            </a:r>
            <a:r>
              <a:rPr lang="en-US" dirty="0" err="1"/>
              <a:t>plataformas</a:t>
            </a:r>
            <a:r>
              <a:rPr lang="en-US" dirty="0"/>
              <a:t> a </a:t>
            </a:r>
            <a:r>
              <a:rPr lang="en-US" dirty="0" err="1"/>
              <a:t>otra</a:t>
            </a:r>
            <a:r>
              <a:rPr lang="en-US" dirty="0"/>
              <a:t>, e </a:t>
            </a:r>
            <a:r>
              <a:rPr lang="en-US" dirty="0" err="1"/>
              <a:t>incluso</a:t>
            </a:r>
            <a:r>
              <a:rPr lang="en-US" dirty="0"/>
              <a:t> entre </a:t>
            </a:r>
            <a:r>
              <a:rPr lang="en-US" dirty="0" err="1"/>
              <a:t>diferentes</a:t>
            </a:r>
            <a:r>
              <a:rPr lang="en-US" dirty="0"/>
              <a:t> </a:t>
            </a:r>
            <a:r>
              <a:rPr lang="en-US" dirty="0" err="1"/>
              <a:t>modelos</a:t>
            </a:r>
            <a:r>
              <a:rPr lang="en-US" dirty="0"/>
              <a:t> dentro de la </a:t>
            </a:r>
            <a:r>
              <a:rPr lang="en-US" dirty="0" err="1"/>
              <a:t>misma</a:t>
            </a:r>
            <a:r>
              <a:rPr lang="en-US" dirty="0"/>
              <a:t> </a:t>
            </a:r>
            <a:r>
              <a:rPr lang="en-US" dirty="0" err="1"/>
              <a:t>familia</a:t>
            </a:r>
            <a:r>
              <a:rPr lang="en-US" dirty="0"/>
              <a:t>.</a:t>
            </a:r>
          </a:p>
          <a:p>
            <a:pPr lvl="1"/>
            <a:r>
              <a:rPr lang="en-US" dirty="0"/>
              <a:t>La </a:t>
            </a:r>
            <a:r>
              <a:rPr lang="en-US" dirty="0" err="1"/>
              <a:t>configuración</a:t>
            </a:r>
            <a:r>
              <a:rPr lang="en-US" dirty="0"/>
              <a:t> de </a:t>
            </a:r>
            <a:r>
              <a:rPr lang="en-US" dirty="0" err="1"/>
              <a:t>fábrica</a:t>
            </a:r>
            <a:r>
              <a:rPr lang="en-US" dirty="0"/>
              <a:t> por </a:t>
            </a:r>
            <a:r>
              <a:rPr lang="en-US" dirty="0" err="1"/>
              <a:t>defecto</a:t>
            </a:r>
            <a:r>
              <a:rPr lang="en-US" dirty="0"/>
              <a:t> para </a:t>
            </a:r>
            <a:r>
              <a:rPr lang="en-US" dirty="0" err="1"/>
              <a:t>cada</a:t>
            </a:r>
            <a:r>
              <a:rPr lang="en-US" dirty="0"/>
              <a:t> </a:t>
            </a:r>
            <a:r>
              <a:rPr lang="en-US" dirty="0" err="1"/>
              <a:t>plataforma</a:t>
            </a:r>
            <a:r>
              <a:rPr lang="en-US" dirty="0"/>
              <a:t> que </a:t>
            </a:r>
            <a:r>
              <a:rPr lang="en-US" dirty="0" err="1"/>
              <a:t>ejecuta</a:t>
            </a:r>
            <a:r>
              <a:rPr lang="en-US" dirty="0"/>
              <a:t> Junos OS es </a:t>
            </a:r>
            <a:r>
              <a:rPr lang="en-US" dirty="0" err="1"/>
              <a:t>creada</a:t>
            </a:r>
            <a:r>
              <a:rPr lang="en-US" dirty="0"/>
              <a:t> </a:t>
            </a:r>
            <a:r>
              <a:rPr lang="en-US" dirty="0" err="1"/>
              <a:t>basada</a:t>
            </a:r>
            <a:r>
              <a:rPr lang="en-US" dirty="0"/>
              <a:t> </a:t>
            </a:r>
            <a:r>
              <a:rPr lang="en-US" dirty="0" err="1"/>
              <a:t>en</a:t>
            </a:r>
            <a:r>
              <a:rPr lang="en-US" dirty="0"/>
              <a:t> </a:t>
            </a:r>
            <a:r>
              <a:rPr lang="en-US" dirty="0" err="1"/>
              <a:t>su</a:t>
            </a:r>
            <a:r>
              <a:rPr lang="en-US" dirty="0"/>
              <a:t> </a:t>
            </a:r>
            <a:r>
              <a:rPr lang="en-US" dirty="0" err="1"/>
              <a:t>rol</a:t>
            </a:r>
            <a:r>
              <a:rPr lang="en-US" dirty="0"/>
              <a:t> respective.</a:t>
            </a:r>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spTree>
    <p:extLst>
      <p:ext uri="{BB962C8B-B14F-4D97-AF65-F5344CB8AC3E}">
        <p14:creationId xmlns:p14="http://schemas.microsoft.com/office/powerpoint/2010/main" val="340444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normAutofit/>
          </a:bodyPr>
          <a:lstStyle/>
          <a:p>
            <a:pPr algn="just"/>
            <a:r>
              <a:rPr lang="es-GT" dirty="0"/>
              <a:t>Configuración de Fábrica</a:t>
            </a:r>
          </a:p>
          <a:p>
            <a:pPr marL="53975" lvl="1" indent="0" algn="just">
              <a:buNone/>
            </a:pPr>
            <a:r>
              <a:rPr lang="en-US" dirty="0"/>
              <a:t>Por </a:t>
            </a:r>
            <a:r>
              <a:rPr lang="en-US" dirty="0" err="1"/>
              <a:t>Ejemplo</a:t>
            </a:r>
            <a:r>
              <a:rPr lang="en-US" dirty="0"/>
              <a:t>:</a:t>
            </a:r>
          </a:p>
          <a:p>
            <a:pPr marL="230188" lvl="2" indent="0" algn="just">
              <a:buNone/>
            </a:pPr>
            <a:r>
              <a:rPr lang="es-ES" dirty="0"/>
              <a:t>Los switches de la serie EX están diseñados para funcionar como conmutadores de capa 2 desde el primer momento. Para cumplir con este requisito operativo predeterminado, las configuraciones predeterminadas de fábrica asociadas tienen todas las interfaces configuradas para la operación de Capa 2 y también incluyen la configuración de protocolos que se usa comúnmente en los switches, como el Protocolo de árbol de expansión rápida (RSTP) y el Protocolo de descubrimiento de capa de enlace (LLDP).</a:t>
            </a:r>
          </a:p>
          <a:p>
            <a:pPr marL="230188" lvl="2" indent="0" algn="just">
              <a:buNone/>
            </a:pPr>
            <a:endParaRPr lang="es-ES" dirty="0"/>
          </a:p>
          <a:p>
            <a:pPr marL="230188" lvl="2" indent="0" algn="just">
              <a:buNone/>
            </a:pPr>
            <a:r>
              <a:rPr lang="es-ES" dirty="0"/>
              <a:t>Otras plataformas no tienen estos mismos requisitos operativos predeterminados y, por lo tanto, no incluyen esos parámetros de configuración en sus configuraciones predeterminadas de fábrica.</a:t>
            </a:r>
            <a:endParaRPr lang="en-US" dirty="0"/>
          </a:p>
          <a:p>
            <a:pPr marL="53975" lvl="1" indent="0" algn="just">
              <a:buNone/>
            </a:pP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spTree>
    <p:extLst>
      <p:ext uri="{BB962C8B-B14F-4D97-AF65-F5344CB8AC3E}">
        <p14:creationId xmlns:p14="http://schemas.microsoft.com/office/powerpoint/2010/main" val="335240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Carga de la configuración de fabrica por defecto</a:t>
            </a:r>
          </a:p>
          <a:p>
            <a:pPr marL="230188" lvl="2" indent="0">
              <a:buNone/>
            </a:pPr>
            <a:r>
              <a:rPr lang="es-GT" dirty="0"/>
              <a:t>Utilice el comando </a:t>
            </a:r>
            <a:r>
              <a:rPr lang="es-GT" dirty="0">
                <a:latin typeface="Consolas" panose="020B0609020204030204" pitchFamily="49" charset="0"/>
              </a:rPr>
              <a:t>load </a:t>
            </a:r>
            <a:r>
              <a:rPr lang="es-GT" dirty="0" err="1">
                <a:latin typeface="Consolas" panose="020B0609020204030204" pitchFamily="49" charset="0"/>
              </a:rPr>
              <a:t>factory</a:t>
            </a:r>
            <a:r>
              <a:rPr lang="es-GT" dirty="0">
                <a:latin typeface="Consolas" panose="020B0609020204030204" pitchFamily="49" charset="0"/>
              </a:rPr>
              <a:t>-default</a:t>
            </a:r>
            <a:r>
              <a:rPr lang="es-GT" dirty="0"/>
              <a:t> para:</a:t>
            </a:r>
          </a:p>
          <a:p>
            <a:pPr marL="801688" lvl="3" indent="-285750"/>
            <a:r>
              <a:rPr lang="es-GT" dirty="0"/>
              <a:t>Regresar el dispositivo a la configuración de fábrica</a:t>
            </a:r>
          </a:p>
          <a:p>
            <a:pPr marL="801688" lvl="3" indent="-285750"/>
            <a:r>
              <a:rPr lang="es-GT" dirty="0" err="1"/>
              <a:t>Sobreescribir</a:t>
            </a:r>
            <a:r>
              <a:rPr lang="es-GT" dirty="0"/>
              <a:t> la configuración candidata</a:t>
            </a:r>
          </a:p>
          <a:p>
            <a:pPr marL="801688" lvl="3" indent="-285750"/>
            <a:r>
              <a:rPr lang="es-GT" dirty="0"/>
              <a:t>Debe configurar un </a:t>
            </a:r>
            <a:r>
              <a:rPr lang="es-GT" dirty="0" err="1"/>
              <a:t>password</a:t>
            </a:r>
            <a:r>
              <a:rPr lang="es-GT" dirty="0"/>
              <a:t> de </a:t>
            </a:r>
            <a:r>
              <a:rPr lang="es-GT" dirty="0" err="1"/>
              <a:t>root</a:t>
            </a:r>
            <a:r>
              <a:rPr lang="es-GT" dirty="0"/>
              <a:t> para activar la configuración</a:t>
            </a:r>
          </a:p>
          <a:p>
            <a:pPr lvl="2"/>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06: Configuración inicial del sistema</a:t>
            </a:r>
          </a:p>
        </p:txBody>
      </p:sp>
      <p:pic>
        <p:nvPicPr>
          <p:cNvPr id="3" name="Picture 2">
            <a:extLst>
              <a:ext uri="{FF2B5EF4-FFF2-40B4-BE49-F238E27FC236}">
                <a16:creationId xmlns:a16="http://schemas.microsoft.com/office/drawing/2014/main" id="{B15CA54B-2B94-4B36-949E-2A61B036C59F}"/>
              </a:ext>
            </a:extLst>
          </p:cNvPr>
          <p:cNvPicPr>
            <a:picLocks noChangeAspect="1"/>
          </p:cNvPicPr>
          <p:nvPr/>
        </p:nvPicPr>
        <p:blipFill>
          <a:blip r:embed="rId3"/>
          <a:stretch>
            <a:fillRect/>
          </a:stretch>
        </p:blipFill>
        <p:spPr>
          <a:xfrm>
            <a:off x="2758833" y="3285744"/>
            <a:ext cx="6674333" cy="2881331"/>
          </a:xfrm>
          <a:prstGeom prst="rect">
            <a:avLst/>
          </a:prstGeom>
        </p:spPr>
      </p:pic>
    </p:spTree>
    <p:extLst>
      <p:ext uri="{BB962C8B-B14F-4D97-AF65-F5344CB8AC3E}">
        <p14:creationId xmlns:p14="http://schemas.microsoft.com/office/powerpoint/2010/main" val="111843715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5090</TotalTime>
  <Words>4309</Words>
  <Application>Microsoft Office PowerPoint</Application>
  <PresentationFormat>Widescreen</PresentationFormat>
  <Paragraphs>448</Paragraphs>
  <Slides>54</Slides>
  <Notes>53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Bahnschrift SemiBold</vt:lpstr>
      <vt:lpstr>Calibri</vt:lpstr>
      <vt:lpstr>Consolas</vt:lpstr>
      <vt:lpstr>Tema de Office</vt:lpstr>
      <vt:lpstr>Configuración Inicial del Sistema</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dc:title>
  <dc:creator/>
  <cp:lastModifiedBy>Ramirez, Carlos</cp:lastModifiedBy>
  <cp:revision>5</cp:revision>
  <dcterms:created xsi:type="dcterms:W3CDTF">2022-02-13T05:49:53Z</dcterms:created>
  <dcterms:modified xsi:type="dcterms:W3CDTF">2022-03-22T20:54:20Z</dcterms:modified>
</cp:coreProperties>
</file>