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42" r:id="rId2"/>
    <p:sldId id="256" r:id="rId3"/>
    <p:sldId id="311" r:id="rId4"/>
    <p:sldId id="343" r:id="rId5"/>
    <p:sldId id="344" r:id="rId6"/>
    <p:sldId id="345" r:id="rId7"/>
    <p:sldId id="346" r:id="rId8"/>
    <p:sldId id="347" r:id="rId9"/>
    <p:sldId id="357" r:id="rId10"/>
    <p:sldId id="361" r:id="rId11"/>
    <p:sldId id="358" r:id="rId12"/>
    <p:sldId id="359" r:id="rId13"/>
    <p:sldId id="360" r:id="rId14"/>
    <p:sldId id="348" r:id="rId15"/>
    <p:sldId id="349" r:id="rId16"/>
    <p:sldId id="350" r:id="rId17"/>
    <p:sldId id="351" r:id="rId18"/>
    <p:sldId id="352" r:id="rId19"/>
    <p:sldId id="353" r:id="rId20"/>
    <p:sldId id="354" r:id="rId21"/>
    <p:sldId id="355" r:id="rId22"/>
    <p:sldId id="363" r:id="rId23"/>
    <p:sldId id="362" r:id="rId24"/>
    <p:sldId id="364" r:id="rId25"/>
    <p:sldId id="356" r:id="rId26"/>
    <p:sldId id="365" r:id="rId27"/>
    <p:sldId id="369" r:id="rId28"/>
    <p:sldId id="366" r:id="rId29"/>
    <p:sldId id="367" r:id="rId30"/>
    <p:sldId id="368" r:id="rId31"/>
    <p:sldId id="341"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B23E"/>
    <a:srgbClr val="0097A4"/>
    <a:srgbClr val="666666"/>
    <a:srgbClr val="79A034"/>
    <a:srgbClr val="E5E7E9"/>
    <a:srgbClr val="F1F3F4"/>
    <a:srgbClr val="AFB1B3"/>
    <a:srgbClr val="B6B8BC"/>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E4BAB-1F96-4A8D-93C4-ECEAD6AC1E61}" v="312" dt="2022-04-26T01:12:37.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15" autoAdjust="0"/>
  </p:normalViewPr>
  <p:slideViewPr>
    <p:cSldViewPr snapToGrid="0">
      <p:cViewPr varScale="1">
        <p:scale>
          <a:sx n="56" d="100"/>
          <a:sy n="56" d="100"/>
        </p:scale>
        <p:origin x="1380"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AC3E4BAB-1F96-4A8D-93C4-ECEAD6AC1E61}"/>
    <pc:docChg chg="undo custSel addSld delSld modSld sldOrd">
      <pc:chgData name="Carlos Leonel Ramirez Martinez" userId="14d3900238d93848" providerId="LiveId" clId="{AC3E4BAB-1F96-4A8D-93C4-ECEAD6AC1E61}" dt="2022-04-26T01:14:17.966" v="4431" actId="1582"/>
      <pc:docMkLst>
        <pc:docMk/>
      </pc:docMkLst>
      <pc:sldChg chg="modSp mod">
        <pc:chgData name="Carlos Leonel Ramirez Martinez" userId="14d3900238d93848" providerId="LiveId" clId="{AC3E4BAB-1F96-4A8D-93C4-ECEAD6AC1E61}" dt="2022-03-17T23:07:02.053" v="121" actId="20577"/>
        <pc:sldMkLst>
          <pc:docMk/>
          <pc:sldMk cId="2406273178" sldId="256"/>
        </pc:sldMkLst>
        <pc:spChg chg="mod">
          <ac:chgData name="Carlos Leonel Ramirez Martinez" userId="14d3900238d93848" providerId="LiveId" clId="{AC3E4BAB-1F96-4A8D-93C4-ECEAD6AC1E61}" dt="2022-03-17T23:06:41.981" v="72" actId="20577"/>
          <ac:spMkLst>
            <pc:docMk/>
            <pc:sldMk cId="2406273178" sldId="256"/>
            <ac:spMk id="2" creationId="{00000000-0000-0000-0000-000000000000}"/>
          </ac:spMkLst>
        </pc:spChg>
        <pc:spChg chg="mod">
          <ac:chgData name="Carlos Leonel Ramirez Martinez" userId="14d3900238d93848" providerId="LiveId" clId="{AC3E4BAB-1F96-4A8D-93C4-ECEAD6AC1E61}" dt="2022-03-17T23:07:02.053" v="121" actId="20577"/>
          <ac:spMkLst>
            <pc:docMk/>
            <pc:sldMk cId="2406273178" sldId="256"/>
            <ac:spMk id="12" creationId="{6D557538-D8AF-4733-ABDC-BD8EB139F28F}"/>
          </ac:spMkLst>
        </pc:spChg>
      </pc:sldChg>
      <pc:sldChg chg="addSp delSp modSp add del mod modClrScheme chgLayout modNotesTx">
        <pc:chgData name="Carlos Leonel Ramirez Martinez" userId="14d3900238d93848" providerId="LiveId" clId="{AC3E4BAB-1F96-4A8D-93C4-ECEAD6AC1E61}" dt="2022-04-26T00:50:06" v="4032" actId="6549"/>
        <pc:sldMkLst>
          <pc:docMk/>
          <pc:sldMk cId="2604637829" sldId="311"/>
        </pc:sldMkLst>
        <pc:spChg chg="mod ord">
          <ac:chgData name="Carlos Leonel Ramirez Martinez" userId="14d3900238d93848" providerId="LiveId" clId="{AC3E4BAB-1F96-4A8D-93C4-ECEAD6AC1E61}" dt="2022-04-26T00:48:34.383" v="3985" actId="700"/>
          <ac:spMkLst>
            <pc:docMk/>
            <pc:sldMk cId="2604637829" sldId="311"/>
            <ac:spMk id="2" creationId="{E5B2F0CD-B307-4AC6-8A02-C5CB123085CA}"/>
          </ac:spMkLst>
        </pc:spChg>
        <pc:spChg chg="del">
          <ac:chgData name="Carlos Leonel Ramirez Martinez" userId="14d3900238d93848" providerId="LiveId" clId="{AC3E4BAB-1F96-4A8D-93C4-ECEAD6AC1E61}" dt="2022-03-17T23:08:12.408" v="135" actId="478"/>
          <ac:spMkLst>
            <pc:docMk/>
            <pc:sldMk cId="2604637829" sldId="311"/>
            <ac:spMk id="3" creationId="{0416AA64-D176-4019-A8CB-B1FF934F6F5F}"/>
          </ac:spMkLst>
        </pc:spChg>
        <pc:spChg chg="add del mod">
          <ac:chgData name="Carlos Leonel Ramirez Martinez" userId="14d3900238d93848" providerId="LiveId" clId="{AC3E4BAB-1F96-4A8D-93C4-ECEAD6AC1E61}" dt="2022-04-26T00:48:02.259" v="3982" actId="6264"/>
          <ac:spMkLst>
            <pc:docMk/>
            <pc:sldMk cId="2604637829" sldId="311"/>
            <ac:spMk id="3" creationId="{F83593A7-7D1D-4E32-90D8-27F5649A908A}"/>
          </ac:spMkLst>
        </pc:spChg>
        <pc:spChg chg="add del mod">
          <ac:chgData name="Carlos Leonel Ramirez Martinez" userId="14d3900238d93848" providerId="LiveId" clId="{AC3E4BAB-1F96-4A8D-93C4-ECEAD6AC1E61}" dt="2022-04-26T00:48:02.259" v="3982" actId="6264"/>
          <ac:spMkLst>
            <pc:docMk/>
            <pc:sldMk cId="2604637829" sldId="311"/>
            <ac:spMk id="4" creationId="{235035FC-1A28-489A-9D7A-DCFC8C52BF1B}"/>
          </ac:spMkLst>
        </pc:spChg>
        <pc:spChg chg="add del mod">
          <ac:chgData name="Carlos Leonel Ramirez Martinez" userId="14d3900238d93848" providerId="LiveId" clId="{AC3E4BAB-1F96-4A8D-93C4-ECEAD6AC1E61}" dt="2022-04-26T00:48:02.259" v="3982" actId="6264"/>
          <ac:spMkLst>
            <pc:docMk/>
            <pc:sldMk cId="2604637829" sldId="311"/>
            <ac:spMk id="5" creationId="{C5A5A4D5-B853-4459-A858-D5FF201A7FA1}"/>
          </ac:spMkLst>
        </pc:spChg>
        <pc:spChg chg="add mod ord">
          <ac:chgData name="Carlos Leonel Ramirez Martinez" userId="14d3900238d93848" providerId="LiveId" clId="{AC3E4BAB-1F96-4A8D-93C4-ECEAD6AC1E61}" dt="2022-04-26T00:49:12.834" v="3995" actId="255"/>
          <ac:spMkLst>
            <pc:docMk/>
            <pc:sldMk cId="2604637829" sldId="311"/>
            <ac:spMk id="6" creationId="{485C1187-9540-414C-A264-ECBD4C2934CA}"/>
          </ac:spMkLst>
        </pc:spChg>
        <pc:spChg chg="mod ord">
          <ac:chgData name="Carlos Leonel Ramirez Martinez" userId="14d3900238d93848" providerId="LiveId" clId="{AC3E4BAB-1F96-4A8D-93C4-ECEAD6AC1E61}" dt="2022-04-26T00:48:34.383" v="3985" actId="700"/>
          <ac:spMkLst>
            <pc:docMk/>
            <pc:sldMk cId="2604637829" sldId="311"/>
            <ac:spMk id="7" creationId="{1C6331CC-28A1-405D-8B44-CDE7DD0D44AE}"/>
          </ac:spMkLst>
        </pc:spChg>
        <pc:spChg chg="add mod ord">
          <ac:chgData name="Carlos Leonel Ramirez Martinez" userId="14d3900238d93848" providerId="LiveId" clId="{AC3E4BAB-1F96-4A8D-93C4-ECEAD6AC1E61}" dt="2022-04-26T00:49:33.127" v="4025" actId="20577"/>
          <ac:spMkLst>
            <pc:docMk/>
            <pc:sldMk cId="2604637829" sldId="311"/>
            <ac:spMk id="8" creationId="{F5F745DF-5AA7-44A7-8F7B-C90F4E8D4460}"/>
          </ac:spMkLst>
        </pc:spChg>
        <pc:picChg chg="del">
          <ac:chgData name="Carlos Leonel Ramirez Martinez" userId="14d3900238d93848" providerId="LiveId" clId="{AC3E4BAB-1F96-4A8D-93C4-ECEAD6AC1E61}" dt="2022-03-17T23:08:11.054" v="134" actId="478"/>
          <ac:picMkLst>
            <pc:docMk/>
            <pc:sldMk cId="2604637829" sldId="311"/>
            <ac:picMk id="5" creationId="{45063A68-6E87-4BFC-972D-4F13BA435992}"/>
          </ac:picMkLst>
        </pc:picChg>
      </pc:sldChg>
      <pc:sldChg chg="add del">
        <pc:chgData name="Carlos Leonel Ramirez Martinez" userId="14d3900238d93848" providerId="LiveId" clId="{AC3E4BAB-1F96-4A8D-93C4-ECEAD6AC1E61}" dt="2022-03-17T23:07:35.042" v="124" actId="47"/>
        <pc:sldMkLst>
          <pc:docMk/>
          <pc:sldMk cId="4267271857" sldId="312"/>
        </pc:sldMkLst>
      </pc:sldChg>
      <pc:sldChg chg="add del">
        <pc:chgData name="Carlos Leonel Ramirez Martinez" userId="14d3900238d93848" providerId="LiveId" clId="{AC3E4BAB-1F96-4A8D-93C4-ECEAD6AC1E61}" dt="2022-03-17T23:07:35.042" v="124" actId="47"/>
        <pc:sldMkLst>
          <pc:docMk/>
          <pc:sldMk cId="2867565937" sldId="313"/>
        </pc:sldMkLst>
      </pc:sldChg>
      <pc:sldChg chg="add del">
        <pc:chgData name="Carlos Leonel Ramirez Martinez" userId="14d3900238d93848" providerId="LiveId" clId="{AC3E4BAB-1F96-4A8D-93C4-ECEAD6AC1E61}" dt="2022-03-17T23:07:35.042" v="124" actId="47"/>
        <pc:sldMkLst>
          <pc:docMk/>
          <pc:sldMk cId="1335613596" sldId="314"/>
        </pc:sldMkLst>
      </pc:sldChg>
      <pc:sldChg chg="add del">
        <pc:chgData name="Carlos Leonel Ramirez Martinez" userId="14d3900238d93848" providerId="LiveId" clId="{AC3E4BAB-1F96-4A8D-93C4-ECEAD6AC1E61}" dt="2022-03-17T23:07:35.042" v="124" actId="47"/>
        <pc:sldMkLst>
          <pc:docMk/>
          <pc:sldMk cId="91507520" sldId="315"/>
        </pc:sldMkLst>
      </pc:sldChg>
      <pc:sldChg chg="add del">
        <pc:chgData name="Carlos Leonel Ramirez Martinez" userId="14d3900238d93848" providerId="LiveId" clId="{AC3E4BAB-1F96-4A8D-93C4-ECEAD6AC1E61}" dt="2022-03-17T23:07:35.042" v="124" actId="47"/>
        <pc:sldMkLst>
          <pc:docMk/>
          <pc:sldMk cId="846331012" sldId="316"/>
        </pc:sldMkLst>
      </pc:sldChg>
      <pc:sldChg chg="add del">
        <pc:chgData name="Carlos Leonel Ramirez Martinez" userId="14d3900238d93848" providerId="LiveId" clId="{AC3E4BAB-1F96-4A8D-93C4-ECEAD6AC1E61}" dt="2022-03-17T23:07:35.042" v="124" actId="47"/>
        <pc:sldMkLst>
          <pc:docMk/>
          <pc:sldMk cId="1094242374" sldId="317"/>
        </pc:sldMkLst>
      </pc:sldChg>
      <pc:sldChg chg="add del">
        <pc:chgData name="Carlos Leonel Ramirez Martinez" userId="14d3900238d93848" providerId="LiveId" clId="{AC3E4BAB-1F96-4A8D-93C4-ECEAD6AC1E61}" dt="2022-03-17T23:07:35.042" v="124" actId="47"/>
        <pc:sldMkLst>
          <pc:docMk/>
          <pc:sldMk cId="994992864" sldId="318"/>
        </pc:sldMkLst>
      </pc:sldChg>
      <pc:sldChg chg="add del">
        <pc:chgData name="Carlos Leonel Ramirez Martinez" userId="14d3900238d93848" providerId="LiveId" clId="{AC3E4BAB-1F96-4A8D-93C4-ECEAD6AC1E61}" dt="2022-03-17T23:07:35.042" v="124" actId="47"/>
        <pc:sldMkLst>
          <pc:docMk/>
          <pc:sldMk cId="2480917511" sldId="319"/>
        </pc:sldMkLst>
      </pc:sldChg>
      <pc:sldChg chg="add del">
        <pc:chgData name="Carlos Leonel Ramirez Martinez" userId="14d3900238d93848" providerId="LiveId" clId="{AC3E4BAB-1F96-4A8D-93C4-ECEAD6AC1E61}" dt="2022-03-17T23:07:35.042" v="124" actId="47"/>
        <pc:sldMkLst>
          <pc:docMk/>
          <pc:sldMk cId="3177088285" sldId="320"/>
        </pc:sldMkLst>
      </pc:sldChg>
      <pc:sldChg chg="add del">
        <pc:chgData name="Carlos Leonel Ramirez Martinez" userId="14d3900238d93848" providerId="LiveId" clId="{AC3E4BAB-1F96-4A8D-93C4-ECEAD6AC1E61}" dt="2022-03-17T23:07:35.042" v="124" actId="47"/>
        <pc:sldMkLst>
          <pc:docMk/>
          <pc:sldMk cId="1925405032" sldId="321"/>
        </pc:sldMkLst>
      </pc:sldChg>
      <pc:sldChg chg="add del">
        <pc:chgData name="Carlos Leonel Ramirez Martinez" userId="14d3900238d93848" providerId="LiveId" clId="{AC3E4BAB-1F96-4A8D-93C4-ECEAD6AC1E61}" dt="2022-03-17T23:07:35.042" v="124" actId="47"/>
        <pc:sldMkLst>
          <pc:docMk/>
          <pc:sldMk cId="625084114" sldId="322"/>
        </pc:sldMkLst>
      </pc:sldChg>
      <pc:sldChg chg="add del">
        <pc:chgData name="Carlos Leonel Ramirez Martinez" userId="14d3900238d93848" providerId="LiveId" clId="{AC3E4BAB-1F96-4A8D-93C4-ECEAD6AC1E61}" dt="2022-03-17T23:07:35.042" v="124" actId="47"/>
        <pc:sldMkLst>
          <pc:docMk/>
          <pc:sldMk cId="3524195464" sldId="323"/>
        </pc:sldMkLst>
      </pc:sldChg>
      <pc:sldChg chg="add del">
        <pc:chgData name="Carlos Leonel Ramirez Martinez" userId="14d3900238d93848" providerId="LiveId" clId="{AC3E4BAB-1F96-4A8D-93C4-ECEAD6AC1E61}" dt="2022-03-17T23:07:35.042" v="124" actId="47"/>
        <pc:sldMkLst>
          <pc:docMk/>
          <pc:sldMk cId="1309638563" sldId="324"/>
        </pc:sldMkLst>
      </pc:sldChg>
      <pc:sldChg chg="add del">
        <pc:chgData name="Carlos Leonel Ramirez Martinez" userId="14d3900238d93848" providerId="LiveId" clId="{AC3E4BAB-1F96-4A8D-93C4-ECEAD6AC1E61}" dt="2022-03-17T23:07:35.042" v="124" actId="47"/>
        <pc:sldMkLst>
          <pc:docMk/>
          <pc:sldMk cId="599567370" sldId="325"/>
        </pc:sldMkLst>
      </pc:sldChg>
      <pc:sldChg chg="add del">
        <pc:chgData name="Carlos Leonel Ramirez Martinez" userId="14d3900238d93848" providerId="LiveId" clId="{AC3E4BAB-1F96-4A8D-93C4-ECEAD6AC1E61}" dt="2022-03-17T23:07:35.042" v="124" actId="47"/>
        <pc:sldMkLst>
          <pc:docMk/>
          <pc:sldMk cId="354890242" sldId="326"/>
        </pc:sldMkLst>
      </pc:sldChg>
      <pc:sldChg chg="add del">
        <pc:chgData name="Carlos Leonel Ramirez Martinez" userId="14d3900238d93848" providerId="LiveId" clId="{AC3E4BAB-1F96-4A8D-93C4-ECEAD6AC1E61}" dt="2022-03-17T23:07:35.042" v="124" actId="47"/>
        <pc:sldMkLst>
          <pc:docMk/>
          <pc:sldMk cId="1717633215" sldId="327"/>
        </pc:sldMkLst>
      </pc:sldChg>
      <pc:sldChg chg="add del">
        <pc:chgData name="Carlos Leonel Ramirez Martinez" userId="14d3900238d93848" providerId="LiveId" clId="{AC3E4BAB-1F96-4A8D-93C4-ECEAD6AC1E61}" dt="2022-03-17T23:07:35.042" v="124" actId="47"/>
        <pc:sldMkLst>
          <pc:docMk/>
          <pc:sldMk cId="1465492248" sldId="328"/>
        </pc:sldMkLst>
      </pc:sldChg>
      <pc:sldChg chg="add del">
        <pc:chgData name="Carlos Leonel Ramirez Martinez" userId="14d3900238d93848" providerId="LiveId" clId="{AC3E4BAB-1F96-4A8D-93C4-ECEAD6AC1E61}" dt="2022-03-17T23:07:35.042" v="124" actId="47"/>
        <pc:sldMkLst>
          <pc:docMk/>
          <pc:sldMk cId="2551075424" sldId="329"/>
        </pc:sldMkLst>
      </pc:sldChg>
      <pc:sldChg chg="add del">
        <pc:chgData name="Carlos Leonel Ramirez Martinez" userId="14d3900238d93848" providerId="LiveId" clId="{AC3E4BAB-1F96-4A8D-93C4-ECEAD6AC1E61}" dt="2022-03-17T23:07:35.042" v="124" actId="47"/>
        <pc:sldMkLst>
          <pc:docMk/>
          <pc:sldMk cId="2962023174" sldId="330"/>
        </pc:sldMkLst>
      </pc:sldChg>
      <pc:sldChg chg="add del">
        <pc:chgData name="Carlos Leonel Ramirez Martinez" userId="14d3900238d93848" providerId="LiveId" clId="{AC3E4BAB-1F96-4A8D-93C4-ECEAD6AC1E61}" dt="2022-03-17T23:07:35.042" v="124" actId="47"/>
        <pc:sldMkLst>
          <pc:docMk/>
          <pc:sldMk cId="3509950590" sldId="331"/>
        </pc:sldMkLst>
      </pc:sldChg>
      <pc:sldChg chg="add del">
        <pc:chgData name="Carlos Leonel Ramirez Martinez" userId="14d3900238d93848" providerId="LiveId" clId="{AC3E4BAB-1F96-4A8D-93C4-ECEAD6AC1E61}" dt="2022-03-17T23:07:35.042" v="124" actId="47"/>
        <pc:sldMkLst>
          <pc:docMk/>
          <pc:sldMk cId="2275080541" sldId="333"/>
        </pc:sldMkLst>
      </pc:sldChg>
      <pc:sldChg chg="add del">
        <pc:chgData name="Carlos Leonel Ramirez Martinez" userId="14d3900238d93848" providerId="LiveId" clId="{AC3E4BAB-1F96-4A8D-93C4-ECEAD6AC1E61}" dt="2022-03-17T23:07:35.042" v="124" actId="47"/>
        <pc:sldMkLst>
          <pc:docMk/>
          <pc:sldMk cId="657751600" sldId="334"/>
        </pc:sldMkLst>
      </pc:sldChg>
      <pc:sldChg chg="add del">
        <pc:chgData name="Carlos Leonel Ramirez Martinez" userId="14d3900238d93848" providerId="LiveId" clId="{AC3E4BAB-1F96-4A8D-93C4-ECEAD6AC1E61}" dt="2022-03-17T23:07:35.042" v="124" actId="47"/>
        <pc:sldMkLst>
          <pc:docMk/>
          <pc:sldMk cId="48795935" sldId="335"/>
        </pc:sldMkLst>
      </pc:sldChg>
      <pc:sldChg chg="add del">
        <pc:chgData name="Carlos Leonel Ramirez Martinez" userId="14d3900238d93848" providerId="LiveId" clId="{AC3E4BAB-1F96-4A8D-93C4-ECEAD6AC1E61}" dt="2022-03-17T23:07:35.042" v="124" actId="47"/>
        <pc:sldMkLst>
          <pc:docMk/>
          <pc:sldMk cId="3796390482" sldId="336"/>
        </pc:sldMkLst>
      </pc:sldChg>
      <pc:sldChg chg="add del">
        <pc:chgData name="Carlos Leonel Ramirez Martinez" userId="14d3900238d93848" providerId="LiveId" clId="{AC3E4BAB-1F96-4A8D-93C4-ECEAD6AC1E61}" dt="2022-03-17T23:07:35.042" v="124" actId="47"/>
        <pc:sldMkLst>
          <pc:docMk/>
          <pc:sldMk cId="4179724393" sldId="337"/>
        </pc:sldMkLst>
      </pc:sldChg>
      <pc:sldChg chg="modSp mod">
        <pc:chgData name="Carlos Leonel Ramirez Martinez" userId="14d3900238d93848" providerId="LiveId" clId="{AC3E4BAB-1F96-4A8D-93C4-ECEAD6AC1E61}" dt="2022-03-17T23:06:46.509" v="73" actId="20577"/>
        <pc:sldMkLst>
          <pc:docMk/>
          <pc:sldMk cId="3714962287" sldId="342"/>
        </pc:sldMkLst>
        <pc:spChg chg="mod">
          <ac:chgData name="Carlos Leonel Ramirez Martinez" userId="14d3900238d93848" providerId="LiveId" clId="{AC3E4BAB-1F96-4A8D-93C4-ECEAD6AC1E61}" dt="2022-03-17T23:06:46.509" v="73" actId="20577"/>
          <ac:spMkLst>
            <pc:docMk/>
            <pc:sldMk cId="3714962287" sldId="342"/>
            <ac:spMk id="2" creationId="{EB155126-CA93-42B0-B47E-6506F2612BD0}"/>
          </ac:spMkLst>
        </pc:spChg>
      </pc:sldChg>
      <pc:sldChg chg="modSp add mod modNotesTx">
        <pc:chgData name="Carlos Leonel Ramirez Martinez" userId="14d3900238d93848" providerId="LiveId" clId="{AC3E4BAB-1F96-4A8D-93C4-ECEAD6AC1E61}" dt="2022-04-26T00:51:22.612" v="4059" actId="2711"/>
        <pc:sldMkLst>
          <pc:docMk/>
          <pc:sldMk cId="350978108" sldId="343"/>
        </pc:sldMkLst>
        <pc:spChg chg="mod">
          <ac:chgData name="Carlos Leonel Ramirez Martinez" userId="14d3900238d93848" providerId="LiveId" clId="{AC3E4BAB-1F96-4A8D-93C4-ECEAD6AC1E61}" dt="2022-04-26T00:51:22.612" v="4059" actId="2711"/>
          <ac:spMkLst>
            <pc:docMk/>
            <pc:sldMk cId="350978108" sldId="343"/>
            <ac:spMk id="6" creationId="{485C1187-9540-414C-A264-ECBD4C2934CA}"/>
          </ac:spMkLst>
        </pc:spChg>
      </pc:sldChg>
      <pc:sldChg chg="addSp modSp add mod modNotesTx">
        <pc:chgData name="Carlos Leonel Ramirez Martinez" userId="14d3900238d93848" providerId="LiveId" clId="{AC3E4BAB-1F96-4A8D-93C4-ECEAD6AC1E61}" dt="2022-04-26T00:53:56.118" v="4179" actId="14100"/>
        <pc:sldMkLst>
          <pc:docMk/>
          <pc:sldMk cId="584305655" sldId="344"/>
        </pc:sldMkLst>
        <pc:spChg chg="add mod">
          <ac:chgData name="Carlos Leonel Ramirez Martinez" userId="14d3900238d93848" providerId="LiveId" clId="{AC3E4BAB-1F96-4A8D-93C4-ECEAD6AC1E61}" dt="2022-04-26T00:53:53.749" v="4178" actId="14100"/>
          <ac:spMkLst>
            <pc:docMk/>
            <pc:sldMk cId="584305655" sldId="344"/>
            <ac:spMk id="5" creationId="{2890834E-A893-4C51-B6A0-4CED1ED39EB4}"/>
          </ac:spMkLst>
        </pc:spChg>
        <pc:spChg chg="mod">
          <ac:chgData name="Carlos Leonel Ramirez Martinez" userId="14d3900238d93848" providerId="LiveId" clId="{AC3E4BAB-1F96-4A8D-93C4-ECEAD6AC1E61}" dt="2022-03-17T23:20:13.594" v="973" actId="20577"/>
          <ac:spMkLst>
            <pc:docMk/>
            <pc:sldMk cId="584305655" sldId="344"/>
            <ac:spMk id="6" creationId="{485C1187-9540-414C-A264-ECBD4C2934CA}"/>
          </ac:spMkLst>
        </pc:spChg>
        <pc:spChg chg="add mod">
          <ac:chgData name="Carlos Leonel Ramirez Martinez" userId="14d3900238d93848" providerId="LiveId" clId="{AC3E4BAB-1F96-4A8D-93C4-ECEAD6AC1E61}" dt="2022-04-26T00:53:56.118" v="4179" actId="14100"/>
          <ac:spMkLst>
            <pc:docMk/>
            <pc:sldMk cId="584305655" sldId="344"/>
            <ac:spMk id="8" creationId="{8816638E-86A2-4C9E-BBDC-E1A81C1208AC}"/>
          </ac:spMkLst>
        </pc:spChg>
        <pc:picChg chg="add mod">
          <ac:chgData name="Carlos Leonel Ramirez Martinez" userId="14d3900238d93848" providerId="LiveId" clId="{AC3E4BAB-1F96-4A8D-93C4-ECEAD6AC1E61}" dt="2022-03-17T23:21:39.784" v="1045" actId="1076"/>
          <ac:picMkLst>
            <pc:docMk/>
            <pc:sldMk cId="584305655" sldId="344"/>
            <ac:picMk id="4" creationId="{4FA83EF7-F27F-401C-BF6F-81E7ED6DFEBF}"/>
          </ac:picMkLst>
        </pc:picChg>
      </pc:sldChg>
      <pc:sldChg chg="addSp modSp add mod ord modNotesTx">
        <pc:chgData name="Carlos Leonel Ramirez Martinez" userId="14d3900238d93848" providerId="LiveId" clId="{AC3E4BAB-1F96-4A8D-93C4-ECEAD6AC1E61}" dt="2022-04-26T00:55:57.384" v="4198" actId="5793"/>
        <pc:sldMkLst>
          <pc:docMk/>
          <pc:sldMk cId="1046908798" sldId="345"/>
        </pc:sldMkLst>
        <pc:spChg chg="mod">
          <ac:chgData name="Carlos Leonel Ramirez Martinez" userId="14d3900238d93848" providerId="LiveId" clId="{AC3E4BAB-1F96-4A8D-93C4-ECEAD6AC1E61}" dt="2022-03-17T23:23:12.401" v="1129" actId="20577"/>
          <ac:spMkLst>
            <pc:docMk/>
            <pc:sldMk cId="1046908798" sldId="345"/>
            <ac:spMk id="6" creationId="{485C1187-9540-414C-A264-ECBD4C2934CA}"/>
          </ac:spMkLst>
        </pc:spChg>
        <pc:picChg chg="add mod">
          <ac:chgData name="Carlos Leonel Ramirez Martinez" userId="14d3900238d93848" providerId="LiveId" clId="{AC3E4BAB-1F96-4A8D-93C4-ECEAD6AC1E61}" dt="2022-04-26T00:54:12.198" v="4182" actId="1076"/>
          <ac:picMkLst>
            <pc:docMk/>
            <pc:sldMk cId="1046908798" sldId="345"/>
            <ac:picMk id="4" creationId="{FA3C3050-5288-4C2A-A377-52271FDBAF37}"/>
          </ac:picMkLst>
        </pc:picChg>
      </pc:sldChg>
      <pc:sldChg chg="addSp delSp modSp add mod modNotesTx">
        <pc:chgData name="Carlos Leonel Ramirez Martinez" userId="14d3900238d93848" providerId="LiveId" clId="{AC3E4BAB-1F96-4A8D-93C4-ECEAD6AC1E61}" dt="2022-04-26T00:56:46.406" v="4311" actId="6549"/>
        <pc:sldMkLst>
          <pc:docMk/>
          <pc:sldMk cId="3194723968" sldId="346"/>
        </pc:sldMkLst>
        <pc:picChg chg="del">
          <ac:chgData name="Carlos Leonel Ramirez Martinez" userId="14d3900238d93848" providerId="LiveId" clId="{AC3E4BAB-1F96-4A8D-93C4-ECEAD6AC1E61}" dt="2022-03-17T23:24:25.049" v="1135" actId="478"/>
          <ac:picMkLst>
            <pc:docMk/>
            <pc:sldMk cId="3194723968" sldId="346"/>
            <ac:picMk id="4" creationId="{FA3C3050-5288-4C2A-A377-52271FDBAF37}"/>
          </ac:picMkLst>
        </pc:picChg>
        <pc:picChg chg="add mod">
          <ac:chgData name="Carlos Leonel Ramirez Martinez" userId="14d3900238d93848" providerId="LiveId" clId="{AC3E4BAB-1F96-4A8D-93C4-ECEAD6AC1E61}" dt="2022-04-26T00:56:04.533" v="4201" actId="1076"/>
          <ac:picMkLst>
            <pc:docMk/>
            <pc:sldMk cId="3194723968" sldId="346"/>
            <ac:picMk id="5" creationId="{7539D5F6-736C-41B7-9E2E-F1E8C71D6577}"/>
          </ac:picMkLst>
        </pc:picChg>
      </pc:sldChg>
      <pc:sldChg chg="addSp modSp add mod modNotesTx">
        <pc:chgData name="Carlos Leonel Ramirez Martinez" userId="14d3900238d93848" providerId="LiveId" clId="{AC3E4BAB-1F96-4A8D-93C4-ECEAD6AC1E61}" dt="2022-04-26T00:57:59.445" v="4319" actId="1076"/>
        <pc:sldMkLst>
          <pc:docMk/>
          <pc:sldMk cId="393717006" sldId="347"/>
        </pc:sldMkLst>
        <pc:picChg chg="add mod">
          <ac:chgData name="Carlos Leonel Ramirez Martinez" userId="14d3900238d93848" providerId="LiveId" clId="{AC3E4BAB-1F96-4A8D-93C4-ECEAD6AC1E61}" dt="2022-04-26T00:57:59.445" v="4319" actId="1076"/>
          <ac:picMkLst>
            <pc:docMk/>
            <pc:sldMk cId="393717006" sldId="347"/>
            <ac:picMk id="4" creationId="{52874381-9A82-477A-B5AF-3DB05DCB84B6}"/>
          </ac:picMkLst>
        </pc:picChg>
      </pc:sldChg>
      <pc:sldChg chg="addSp delSp modSp add mod ord modNotesTx">
        <pc:chgData name="Carlos Leonel Ramirez Martinez" userId="14d3900238d93848" providerId="LiveId" clId="{AC3E4BAB-1F96-4A8D-93C4-ECEAD6AC1E61}" dt="2022-04-26T01:03:34.188" v="4387" actId="1076"/>
        <pc:sldMkLst>
          <pc:docMk/>
          <pc:sldMk cId="1241634605" sldId="348"/>
        </pc:sldMkLst>
        <pc:spChg chg="add del mod">
          <ac:chgData name="Carlos Leonel Ramirez Martinez" userId="14d3900238d93848" providerId="LiveId" clId="{AC3E4BAB-1F96-4A8D-93C4-ECEAD6AC1E61}" dt="2022-03-22T03:58:17.434" v="2611" actId="478"/>
          <ac:spMkLst>
            <pc:docMk/>
            <pc:sldMk cId="1241634605" sldId="348"/>
            <ac:spMk id="3" creationId="{07E0A102-07B6-43A5-8A87-DEFF6320DB56}"/>
          </ac:spMkLst>
        </pc:spChg>
        <pc:spChg chg="mod">
          <ac:chgData name="Carlos Leonel Ramirez Martinez" userId="14d3900238d93848" providerId="LiveId" clId="{AC3E4BAB-1F96-4A8D-93C4-ECEAD6AC1E61}" dt="2022-03-22T03:58:23.939" v="2613" actId="6549"/>
          <ac:spMkLst>
            <pc:docMk/>
            <pc:sldMk cId="1241634605" sldId="348"/>
            <ac:spMk id="6" creationId="{485C1187-9540-414C-A264-ECBD4C2934CA}"/>
          </ac:spMkLst>
        </pc:spChg>
        <pc:picChg chg="add del mod">
          <ac:chgData name="Carlos Leonel Ramirez Martinez" userId="14d3900238d93848" providerId="LiveId" clId="{AC3E4BAB-1F96-4A8D-93C4-ECEAD6AC1E61}" dt="2022-03-17T23:27:18.671" v="1154" actId="478"/>
          <ac:picMkLst>
            <pc:docMk/>
            <pc:sldMk cId="1241634605" sldId="348"/>
            <ac:picMk id="4" creationId="{2D3CB059-2EDF-4FC7-BE16-9259400CEF0E}"/>
          </ac:picMkLst>
        </pc:picChg>
        <pc:picChg chg="add del mod">
          <ac:chgData name="Carlos Leonel Ramirez Martinez" userId="14d3900238d93848" providerId="LiveId" clId="{AC3E4BAB-1F96-4A8D-93C4-ECEAD6AC1E61}" dt="2022-03-17T23:27:58.544" v="1159" actId="478"/>
          <ac:picMkLst>
            <pc:docMk/>
            <pc:sldMk cId="1241634605" sldId="348"/>
            <ac:picMk id="8" creationId="{A670ED97-4C18-4480-ADAD-0D4289209D2E}"/>
          </ac:picMkLst>
        </pc:picChg>
        <pc:picChg chg="add mod">
          <ac:chgData name="Carlos Leonel Ramirez Martinez" userId="14d3900238d93848" providerId="LiveId" clId="{AC3E4BAB-1F96-4A8D-93C4-ECEAD6AC1E61}" dt="2022-04-26T01:03:34.188" v="4387" actId="1076"/>
          <ac:picMkLst>
            <pc:docMk/>
            <pc:sldMk cId="1241634605" sldId="348"/>
            <ac:picMk id="10" creationId="{E88A4A86-BFDE-4EF1-82EA-F050F16E102A}"/>
          </ac:picMkLst>
        </pc:picChg>
      </pc:sldChg>
      <pc:sldChg chg="addSp delSp modSp add mod modNotesTx">
        <pc:chgData name="Carlos Leonel Ramirez Martinez" userId="14d3900238d93848" providerId="LiveId" clId="{AC3E4BAB-1F96-4A8D-93C4-ECEAD6AC1E61}" dt="2022-04-26T01:03:57.546" v="4389"/>
        <pc:sldMkLst>
          <pc:docMk/>
          <pc:sldMk cId="562828948" sldId="349"/>
        </pc:sldMkLst>
        <pc:spChg chg="mod">
          <ac:chgData name="Carlos Leonel Ramirez Martinez" userId="14d3900238d93848" providerId="LiveId" clId="{AC3E4BAB-1F96-4A8D-93C4-ECEAD6AC1E61}" dt="2022-04-26T01:03:57.546" v="4389"/>
          <ac:spMkLst>
            <pc:docMk/>
            <pc:sldMk cId="562828948" sldId="349"/>
            <ac:spMk id="6" creationId="{485C1187-9540-414C-A264-ECBD4C2934CA}"/>
          </ac:spMkLst>
        </pc:spChg>
        <pc:picChg chg="add mod">
          <ac:chgData name="Carlos Leonel Ramirez Martinez" userId="14d3900238d93848" providerId="LiveId" clId="{AC3E4BAB-1F96-4A8D-93C4-ECEAD6AC1E61}" dt="2022-03-17T23:30:22.293" v="1172" actId="1076"/>
          <ac:picMkLst>
            <pc:docMk/>
            <pc:sldMk cId="562828948" sldId="349"/>
            <ac:picMk id="4" creationId="{1EF1FF7E-75B3-4793-9CD4-6A8F915AA4CF}"/>
          </ac:picMkLst>
        </pc:picChg>
        <pc:picChg chg="del">
          <ac:chgData name="Carlos Leonel Ramirez Martinez" userId="14d3900238d93848" providerId="LiveId" clId="{AC3E4BAB-1F96-4A8D-93C4-ECEAD6AC1E61}" dt="2022-03-17T23:30:01.590" v="1167" actId="478"/>
          <ac:picMkLst>
            <pc:docMk/>
            <pc:sldMk cId="562828948" sldId="349"/>
            <ac:picMk id="10" creationId="{E88A4A86-BFDE-4EF1-82EA-F050F16E102A}"/>
          </ac:picMkLst>
        </pc:picChg>
      </pc:sldChg>
      <pc:sldChg chg="addSp delSp modSp add mod">
        <pc:chgData name="Carlos Leonel Ramirez Martinez" userId="14d3900238d93848" providerId="LiveId" clId="{AC3E4BAB-1F96-4A8D-93C4-ECEAD6AC1E61}" dt="2022-03-22T04:01:28.753" v="2686" actId="1076"/>
        <pc:sldMkLst>
          <pc:docMk/>
          <pc:sldMk cId="2713762133" sldId="350"/>
        </pc:sldMkLst>
        <pc:spChg chg="mod">
          <ac:chgData name="Carlos Leonel Ramirez Martinez" userId="14d3900238d93848" providerId="LiveId" clId="{AC3E4BAB-1F96-4A8D-93C4-ECEAD6AC1E61}" dt="2022-03-17T23:31:10.638" v="1203" actId="20577"/>
          <ac:spMkLst>
            <pc:docMk/>
            <pc:sldMk cId="2713762133" sldId="350"/>
            <ac:spMk id="6" creationId="{485C1187-9540-414C-A264-ECBD4C2934CA}"/>
          </ac:spMkLst>
        </pc:spChg>
        <pc:picChg chg="add mod modCrop">
          <ac:chgData name="Carlos Leonel Ramirez Martinez" userId="14d3900238d93848" providerId="LiveId" clId="{AC3E4BAB-1F96-4A8D-93C4-ECEAD6AC1E61}" dt="2022-03-22T04:00:52.257" v="2678" actId="1076"/>
          <ac:picMkLst>
            <pc:docMk/>
            <pc:sldMk cId="2713762133" sldId="350"/>
            <ac:picMk id="4" creationId="{2306B348-BB31-41E0-8D74-051DA918B01D}"/>
          </ac:picMkLst>
        </pc:picChg>
        <pc:picChg chg="del">
          <ac:chgData name="Carlos Leonel Ramirez Martinez" userId="14d3900238d93848" providerId="LiveId" clId="{AC3E4BAB-1F96-4A8D-93C4-ECEAD6AC1E61}" dt="2022-03-17T23:31:04.663" v="1174" actId="478"/>
          <ac:picMkLst>
            <pc:docMk/>
            <pc:sldMk cId="2713762133" sldId="350"/>
            <ac:picMk id="5" creationId="{7539D5F6-736C-41B7-9E2E-F1E8C71D6577}"/>
          </ac:picMkLst>
        </pc:picChg>
        <pc:picChg chg="add mod">
          <ac:chgData name="Carlos Leonel Ramirez Martinez" userId="14d3900238d93848" providerId="LiveId" clId="{AC3E4BAB-1F96-4A8D-93C4-ECEAD6AC1E61}" dt="2022-03-22T04:01:01.763" v="2680" actId="1076"/>
          <ac:picMkLst>
            <pc:docMk/>
            <pc:sldMk cId="2713762133" sldId="350"/>
            <ac:picMk id="5" creationId="{D1269809-86E4-4CB9-9DF4-C0E4803213DE}"/>
          </ac:picMkLst>
        </pc:picChg>
        <pc:picChg chg="add mod">
          <ac:chgData name="Carlos Leonel Ramirez Martinez" userId="14d3900238d93848" providerId="LiveId" clId="{AC3E4BAB-1F96-4A8D-93C4-ECEAD6AC1E61}" dt="2022-03-22T04:01:11.081" v="2682" actId="1076"/>
          <ac:picMkLst>
            <pc:docMk/>
            <pc:sldMk cId="2713762133" sldId="350"/>
            <ac:picMk id="9" creationId="{932FDC12-2B26-4835-9876-7C2B6E3C701E}"/>
          </ac:picMkLst>
        </pc:picChg>
        <pc:picChg chg="add mod">
          <ac:chgData name="Carlos Leonel Ramirez Martinez" userId="14d3900238d93848" providerId="LiveId" clId="{AC3E4BAB-1F96-4A8D-93C4-ECEAD6AC1E61}" dt="2022-03-22T04:01:20.337" v="2684" actId="1076"/>
          <ac:picMkLst>
            <pc:docMk/>
            <pc:sldMk cId="2713762133" sldId="350"/>
            <ac:picMk id="11" creationId="{6B173A14-764D-4D01-BF41-B82D86EADA9A}"/>
          </ac:picMkLst>
        </pc:picChg>
        <pc:picChg chg="add mod">
          <ac:chgData name="Carlos Leonel Ramirez Martinez" userId="14d3900238d93848" providerId="LiveId" clId="{AC3E4BAB-1F96-4A8D-93C4-ECEAD6AC1E61}" dt="2022-03-22T04:01:28.753" v="2686" actId="1076"/>
          <ac:picMkLst>
            <pc:docMk/>
            <pc:sldMk cId="2713762133" sldId="350"/>
            <ac:picMk id="13" creationId="{A7D1A52A-20E8-4477-A081-27275C832CE4}"/>
          </ac:picMkLst>
        </pc:picChg>
      </pc:sldChg>
      <pc:sldChg chg="addSp delSp modSp add mod">
        <pc:chgData name="Carlos Leonel Ramirez Martinez" userId="14d3900238d93848" providerId="LiveId" clId="{AC3E4BAB-1F96-4A8D-93C4-ECEAD6AC1E61}" dt="2022-03-17T23:31:48.261" v="1214" actId="1076"/>
        <pc:sldMkLst>
          <pc:docMk/>
          <pc:sldMk cId="3510921851" sldId="351"/>
        </pc:sldMkLst>
        <pc:picChg chg="del">
          <ac:chgData name="Carlos Leonel Ramirez Martinez" userId="14d3900238d93848" providerId="LiveId" clId="{AC3E4BAB-1F96-4A8D-93C4-ECEAD6AC1E61}" dt="2022-03-17T23:31:26.038" v="1210" actId="478"/>
          <ac:picMkLst>
            <pc:docMk/>
            <pc:sldMk cId="3510921851" sldId="351"/>
            <ac:picMk id="4" creationId="{2306B348-BB31-41E0-8D74-051DA918B01D}"/>
          </ac:picMkLst>
        </pc:picChg>
        <pc:picChg chg="add mod">
          <ac:chgData name="Carlos Leonel Ramirez Martinez" userId="14d3900238d93848" providerId="LiveId" clId="{AC3E4BAB-1F96-4A8D-93C4-ECEAD6AC1E61}" dt="2022-03-17T23:31:48.261" v="1214" actId="1076"/>
          <ac:picMkLst>
            <pc:docMk/>
            <pc:sldMk cId="3510921851" sldId="351"/>
            <ac:picMk id="5" creationId="{F5AD9B42-2B43-4D3C-A35D-0087B05FAEA7}"/>
          </ac:picMkLst>
        </pc:picChg>
      </pc:sldChg>
      <pc:sldChg chg="modSp add mod">
        <pc:chgData name="Carlos Leonel Ramirez Martinez" userId="14d3900238d93848" providerId="LiveId" clId="{AC3E4BAB-1F96-4A8D-93C4-ECEAD6AC1E61}" dt="2022-03-17T23:34:37.373" v="1311" actId="20577"/>
        <pc:sldMkLst>
          <pc:docMk/>
          <pc:sldMk cId="3027777372" sldId="352"/>
        </pc:sldMkLst>
        <pc:spChg chg="mod">
          <ac:chgData name="Carlos Leonel Ramirez Martinez" userId="14d3900238d93848" providerId="LiveId" clId="{AC3E4BAB-1F96-4A8D-93C4-ECEAD6AC1E61}" dt="2022-03-17T23:34:23.973" v="1238" actId="20577"/>
          <ac:spMkLst>
            <pc:docMk/>
            <pc:sldMk cId="3027777372" sldId="352"/>
            <ac:spMk id="2" creationId="{00000000-0000-0000-0000-000000000000}"/>
          </ac:spMkLst>
        </pc:spChg>
        <pc:spChg chg="mod">
          <ac:chgData name="Carlos Leonel Ramirez Martinez" userId="14d3900238d93848" providerId="LiveId" clId="{AC3E4BAB-1F96-4A8D-93C4-ECEAD6AC1E61}" dt="2022-03-17T23:34:37.373" v="1311" actId="20577"/>
          <ac:spMkLst>
            <pc:docMk/>
            <pc:sldMk cId="3027777372" sldId="352"/>
            <ac:spMk id="12" creationId="{6D557538-D8AF-4733-ABDC-BD8EB139F28F}"/>
          </ac:spMkLst>
        </pc:spChg>
      </pc:sldChg>
      <pc:sldChg chg="addSp delSp modSp add mod chgLayout modNotesTx">
        <pc:chgData name="Carlos Leonel Ramirez Martinez" userId="14d3900238d93848" providerId="LiveId" clId="{AC3E4BAB-1F96-4A8D-93C4-ECEAD6AC1E61}" dt="2022-04-26T01:08:02.778" v="4406" actId="6549"/>
        <pc:sldMkLst>
          <pc:docMk/>
          <pc:sldMk cId="1912396758" sldId="353"/>
        </pc:sldMkLst>
        <pc:spChg chg="mod ord">
          <ac:chgData name="Carlos Leonel Ramirez Martinez" userId="14d3900238d93848" providerId="LiveId" clId="{AC3E4BAB-1F96-4A8D-93C4-ECEAD6AC1E61}" dt="2022-03-17T23:35:00.264" v="1319" actId="6264"/>
          <ac:spMkLst>
            <pc:docMk/>
            <pc:sldMk cId="1912396758" sldId="353"/>
            <ac:spMk id="2" creationId="{E5B2F0CD-B307-4AC6-8A02-C5CB123085CA}"/>
          </ac:spMkLst>
        </pc:spChg>
        <pc:spChg chg="add del mod">
          <ac:chgData name="Carlos Leonel Ramirez Martinez" userId="14d3900238d93848" providerId="LiveId" clId="{AC3E4BAB-1F96-4A8D-93C4-ECEAD6AC1E61}" dt="2022-03-17T23:34:57.081" v="1316" actId="6264"/>
          <ac:spMkLst>
            <pc:docMk/>
            <pc:sldMk cId="1912396758" sldId="353"/>
            <ac:spMk id="3" creationId="{58213C2B-CE99-45F1-B636-28B6C1AA9247}"/>
          </ac:spMkLst>
        </pc:spChg>
        <pc:spChg chg="add del mod">
          <ac:chgData name="Carlos Leonel Ramirez Martinez" userId="14d3900238d93848" providerId="LiveId" clId="{AC3E4BAB-1F96-4A8D-93C4-ECEAD6AC1E61}" dt="2022-03-17T23:34:57.081" v="1316" actId="6264"/>
          <ac:spMkLst>
            <pc:docMk/>
            <pc:sldMk cId="1912396758" sldId="353"/>
            <ac:spMk id="4" creationId="{3F8D724D-86ED-47C3-A58F-62CABF8EFC52}"/>
          </ac:spMkLst>
        </pc:spChg>
        <pc:spChg chg="mod ord">
          <ac:chgData name="Carlos Leonel Ramirez Martinez" userId="14d3900238d93848" providerId="LiveId" clId="{AC3E4BAB-1F96-4A8D-93C4-ECEAD6AC1E61}" dt="2022-03-17T23:35:54.765" v="1506" actId="15"/>
          <ac:spMkLst>
            <pc:docMk/>
            <pc:sldMk cId="1912396758" sldId="353"/>
            <ac:spMk id="6" creationId="{485C1187-9540-414C-A264-ECBD4C2934CA}"/>
          </ac:spMkLst>
        </pc:spChg>
        <pc:spChg chg="mod ord">
          <ac:chgData name="Carlos Leonel Ramirez Martinez" userId="14d3900238d93848" providerId="LiveId" clId="{AC3E4BAB-1F96-4A8D-93C4-ECEAD6AC1E61}" dt="2022-03-17T23:35:00.264" v="1319" actId="6264"/>
          <ac:spMkLst>
            <pc:docMk/>
            <pc:sldMk cId="1912396758" sldId="353"/>
            <ac:spMk id="7" creationId="{1C6331CC-28A1-405D-8B44-CDE7DD0D44AE}"/>
          </ac:spMkLst>
        </pc:spChg>
        <pc:spChg chg="add del mod">
          <ac:chgData name="Carlos Leonel Ramirez Martinez" userId="14d3900238d93848" providerId="LiveId" clId="{AC3E4BAB-1F96-4A8D-93C4-ECEAD6AC1E61}" dt="2022-03-17T23:34:57.081" v="1316" actId="6264"/>
          <ac:spMkLst>
            <pc:docMk/>
            <pc:sldMk cId="1912396758" sldId="353"/>
            <ac:spMk id="8" creationId="{B1D15BE4-C666-48BC-8FB4-5A148018D0E5}"/>
          </ac:spMkLst>
        </pc:spChg>
        <pc:spChg chg="add del mod">
          <ac:chgData name="Carlos Leonel Ramirez Martinez" userId="14d3900238d93848" providerId="LiveId" clId="{AC3E4BAB-1F96-4A8D-93C4-ECEAD6AC1E61}" dt="2022-03-17T23:34:59.912" v="1317" actId="6264"/>
          <ac:spMkLst>
            <pc:docMk/>
            <pc:sldMk cId="1912396758" sldId="353"/>
            <ac:spMk id="9" creationId="{5703B93A-0F94-4F9D-BC8B-FEEBE31A6A80}"/>
          </ac:spMkLst>
        </pc:spChg>
        <pc:spChg chg="add del mod">
          <ac:chgData name="Carlos Leonel Ramirez Martinez" userId="14d3900238d93848" providerId="LiveId" clId="{AC3E4BAB-1F96-4A8D-93C4-ECEAD6AC1E61}" dt="2022-03-17T23:34:59.912" v="1317" actId="6264"/>
          <ac:spMkLst>
            <pc:docMk/>
            <pc:sldMk cId="1912396758" sldId="353"/>
            <ac:spMk id="10" creationId="{4FD134B6-1D07-4B0B-9CC5-C673F04E24B7}"/>
          </ac:spMkLst>
        </pc:spChg>
        <pc:spChg chg="add del mod">
          <ac:chgData name="Carlos Leonel Ramirez Martinez" userId="14d3900238d93848" providerId="LiveId" clId="{AC3E4BAB-1F96-4A8D-93C4-ECEAD6AC1E61}" dt="2022-03-17T23:34:59.912" v="1317" actId="6264"/>
          <ac:spMkLst>
            <pc:docMk/>
            <pc:sldMk cId="1912396758" sldId="353"/>
            <ac:spMk id="11" creationId="{8A228502-1738-4635-8082-C59848A85C8F}"/>
          </ac:spMkLst>
        </pc:spChg>
        <pc:spChg chg="add del mod">
          <ac:chgData name="Carlos Leonel Ramirez Martinez" userId="14d3900238d93848" providerId="LiveId" clId="{AC3E4BAB-1F96-4A8D-93C4-ECEAD6AC1E61}" dt="2022-03-17T23:35:00.104" v="1318" actId="6264"/>
          <ac:spMkLst>
            <pc:docMk/>
            <pc:sldMk cId="1912396758" sldId="353"/>
            <ac:spMk id="12" creationId="{CE144ED6-EB77-414A-BC89-E73EE26DE679}"/>
          </ac:spMkLst>
        </pc:spChg>
        <pc:spChg chg="add del mod">
          <ac:chgData name="Carlos Leonel Ramirez Martinez" userId="14d3900238d93848" providerId="LiveId" clId="{AC3E4BAB-1F96-4A8D-93C4-ECEAD6AC1E61}" dt="2022-03-17T23:35:00.104" v="1318" actId="6264"/>
          <ac:spMkLst>
            <pc:docMk/>
            <pc:sldMk cId="1912396758" sldId="353"/>
            <ac:spMk id="13" creationId="{D9ABC633-3FF4-42BF-A993-8A641CAAF02E}"/>
          </ac:spMkLst>
        </pc:spChg>
        <pc:spChg chg="add del mod">
          <ac:chgData name="Carlos Leonel Ramirez Martinez" userId="14d3900238d93848" providerId="LiveId" clId="{AC3E4BAB-1F96-4A8D-93C4-ECEAD6AC1E61}" dt="2022-03-17T23:35:00.104" v="1318" actId="6264"/>
          <ac:spMkLst>
            <pc:docMk/>
            <pc:sldMk cId="1912396758" sldId="353"/>
            <ac:spMk id="14" creationId="{2F320B86-9218-435A-BFE2-68EEADA12BAA}"/>
          </ac:spMkLst>
        </pc:spChg>
        <pc:spChg chg="add del mod">
          <ac:chgData name="Carlos Leonel Ramirez Martinez" userId="14d3900238d93848" providerId="LiveId" clId="{AC3E4BAB-1F96-4A8D-93C4-ECEAD6AC1E61}" dt="2022-03-17T23:35:00.264" v="1319" actId="6264"/>
          <ac:spMkLst>
            <pc:docMk/>
            <pc:sldMk cId="1912396758" sldId="353"/>
            <ac:spMk id="15" creationId="{0DBF0D0E-6237-4454-8417-7C5A97045868}"/>
          </ac:spMkLst>
        </pc:spChg>
        <pc:spChg chg="add del mod">
          <ac:chgData name="Carlos Leonel Ramirez Martinez" userId="14d3900238d93848" providerId="LiveId" clId="{AC3E4BAB-1F96-4A8D-93C4-ECEAD6AC1E61}" dt="2022-03-17T23:35:00.264" v="1319" actId="6264"/>
          <ac:spMkLst>
            <pc:docMk/>
            <pc:sldMk cId="1912396758" sldId="353"/>
            <ac:spMk id="16" creationId="{76DD47C1-6EA3-435A-AAE8-F1081F091655}"/>
          </ac:spMkLst>
        </pc:spChg>
        <pc:spChg chg="add del mod">
          <ac:chgData name="Carlos Leonel Ramirez Martinez" userId="14d3900238d93848" providerId="LiveId" clId="{AC3E4BAB-1F96-4A8D-93C4-ECEAD6AC1E61}" dt="2022-03-17T23:35:00.264" v="1319" actId="6264"/>
          <ac:spMkLst>
            <pc:docMk/>
            <pc:sldMk cId="1912396758" sldId="353"/>
            <ac:spMk id="17" creationId="{25889D91-70C4-4E63-8517-0C0E97CE2ACA}"/>
          </ac:spMkLst>
        </pc:spChg>
        <pc:graphicFrameChg chg="add del mod modGraphic">
          <ac:chgData name="Carlos Leonel Ramirez Martinez" userId="14d3900238d93848" providerId="LiveId" clId="{AC3E4BAB-1F96-4A8D-93C4-ECEAD6AC1E61}" dt="2022-03-17T23:40:04.642" v="1797"/>
          <ac:graphicFrameMkLst>
            <pc:docMk/>
            <pc:sldMk cId="1912396758" sldId="353"/>
            <ac:graphicFrameMk id="18" creationId="{B196C65C-E2AD-4783-B8E3-31E3EE304764}"/>
          </ac:graphicFrameMkLst>
        </pc:graphicFrameChg>
        <pc:picChg chg="del">
          <ac:chgData name="Carlos Leonel Ramirez Martinez" userId="14d3900238d93848" providerId="LiveId" clId="{AC3E4BAB-1F96-4A8D-93C4-ECEAD6AC1E61}" dt="2022-03-17T23:34:55.020" v="1315" actId="478"/>
          <ac:picMkLst>
            <pc:docMk/>
            <pc:sldMk cId="1912396758" sldId="353"/>
            <ac:picMk id="5" creationId="{F5AD9B42-2B43-4D3C-A35D-0087B05FAEA7}"/>
          </ac:picMkLst>
        </pc:picChg>
        <pc:picChg chg="add del mod">
          <ac:chgData name="Carlos Leonel Ramirez Martinez" userId="14d3900238d93848" providerId="LiveId" clId="{AC3E4BAB-1F96-4A8D-93C4-ECEAD6AC1E61}" dt="2022-03-17T23:39:44.283" v="1789" actId="478"/>
          <ac:picMkLst>
            <pc:docMk/>
            <pc:sldMk cId="1912396758" sldId="353"/>
            <ac:picMk id="20" creationId="{74E69357-49DA-4D12-83EB-3CE0B8107143}"/>
          </ac:picMkLst>
        </pc:picChg>
        <pc:picChg chg="add del">
          <ac:chgData name="Carlos Leonel Ramirez Martinez" userId="14d3900238d93848" providerId="LiveId" clId="{AC3E4BAB-1F96-4A8D-93C4-ECEAD6AC1E61}" dt="2022-03-17T23:40:25.099" v="1799" actId="22"/>
          <ac:picMkLst>
            <pc:docMk/>
            <pc:sldMk cId="1912396758" sldId="353"/>
            <ac:picMk id="22" creationId="{55D8961D-E03F-4E35-A856-0154BED58645}"/>
          </ac:picMkLst>
        </pc:picChg>
      </pc:sldChg>
      <pc:sldChg chg="add del">
        <pc:chgData name="Carlos Leonel Ramirez Martinez" userId="14d3900238d93848" providerId="LiveId" clId="{AC3E4BAB-1F96-4A8D-93C4-ECEAD6AC1E61}" dt="2022-03-17T23:34:50.642" v="1313"/>
        <pc:sldMkLst>
          <pc:docMk/>
          <pc:sldMk cId="3805499057" sldId="353"/>
        </pc:sldMkLst>
      </pc:sldChg>
      <pc:sldChg chg="addSp delSp modSp add mod modNotesTx">
        <pc:chgData name="Carlos Leonel Ramirez Martinez" userId="14d3900238d93848" providerId="LiveId" clId="{AC3E4BAB-1F96-4A8D-93C4-ECEAD6AC1E61}" dt="2022-04-26T01:06:41.911" v="4399" actId="20577"/>
        <pc:sldMkLst>
          <pc:docMk/>
          <pc:sldMk cId="183132729" sldId="354"/>
        </pc:sldMkLst>
        <pc:spChg chg="add del mod">
          <ac:chgData name="Carlos Leonel Ramirez Martinez" userId="14d3900238d93848" providerId="LiveId" clId="{AC3E4BAB-1F96-4A8D-93C4-ECEAD6AC1E61}" dt="2022-03-22T04:05:24.433" v="2813" actId="14100"/>
          <ac:spMkLst>
            <pc:docMk/>
            <pc:sldMk cId="183132729" sldId="354"/>
            <ac:spMk id="8" creationId="{61622A2F-E519-4374-A240-E72E7653319D}"/>
          </ac:spMkLst>
        </pc:spChg>
        <pc:graphicFrameChg chg="del mod">
          <ac:chgData name="Carlos Leonel Ramirez Martinez" userId="14d3900238d93848" providerId="LiveId" clId="{AC3E4BAB-1F96-4A8D-93C4-ECEAD6AC1E61}" dt="2022-03-17T23:40:34.612" v="1803" actId="478"/>
          <ac:graphicFrameMkLst>
            <pc:docMk/>
            <pc:sldMk cId="183132729" sldId="354"/>
            <ac:graphicFrameMk id="18" creationId="{B196C65C-E2AD-4783-B8E3-31E3EE304764}"/>
          </ac:graphicFrameMkLst>
        </pc:graphicFrameChg>
        <pc:picChg chg="add del mod">
          <ac:chgData name="Carlos Leonel Ramirez Martinez" userId="14d3900238d93848" providerId="LiveId" clId="{AC3E4BAB-1F96-4A8D-93C4-ECEAD6AC1E61}" dt="2022-03-22T04:03:04.113" v="2687" actId="478"/>
          <ac:picMkLst>
            <pc:docMk/>
            <pc:sldMk cId="183132729" sldId="354"/>
            <ac:picMk id="4" creationId="{A15CF28F-9972-4BE4-A6FA-FAE6423ADADE}"/>
          </ac:picMkLst>
        </pc:picChg>
        <pc:picChg chg="add mod">
          <ac:chgData name="Carlos Leonel Ramirez Martinez" userId="14d3900238d93848" providerId="LiveId" clId="{AC3E4BAB-1F96-4A8D-93C4-ECEAD6AC1E61}" dt="2022-03-22T04:04:27.649" v="2793" actId="1076"/>
          <ac:picMkLst>
            <pc:docMk/>
            <pc:sldMk cId="183132729" sldId="354"/>
            <ac:picMk id="5" creationId="{CC979EED-0026-4894-AC66-D8264B7DC5CF}"/>
          </ac:picMkLst>
        </pc:picChg>
      </pc:sldChg>
      <pc:sldChg chg="addSp delSp modSp add mod modNotesTx">
        <pc:chgData name="Carlos Leonel Ramirez Martinez" userId="14d3900238d93848" providerId="LiveId" clId="{AC3E4BAB-1F96-4A8D-93C4-ECEAD6AC1E61}" dt="2022-04-26T01:06:35.147" v="4398" actId="1076"/>
        <pc:sldMkLst>
          <pc:docMk/>
          <pc:sldMk cId="383660692" sldId="355"/>
        </pc:sldMkLst>
        <pc:spChg chg="mod">
          <ac:chgData name="Carlos Leonel Ramirez Martinez" userId="14d3900238d93848" providerId="LiveId" clId="{AC3E4BAB-1F96-4A8D-93C4-ECEAD6AC1E61}" dt="2022-03-17T23:42:19.347" v="2033" actId="313"/>
          <ac:spMkLst>
            <pc:docMk/>
            <pc:sldMk cId="383660692" sldId="355"/>
            <ac:spMk id="6" creationId="{485C1187-9540-414C-A264-ECBD4C2934CA}"/>
          </ac:spMkLst>
        </pc:spChg>
        <pc:picChg chg="add mod">
          <ac:chgData name="Carlos Leonel Ramirez Martinez" userId="14d3900238d93848" providerId="LiveId" clId="{AC3E4BAB-1F96-4A8D-93C4-ECEAD6AC1E61}" dt="2022-04-26T01:06:35.147" v="4398" actId="1076"/>
          <ac:picMkLst>
            <pc:docMk/>
            <pc:sldMk cId="383660692" sldId="355"/>
            <ac:picMk id="4" creationId="{7D5D4919-93D3-4596-A4FF-7281D27E9322}"/>
          </ac:picMkLst>
        </pc:picChg>
        <pc:picChg chg="del">
          <ac:chgData name="Carlos Leonel Ramirez Martinez" userId="14d3900238d93848" providerId="LiveId" clId="{AC3E4BAB-1F96-4A8D-93C4-ECEAD6AC1E61}" dt="2022-03-17T23:41:22.965" v="1810" actId="478"/>
          <ac:picMkLst>
            <pc:docMk/>
            <pc:sldMk cId="383660692" sldId="355"/>
            <ac:picMk id="4" creationId="{A15CF28F-9972-4BE4-A6FA-FAE6423ADADE}"/>
          </ac:picMkLst>
        </pc:picChg>
        <pc:picChg chg="add del mod">
          <ac:chgData name="Carlos Leonel Ramirez Martinez" userId="14d3900238d93848" providerId="LiveId" clId="{AC3E4BAB-1F96-4A8D-93C4-ECEAD6AC1E61}" dt="2022-03-22T04:07:35.073" v="2964" actId="478"/>
          <ac:picMkLst>
            <pc:docMk/>
            <pc:sldMk cId="383660692" sldId="355"/>
            <ac:picMk id="5" creationId="{9CC920E8-C51F-444A-A817-02E0341AE01A}"/>
          </ac:picMkLst>
        </pc:picChg>
      </pc:sldChg>
      <pc:sldChg chg="addSp delSp modSp add mod modNotesTx">
        <pc:chgData name="Carlos Leonel Ramirez Martinez" userId="14d3900238d93848" providerId="LiveId" clId="{AC3E4BAB-1F96-4A8D-93C4-ECEAD6AC1E61}" dt="2022-04-26T01:11:59.808" v="4414"/>
        <pc:sldMkLst>
          <pc:docMk/>
          <pc:sldMk cId="931105618" sldId="356"/>
        </pc:sldMkLst>
        <pc:spChg chg="mod">
          <ac:chgData name="Carlos Leonel Ramirez Martinez" userId="14d3900238d93848" providerId="LiveId" clId="{AC3E4BAB-1F96-4A8D-93C4-ECEAD6AC1E61}" dt="2022-03-22T04:14:54.480" v="3032"/>
          <ac:spMkLst>
            <pc:docMk/>
            <pc:sldMk cId="931105618" sldId="356"/>
            <ac:spMk id="6" creationId="{485C1187-9540-414C-A264-ECBD4C2934CA}"/>
          </ac:spMkLst>
        </pc:spChg>
        <pc:spChg chg="add mod">
          <ac:chgData name="Carlos Leonel Ramirez Martinez" userId="14d3900238d93848" providerId="LiveId" clId="{AC3E4BAB-1F96-4A8D-93C4-ECEAD6AC1E61}" dt="2022-04-26T01:08:50.573" v="4413" actId="1582"/>
          <ac:spMkLst>
            <pc:docMk/>
            <pc:sldMk cId="931105618" sldId="356"/>
            <ac:spMk id="8" creationId="{25B24584-C9CF-4F27-85FC-B85EE66351BA}"/>
          </ac:spMkLst>
        </pc:spChg>
        <pc:spChg chg="add mod">
          <ac:chgData name="Carlos Leonel Ramirez Martinez" userId="14d3900238d93848" providerId="LiveId" clId="{AC3E4BAB-1F96-4A8D-93C4-ECEAD6AC1E61}" dt="2022-04-26T01:08:50.573" v="4413" actId="1582"/>
          <ac:spMkLst>
            <pc:docMk/>
            <pc:sldMk cId="931105618" sldId="356"/>
            <ac:spMk id="9" creationId="{EF3DB44B-8FF3-4B8D-88C0-C59670F059E3}"/>
          </ac:spMkLst>
        </pc:spChg>
        <pc:picChg chg="add del mod">
          <ac:chgData name="Carlos Leonel Ramirez Martinez" userId="14d3900238d93848" providerId="LiveId" clId="{AC3E4BAB-1F96-4A8D-93C4-ECEAD6AC1E61}" dt="2022-03-22T04:15:06.935" v="3033" actId="478"/>
          <ac:picMkLst>
            <pc:docMk/>
            <pc:sldMk cId="931105618" sldId="356"/>
            <ac:picMk id="4" creationId="{41FF2740-2FD2-4CCD-876D-C37D88FA026F}"/>
          </ac:picMkLst>
        </pc:picChg>
        <pc:picChg chg="add mod">
          <ac:chgData name="Carlos Leonel Ramirez Martinez" userId="14d3900238d93848" providerId="LiveId" clId="{AC3E4BAB-1F96-4A8D-93C4-ECEAD6AC1E61}" dt="2022-03-22T04:16:40.390" v="3182" actId="1076"/>
          <ac:picMkLst>
            <pc:docMk/>
            <pc:sldMk cId="931105618" sldId="356"/>
            <ac:picMk id="5" creationId="{51F2ACF2-385B-4DC5-B683-40D58780BF12}"/>
          </ac:picMkLst>
        </pc:picChg>
        <pc:picChg chg="del">
          <ac:chgData name="Carlos Leonel Ramirez Martinez" userId="14d3900238d93848" providerId="LiveId" clId="{AC3E4BAB-1F96-4A8D-93C4-ECEAD6AC1E61}" dt="2022-03-17T23:43:36.520" v="2041" actId="478"/>
          <ac:picMkLst>
            <pc:docMk/>
            <pc:sldMk cId="931105618" sldId="356"/>
            <ac:picMk id="5" creationId="{9CC920E8-C51F-444A-A817-02E0341AE01A}"/>
          </ac:picMkLst>
        </pc:picChg>
      </pc:sldChg>
      <pc:sldChg chg="new del">
        <pc:chgData name="Carlos Leonel Ramirez Martinez" userId="14d3900238d93848" providerId="LiveId" clId="{AC3E4BAB-1F96-4A8D-93C4-ECEAD6AC1E61}" dt="2022-03-17T23:43:33.832" v="2039" actId="47"/>
        <pc:sldMkLst>
          <pc:docMk/>
          <pc:sldMk cId="2838098024" sldId="356"/>
        </pc:sldMkLst>
      </pc:sldChg>
      <pc:sldChg chg="addSp delSp modSp add mod modNotesTx">
        <pc:chgData name="Carlos Leonel Ramirez Martinez" userId="14d3900238d93848" providerId="LiveId" clId="{AC3E4BAB-1F96-4A8D-93C4-ECEAD6AC1E61}" dt="2022-04-26T00:59:58.710" v="4378" actId="113"/>
        <pc:sldMkLst>
          <pc:docMk/>
          <pc:sldMk cId="368163274" sldId="357"/>
        </pc:sldMkLst>
        <pc:spChg chg="mod">
          <ac:chgData name="Carlos Leonel Ramirez Martinez" userId="14d3900238d93848" providerId="LiveId" clId="{AC3E4BAB-1F96-4A8D-93C4-ECEAD6AC1E61}" dt="2022-04-26T00:58:38.662" v="4323" actId="208"/>
          <ac:spMkLst>
            <pc:docMk/>
            <pc:sldMk cId="368163274" sldId="357"/>
            <ac:spMk id="3" creationId="{07E0A102-07B6-43A5-8A87-DEFF6320DB56}"/>
          </ac:spMkLst>
        </pc:spChg>
        <pc:spChg chg="mod">
          <ac:chgData name="Carlos Leonel Ramirez Martinez" userId="14d3900238d93848" providerId="LiveId" clId="{AC3E4BAB-1F96-4A8D-93C4-ECEAD6AC1E61}" dt="2022-04-26T00:58:29.991" v="4320" actId="404"/>
          <ac:spMkLst>
            <pc:docMk/>
            <pc:sldMk cId="368163274" sldId="357"/>
            <ac:spMk id="6" creationId="{485C1187-9540-414C-A264-ECBD4C2934CA}"/>
          </ac:spMkLst>
        </pc:spChg>
        <pc:picChg chg="add mod">
          <ac:chgData name="Carlos Leonel Ramirez Martinez" userId="14d3900238d93848" providerId="LiveId" clId="{AC3E4BAB-1F96-4A8D-93C4-ECEAD6AC1E61}" dt="2022-04-26T00:58:47.245" v="4326" actId="1076"/>
          <ac:picMkLst>
            <pc:docMk/>
            <pc:sldMk cId="368163274" sldId="357"/>
            <ac:picMk id="5" creationId="{97098F48-DA83-4007-BF9F-6CFC9BE6EEE2}"/>
          </ac:picMkLst>
        </pc:picChg>
        <pc:picChg chg="del">
          <ac:chgData name="Carlos Leonel Ramirez Martinez" userId="14d3900238d93848" providerId="LiveId" clId="{AC3E4BAB-1F96-4A8D-93C4-ECEAD6AC1E61}" dt="2022-03-22T03:44:49.901" v="2211" actId="478"/>
          <ac:picMkLst>
            <pc:docMk/>
            <pc:sldMk cId="368163274" sldId="357"/>
            <ac:picMk id="10" creationId="{E88A4A86-BFDE-4EF1-82EA-F050F16E102A}"/>
          </ac:picMkLst>
        </pc:picChg>
      </pc:sldChg>
      <pc:sldChg chg="new del">
        <pc:chgData name="Carlos Leonel Ramirez Martinez" userId="14d3900238d93848" providerId="LiveId" clId="{AC3E4BAB-1F96-4A8D-93C4-ECEAD6AC1E61}" dt="2022-03-18T02:47:10.055" v="2096" actId="47"/>
        <pc:sldMkLst>
          <pc:docMk/>
          <pc:sldMk cId="1083215467" sldId="357"/>
        </pc:sldMkLst>
      </pc:sldChg>
      <pc:sldChg chg="addSp delSp modSp add mod">
        <pc:chgData name="Carlos Leonel Ramirez Martinez" userId="14d3900238d93848" providerId="LiveId" clId="{AC3E4BAB-1F96-4A8D-93C4-ECEAD6AC1E61}" dt="2022-03-22T03:52:43.579" v="2489" actId="1076"/>
        <pc:sldMkLst>
          <pc:docMk/>
          <pc:sldMk cId="965096226" sldId="358"/>
        </pc:sldMkLst>
        <pc:spChg chg="mod">
          <ac:chgData name="Carlos Leonel Ramirez Martinez" userId="14d3900238d93848" providerId="LiveId" clId="{AC3E4BAB-1F96-4A8D-93C4-ECEAD6AC1E61}" dt="2022-03-22T03:52:41.187" v="2488" actId="1076"/>
          <ac:spMkLst>
            <pc:docMk/>
            <pc:sldMk cId="965096226" sldId="358"/>
            <ac:spMk id="3" creationId="{07E0A102-07B6-43A5-8A87-DEFF6320DB56}"/>
          </ac:spMkLst>
        </pc:spChg>
        <pc:spChg chg="mod">
          <ac:chgData name="Carlos Leonel Ramirez Martinez" userId="14d3900238d93848" providerId="LiveId" clId="{AC3E4BAB-1F96-4A8D-93C4-ECEAD6AC1E61}" dt="2022-03-22T03:51:51.348" v="2470" actId="20577"/>
          <ac:spMkLst>
            <pc:docMk/>
            <pc:sldMk cId="965096226" sldId="358"/>
            <ac:spMk id="6" creationId="{485C1187-9540-414C-A264-ECBD4C2934CA}"/>
          </ac:spMkLst>
        </pc:spChg>
        <pc:spChg chg="add mod">
          <ac:chgData name="Carlos Leonel Ramirez Martinez" userId="14d3900238d93848" providerId="LiveId" clId="{AC3E4BAB-1F96-4A8D-93C4-ECEAD6AC1E61}" dt="2022-03-22T03:52:43.579" v="2489" actId="1076"/>
          <ac:spMkLst>
            <pc:docMk/>
            <pc:sldMk cId="965096226" sldId="358"/>
            <ac:spMk id="9" creationId="{66F54317-9811-49B6-8808-0D70B7B09285}"/>
          </ac:spMkLst>
        </pc:spChg>
        <pc:picChg chg="del">
          <ac:chgData name="Carlos Leonel Ramirez Martinez" userId="14d3900238d93848" providerId="LiveId" clId="{AC3E4BAB-1F96-4A8D-93C4-ECEAD6AC1E61}" dt="2022-03-22T03:46:03.557" v="2282" actId="478"/>
          <ac:picMkLst>
            <pc:docMk/>
            <pc:sldMk cId="965096226" sldId="358"/>
            <ac:picMk id="5" creationId="{97098F48-DA83-4007-BF9F-6CFC9BE6EEE2}"/>
          </ac:picMkLst>
        </pc:picChg>
        <pc:picChg chg="add mod">
          <ac:chgData name="Carlos Leonel Ramirez Martinez" userId="14d3900238d93848" providerId="LiveId" clId="{AC3E4BAB-1F96-4A8D-93C4-ECEAD6AC1E61}" dt="2022-03-22T03:52:41.187" v="2488" actId="1076"/>
          <ac:picMkLst>
            <pc:docMk/>
            <pc:sldMk cId="965096226" sldId="358"/>
            <ac:picMk id="8" creationId="{9E30B94D-7320-47BC-9AB0-C58B7D5AE259}"/>
          </ac:picMkLst>
        </pc:picChg>
        <pc:picChg chg="add del">
          <ac:chgData name="Carlos Leonel Ramirez Martinez" userId="14d3900238d93848" providerId="LiveId" clId="{AC3E4BAB-1F96-4A8D-93C4-ECEAD6AC1E61}" dt="2022-03-22T03:47:34.759" v="2365" actId="22"/>
          <ac:picMkLst>
            <pc:docMk/>
            <pc:sldMk cId="965096226" sldId="358"/>
            <ac:picMk id="11" creationId="{33A25109-4251-4241-81AF-3B6901E597AA}"/>
          </ac:picMkLst>
        </pc:picChg>
        <pc:picChg chg="add del">
          <ac:chgData name="Carlos Leonel Ramirez Martinez" userId="14d3900238d93848" providerId="LiveId" clId="{AC3E4BAB-1F96-4A8D-93C4-ECEAD6AC1E61}" dt="2022-03-22T03:47:58.685" v="2369" actId="22"/>
          <ac:picMkLst>
            <pc:docMk/>
            <pc:sldMk cId="965096226" sldId="358"/>
            <ac:picMk id="13" creationId="{CFA63F09-23ED-4A6D-9323-FFB1D29A2EFF}"/>
          </ac:picMkLst>
        </pc:picChg>
      </pc:sldChg>
      <pc:sldChg chg="new del">
        <pc:chgData name="Carlos Leonel Ramirez Martinez" userId="14d3900238d93848" providerId="LiveId" clId="{AC3E4BAB-1F96-4A8D-93C4-ECEAD6AC1E61}" dt="2022-03-18T02:47:07.622" v="2095" actId="47"/>
        <pc:sldMkLst>
          <pc:docMk/>
          <pc:sldMk cId="2167159323" sldId="358"/>
        </pc:sldMkLst>
      </pc:sldChg>
      <pc:sldChg chg="addSp delSp modSp add mod">
        <pc:chgData name="Carlos Leonel Ramirez Martinez" userId="14d3900238d93848" providerId="LiveId" clId="{AC3E4BAB-1F96-4A8D-93C4-ECEAD6AC1E61}" dt="2022-03-22T03:53:14.676" v="2503" actId="6549"/>
        <pc:sldMkLst>
          <pc:docMk/>
          <pc:sldMk cId="698115878" sldId="359"/>
        </pc:sldMkLst>
        <pc:spChg chg="mod">
          <ac:chgData name="Carlos Leonel Ramirez Martinez" userId="14d3900238d93848" providerId="LiveId" clId="{AC3E4BAB-1F96-4A8D-93C4-ECEAD6AC1E61}" dt="2022-03-22T03:53:14.676" v="2503" actId="6549"/>
          <ac:spMkLst>
            <pc:docMk/>
            <pc:sldMk cId="698115878" sldId="359"/>
            <ac:spMk id="3" creationId="{07E0A102-07B6-43A5-8A87-DEFF6320DB56}"/>
          </ac:spMkLst>
        </pc:spChg>
        <pc:spChg chg="mod">
          <ac:chgData name="Carlos Leonel Ramirez Martinez" userId="14d3900238d93848" providerId="LiveId" clId="{AC3E4BAB-1F96-4A8D-93C4-ECEAD6AC1E61}" dt="2022-03-22T03:52:01.592" v="2473" actId="20577"/>
          <ac:spMkLst>
            <pc:docMk/>
            <pc:sldMk cId="698115878" sldId="359"/>
            <ac:spMk id="6" creationId="{485C1187-9540-414C-A264-ECBD4C2934CA}"/>
          </ac:spMkLst>
        </pc:spChg>
        <pc:spChg chg="del">
          <ac:chgData name="Carlos Leonel Ramirez Martinez" userId="14d3900238d93848" providerId="LiveId" clId="{AC3E4BAB-1F96-4A8D-93C4-ECEAD6AC1E61}" dt="2022-03-22T03:48:40.557" v="2427" actId="478"/>
          <ac:spMkLst>
            <pc:docMk/>
            <pc:sldMk cId="698115878" sldId="359"/>
            <ac:spMk id="9" creationId="{66F54317-9811-49B6-8808-0D70B7B09285}"/>
          </ac:spMkLst>
        </pc:spChg>
        <pc:picChg chg="add mod">
          <ac:chgData name="Carlos Leonel Ramirez Martinez" userId="14d3900238d93848" providerId="LiveId" clId="{AC3E4BAB-1F96-4A8D-93C4-ECEAD6AC1E61}" dt="2022-03-22T03:53:05.188" v="2498" actId="1076"/>
          <ac:picMkLst>
            <pc:docMk/>
            <pc:sldMk cId="698115878" sldId="359"/>
            <ac:picMk id="5" creationId="{077C5988-D51E-4247-A2C1-C9F692A503CB}"/>
          </ac:picMkLst>
        </pc:picChg>
        <pc:picChg chg="del">
          <ac:chgData name="Carlos Leonel Ramirez Martinez" userId="14d3900238d93848" providerId="LiveId" clId="{AC3E4BAB-1F96-4A8D-93C4-ECEAD6AC1E61}" dt="2022-03-22T03:48:29.748" v="2421" actId="478"/>
          <ac:picMkLst>
            <pc:docMk/>
            <pc:sldMk cId="698115878" sldId="359"/>
            <ac:picMk id="8" creationId="{9E30B94D-7320-47BC-9AB0-C58B7D5AE259}"/>
          </ac:picMkLst>
        </pc:picChg>
      </pc:sldChg>
      <pc:sldChg chg="addSp delSp modSp add mod">
        <pc:chgData name="Carlos Leonel Ramirez Martinez" userId="14d3900238d93848" providerId="LiveId" clId="{AC3E4BAB-1F96-4A8D-93C4-ECEAD6AC1E61}" dt="2022-03-22T03:54:20.987" v="2526" actId="1076"/>
        <pc:sldMkLst>
          <pc:docMk/>
          <pc:sldMk cId="141198193" sldId="360"/>
        </pc:sldMkLst>
        <pc:spChg chg="del">
          <ac:chgData name="Carlos Leonel Ramirez Martinez" userId="14d3900238d93848" providerId="LiveId" clId="{AC3E4BAB-1F96-4A8D-93C4-ECEAD6AC1E61}" dt="2022-03-22T03:53:19.165" v="2504" actId="478"/>
          <ac:spMkLst>
            <pc:docMk/>
            <pc:sldMk cId="141198193" sldId="360"/>
            <ac:spMk id="3" creationId="{07E0A102-07B6-43A5-8A87-DEFF6320DB56}"/>
          </ac:spMkLst>
        </pc:spChg>
        <pc:spChg chg="mod">
          <ac:chgData name="Carlos Leonel Ramirez Martinez" userId="14d3900238d93848" providerId="LiveId" clId="{AC3E4BAB-1F96-4A8D-93C4-ECEAD6AC1E61}" dt="2022-03-22T03:52:05.312" v="2475" actId="20577"/>
          <ac:spMkLst>
            <pc:docMk/>
            <pc:sldMk cId="141198193" sldId="360"/>
            <ac:spMk id="6" creationId="{485C1187-9540-414C-A264-ECBD4C2934CA}"/>
          </ac:spMkLst>
        </pc:spChg>
        <pc:spChg chg="add mod">
          <ac:chgData name="Carlos Leonel Ramirez Martinez" userId="14d3900238d93848" providerId="LiveId" clId="{AC3E4BAB-1F96-4A8D-93C4-ECEAD6AC1E61}" dt="2022-03-22T03:53:54.867" v="2517" actId="14100"/>
          <ac:spMkLst>
            <pc:docMk/>
            <pc:sldMk cId="141198193" sldId="360"/>
            <ac:spMk id="8" creationId="{E2EF8F77-A2A5-431E-B019-ED89EC1907C7}"/>
          </ac:spMkLst>
        </pc:spChg>
        <pc:spChg chg="add mod">
          <ac:chgData name="Carlos Leonel Ramirez Martinez" userId="14d3900238d93848" providerId="LiveId" clId="{AC3E4BAB-1F96-4A8D-93C4-ECEAD6AC1E61}" dt="2022-03-22T03:54:03.604" v="2521" actId="14100"/>
          <ac:spMkLst>
            <pc:docMk/>
            <pc:sldMk cId="141198193" sldId="360"/>
            <ac:spMk id="10" creationId="{6CDA9E3F-6615-47C1-9E9F-58051FA940F9}"/>
          </ac:spMkLst>
        </pc:spChg>
        <pc:spChg chg="add mod">
          <ac:chgData name="Carlos Leonel Ramirez Martinez" userId="14d3900238d93848" providerId="LiveId" clId="{AC3E4BAB-1F96-4A8D-93C4-ECEAD6AC1E61}" dt="2022-03-22T03:54:13.019" v="2524" actId="1076"/>
          <ac:spMkLst>
            <pc:docMk/>
            <pc:sldMk cId="141198193" sldId="360"/>
            <ac:spMk id="12" creationId="{79B89C84-A676-40A8-AE68-13DD4FA5F73D}"/>
          </ac:spMkLst>
        </pc:spChg>
        <pc:picChg chg="del">
          <ac:chgData name="Carlos Leonel Ramirez Martinez" userId="14d3900238d93848" providerId="LiveId" clId="{AC3E4BAB-1F96-4A8D-93C4-ECEAD6AC1E61}" dt="2022-03-22T03:53:19.692" v="2505" actId="478"/>
          <ac:picMkLst>
            <pc:docMk/>
            <pc:sldMk cId="141198193" sldId="360"/>
            <ac:picMk id="5" creationId="{077C5988-D51E-4247-A2C1-C9F692A503CB}"/>
          </ac:picMkLst>
        </pc:picChg>
        <pc:picChg chg="add mod">
          <ac:chgData name="Carlos Leonel Ramirez Martinez" userId="14d3900238d93848" providerId="LiveId" clId="{AC3E4BAB-1F96-4A8D-93C4-ECEAD6AC1E61}" dt="2022-03-22T03:53:47.651" v="2514" actId="1076"/>
          <ac:picMkLst>
            <pc:docMk/>
            <pc:sldMk cId="141198193" sldId="360"/>
            <ac:picMk id="9" creationId="{C0A7C9A9-C584-4290-B6E3-268E1BF563EC}"/>
          </ac:picMkLst>
        </pc:picChg>
        <pc:picChg chg="add mod">
          <ac:chgData name="Carlos Leonel Ramirez Martinez" userId="14d3900238d93848" providerId="LiveId" clId="{AC3E4BAB-1F96-4A8D-93C4-ECEAD6AC1E61}" dt="2022-03-22T03:53:59.059" v="2519" actId="14100"/>
          <ac:picMkLst>
            <pc:docMk/>
            <pc:sldMk cId="141198193" sldId="360"/>
            <ac:picMk id="11" creationId="{F678D887-1A53-4873-8540-C2CFAAC64F10}"/>
          </ac:picMkLst>
        </pc:picChg>
        <pc:picChg chg="add mod">
          <ac:chgData name="Carlos Leonel Ramirez Martinez" userId="14d3900238d93848" providerId="LiveId" clId="{AC3E4BAB-1F96-4A8D-93C4-ECEAD6AC1E61}" dt="2022-03-22T03:54:20.987" v="2526" actId="1076"/>
          <ac:picMkLst>
            <pc:docMk/>
            <pc:sldMk cId="141198193" sldId="360"/>
            <ac:picMk id="13" creationId="{71689EC6-F07D-4D75-997A-8936167E8C9E}"/>
          </ac:picMkLst>
        </pc:picChg>
      </pc:sldChg>
      <pc:sldChg chg="addSp delSp modSp add mod ord">
        <pc:chgData name="Carlos Leonel Ramirez Martinez" userId="14d3900238d93848" providerId="LiveId" clId="{AC3E4BAB-1F96-4A8D-93C4-ECEAD6AC1E61}" dt="2022-04-26T01:02:31.915" v="4383" actId="1076"/>
        <pc:sldMkLst>
          <pc:docMk/>
          <pc:sldMk cId="4126381519" sldId="361"/>
        </pc:sldMkLst>
        <pc:spChg chg="del">
          <ac:chgData name="Carlos Leonel Ramirez Martinez" userId="14d3900238d93848" providerId="LiveId" clId="{AC3E4BAB-1F96-4A8D-93C4-ECEAD6AC1E61}" dt="2022-03-22T03:55:49.387" v="2531" actId="478"/>
          <ac:spMkLst>
            <pc:docMk/>
            <pc:sldMk cId="4126381519" sldId="361"/>
            <ac:spMk id="3" creationId="{07E0A102-07B6-43A5-8A87-DEFF6320DB56}"/>
          </ac:spMkLst>
        </pc:spChg>
        <pc:spChg chg="mod">
          <ac:chgData name="Carlos Leonel Ramirez Martinez" userId="14d3900238d93848" providerId="LiveId" clId="{AC3E4BAB-1F96-4A8D-93C4-ECEAD6AC1E61}" dt="2022-03-22T03:57:10.074" v="2589" actId="20577"/>
          <ac:spMkLst>
            <pc:docMk/>
            <pc:sldMk cId="4126381519" sldId="361"/>
            <ac:spMk id="6" creationId="{485C1187-9540-414C-A264-ECBD4C2934CA}"/>
          </ac:spMkLst>
        </pc:spChg>
        <pc:spChg chg="add mod">
          <ac:chgData name="Carlos Leonel Ramirez Martinez" userId="14d3900238d93848" providerId="LiveId" clId="{AC3E4BAB-1F96-4A8D-93C4-ECEAD6AC1E61}" dt="2022-03-22T03:57:37.714" v="2596" actId="208"/>
          <ac:spMkLst>
            <pc:docMk/>
            <pc:sldMk cId="4126381519" sldId="361"/>
            <ac:spMk id="9" creationId="{5C252D8E-F503-4124-BA87-5D5A0AF97359}"/>
          </ac:spMkLst>
        </pc:spChg>
        <pc:picChg chg="del">
          <ac:chgData name="Carlos Leonel Ramirez Martinez" userId="14d3900238d93848" providerId="LiveId" clId="{AC3E4BAB-1F96-4A8D-93C4-ECEAD6AC1E61}" dt="2022-03-22T03:55:44.763" v="2530" actId="478"/>
          <ac:picMkLst>
            <pc:docMk/>
            <pc:sldMk cId="4126381519" sldId="361"/>
            <ac:picMk id="5" creationId="{077C5988-D51E-4247-A2C1-C9F692A503CB}"/>
          </ac:picMkLst>
        </pc:picChg>
        <pc:picChg chg="add mod">
          <ac:chgData name="Carlos Leonel Ramirez Martinez" userId="14d3900238d93848" providerId="LiveId" clId="{AC3E4BAB-1F96-4A8D-93C4-ECEAD6AC1E61}" dt="2022-04-26T01:02:31.915" v="4383" actId="1076"/>
          <ac:picMkLst>
            <pc:docMk/>
            <pc:sldMk cId="4126381519" sldId="361"/>
            <ac:picMk id="8" creationId="{983221A5-5156-4B54-A5FE-15DD23E19E72}"/>
          </ac:picMkLst>
        </pc:picChg>
      </pc:sldChg>
      <pc:sldChg chg="addSp delSp modSp add mod modNotesTx">
        <pc:chgData name="Carlos Leonel Ramirez Martinez" userId="14d3900238d93848" providerId="LiveId" clId="{AC3E4BAB-1F96-4A8D-93C4-ECEAD6AC1E61}" dt="2022-04-26T01:07:32.737" v="4403"/>
        <pc:sldMkLst>
          <pc:docMk/>
          <pc:sldMk cId="1248336102" sldId="362"/>
        </pc:sldMkLst>
        <pc:spChg chg="mod">
          <ac:chgData name="Carlos Leonel Ramirez Martinez" userId="14d3900238d93848" providerId="LiveId" clId="{AC3E4BAB-1F96-4A8D-93C4-ECEAD6AC1E61}" dt="2022-03-22T04:08:00.961" v="2980" actId="6549"/>
          <ac:spMkLst>
            <pc:docMk/>
            <pc:sldMk cId="1248336102" sldId="362"/>
            <ac:spMk id="6" creationId="{485C1187-9540-414C-A264-ECBD4C2934CA}"/>
          </ac:spMkLst>
        </pc:spChg>
        <pc:picChg chg="add mod">
          <ac:chgData name="Carlos Leonel Ramirez Martinez" userId="14d3900238d93848" providerId="LiveId" clId="{AC3E4BAB-1F96-4A8D-93C4-ECEAD6AC1E61}" dt="2022-03-22T04:07:58.152" v="2978" actId="1076"/>
          <ac:picMkLst>
            <pc:docMk/>
            <pc:sldMk cId="1248336102" sldId="362"/>
            <ac:picMk id="4" creationId="{2782A514-4F17-4765-80DF-63E895A62F4C}"/>
          </ac:picMkLst>
        </pc:picChg>
        <pc:picChg chg="del">
          <ac:chgData name="Carlos Leonel Ramirez Martinez" userId="14d3900238d93848" providerId="LiveId" clId="{AC3E4BAB-1F96-4A8D-93C4-ECEAD6AC1E61}" dt="2022-03-22T04:07:50.345" v="2974" actId="478"/>
          <ac:picMkLst>
            <pc:docMk/>
            <pc:sldMk cId="1248336102" sldId="362"/>
            <ac:picMk id="5" creationId="{9CC920E8-C51F-444A-A817-02E0341AE01A}"/>
          </ac:picMkLst>
        </pc:picChg>
      </pc:sldChg>
      <pc:sldChg chg="addSp delSp modSp add mod modNotesTx">
        <pc:chgData name="Carlos Leonel Ramirez Martinez" userId="14d3900238d93848" providerId="LiveId" clId="{AC3E4BAB-1F96-4A8D-93C4-ECEAD6AC1E61}" dt="2022-04-26T01:07:27.586" v="4402" actId="20577"/>
        <pc:sldMkLst>
          <pc:docMk/>
          <pc:sldMk cId="3140445451" sldId="363"/>
        </pc:sldMkLst>
        <pc:spChg chg="mod">
          <ac:chgData name="Carlos Leonel Ramirez Martinez" userId="14d3900238d93848" providerId="LiveId" clId="{AC3E4BAB-1F96-4A8D-93C4-ECEAD6AC1E61}" dt="2022-03-22T04:07:26.718" v="2963"/>
          <ac:spMkLst>
            <pc:docMk/>
            <pc:sldMk cId="3140445451" sldId="363"/>
            <ac:spMk id="6" creationId="{485C1187-9540-414C-A264-ECBD4C2934CA}"/>
          </ac:spMkLst>
        </pc:spChg>
        <pc:picChg chg="add mod">
          <ac:chgData name="Carlos Leonel Ramirez Martinez" userId="14d3900238d93848" providerId="LiveId" clId="{AC3E4BAB-1F96-4A8D-93C4-ECEAD6AC1E61}" dt="2022-03-22T04:07:47.416" v="2973" actId="1076"/>
          <ac:picMkLst>
            <pc:docMk/>
            <pc:sldMk cId="3140445451" sldId="363"/>
            <ac:picMk id="4" creationId="{753C318B-0E8F-4226-8988-B490AF77A267}"/>
          </ac:picMkLst>
        </pc:picChg>
        <pc:picChg chg="del">
          <ac:chgData name="Carlos Leonel Ramirez Martinez" userId="14d3900238d93848" providerId="LiveId" clId="{AC3E4BAB-1F96-4A8D-93C4-ECEAD6AC1E61}" dt="2022-03-22T04:07:42.672" v="2969" actId="478"/>
          <ac:picMkLst>
            <pc:docMk/>
            <pc:sldMk cId="3140445451" sldId="363"/>
            <ac:picMk id="5" creationId="{9CC920E8-C51F-444A-A817-02E0341AE01A}"/>
          </ac:picMkLst>
        </pc:picChg>
      </pc:sldChg>
      <pc:sldChg chg="addSp delSp modSp add mod modNotesTx">
        <pc:chgData name="Carlos Leonel Ramirez Martinez" userId="14d3900238d93848" providerId="LiveId" clId="{AC3E4BAB-1F96-4A8D-93C4-ECEAD6AC1E61}" dt="2022-04-26T01:08:40.833" v="4412" actId="1076"/>
        <pc:sldMkLst>
          <pc:docMk/>
          <pc:sldMk cId="945891932" sldId="364"/>
        </pc:sldMkLst>
        <pc:spChg chg="mod">
          <ac:chgData name="Carlos Leonel Ramirez Martinez" userId="14d3900238d93848" providerId="LiveId" clId="{AC3E4BAB-1F96-4A8D-93C4-ECEAD6AC1E61}" dt="2022-03-22T04:13:27.703" v="3026"/>
          <ac:spMkLst>
            <pc:docMk/>
            <pc:sldMk cId="945891932" sldId="364"/>
            <ac:spMk id="6" creationId="{485C1187-9540-414C-A264-ECBD4C2934CA}"/>
          </ac:spMkLst>
        </pc:spChg>
        <pc:picChg chg="del">
          <ac:chgData name="Carlos Leonel Ramirez Martinez" userId="14d3900238d93848" providerId="LiveId" clId="{AC3E4BAB-1F96-4A8D-93C4-ECEAD6AC1E61}" dt="2022-03-22T04:13:52.303" v="3027" actId="478"/>
          <ac:picMkLst>
            <pc:docMk/>
            <pc:sldMk cId="945891932" sldId="364"/>
            <ac:picMk id="4" creationId="{2782A514-4F17-4765-80DF-63E895A62F4C}"/>
          </ac:picMkLst>
        </pc:picChg>
        <pc:picChg chg="add mod">
          <ac:chgData name="Carlos Leonel Ramirez Martinez" userId="14d3900238d93848" providerId="LiveId" clId="{AC3E4BAB-1F96-4A8D-93C4-ECEAD6AC1E61}" dt="2022-04-26T01:08:40.833" v="4412" actId="1076"/>
          <ac:picMkLst>
            <pc:docMk/>
            <pc:sldMk cId="945891932" sldId="364"/>
            <ac:picMk id="5" creationId="{446B11D3-72EF-45D7-AF1A-514EB074F923}"/>
          </ac:picMkLst>
        </pc:picChg>
      </pc:sldChg>
      <pc:sldChg chg="addSp delSp modSp add mod modNotesTx">
        <pc:chgData name="Carlos Leonel Ramirez Martinez" userId="14d3900238d93848" providerId="LiveId" clId="{AC3E4BAB-1F96-4A8D-93C4-ECEAD6AC1E61}" dt="2022-04-26T01:13:23.796" v="4418" actId="20577"/>
        <pc:sldMkLst>
          <pc:docMk/>
          <pc:sldMk cId="2600862168" sldId="365"/>
        </pc:sldMkLst>
        <pc:spChg chg="mod">
          <ac:chgData name="Carlos Leonel Ramirez Martinez" userId="14d3900238d93848" providerId="LiveId" clId="{AC3E4BAB-1F96-4A8D-93C4-ECEAD6AC1E61}" dt="2022-03-22T04:16:48.890" v="3184" actId="6549"/>
          <ac:spMkLst>
            <pc:docMk/>
            <pc:sldMk cId="2600862168" sldId="365"/>
            <ac:spMk id="6" creationId="{485C1187-9540-414C-A264-ECBD4C2934CA}"/>
          </ac:spMkLst>
        </pc:spChg>
        <pc:spChg chg="del">
          <ac:chgData name="Carlos Leonel Ramirez Martinez" userId="14d3900238d93848" providerId="LiveId" clId="{AC3E4BAB-1F96-4A8D-93C4-ECEAD6AC1E61}" dt="2022-03-22T04:16:50.094" v="3185" actId="478"/>
          <ac:spMkLst>
            <pc:docMk/>
            <pc:sldMk cId="2600862168" sldId="365"/>
            <ac:spMk id="8" creationId="{25B24584-C9CF-4F27-85FC-B85EE66351BA}"/>
          </ac:spMkLst>
        </pc:spChg>
        <pc:spChg chg="add mod">
          <ac:chgData name="Carlos Leonel Ramirez Martinez" userId="14d3900238d93848" providerId="LiveId" clId="{AC3E4BAB-1F96-4A8D-93C4-ECEAD6AC1E61}" dt="2022-03-22T04:18:44.725" v="3272" actId="20577"/>
          <ac:spMkLst>
            <pc:docMk/>
            <pc:sldMk cId="2600862168" sldId="365"/>
            <ac:spMk id="10" creationId="{353D8274-BBA8-4424-AC56-66BCCDDDC9D1}"/>
          </ac:spMkLst>
        </pc:spChg>
        <pc:picChg chg="add mod">
          <ac:chgData name="Carlos Leonel Ramirez Martinez" userId="14d3900238d93848" providerId="LiveId" clId="{AC3E4BAB-1F96-4A8D-93C4-ECEAD6AC1E61}" dt="2022-03-22T04:17:17.406" v="3191" actId="1076"/>
          <ac:picMkLst>
            <pc:docMk/>
            <pc:sldMk cId="2600862168" sldId="365"/>
            <ac:picMk id="4" creationId="{2F078969-0D26-4E37-A594-F65E62756881}"/>
          </ac:picMkLst>
        </pc:picChg>
        <pc:picChg chg="del">
          <ac:chgData name="Carlos Leonel Ramirez Martinez" userId="14d3900238d93848" providerId="LiveId" clId="{AC3E4BAB-1F96-4A8D-93C4-ECEAD6AC1E61}" dt="2022-03-22T04:16:50.598" v="3186" actId="478"/>
          <ac:picMkLst>
            <pc:docMk/>
            <pc:sldMk cId="2600862168" sldId="365"/>
            <ac:picMk id="5" creationId="{51F2ACF2-385B-4DC5-B683-40D58780BF12}"/>
          </ac:picMkLst>
        </pc:picChg>
      </pc:sldChg>
      <pc:sldChg chg="addSp modSp new mod modNotesTx">
        <pc:chgData name="Carlos Leonel Ramirez Martinez" userId="14d3900238d93848" providerId="LiveId" clId="{AC3E4BAB-1F96-4A8D-93C4-ECEAD6AC1E61}" dt="2022-04-26T01:14:17.966" v="4431" actId="1582"/>
        <pc:sldMkLst>
          <pc:docMk/>
          <pc:sldMk cId="2542265374" sldId="366"/>
        </pc:sldMkLst>
        <pc:spChg chg="mod">
          <ac:chgData name="Carlos Leonel Ramirez Martinez" userId="14d3900238d93848" providerId="LiveId" clId="{AC3E4BAB-1F96-4A8D-93C4-ECEAD6AC1E61}" dt="2022-03-22T04:23:30.567" v="3358" actId="27636"/>
          <ac:spMkLst>
            <pc:docMk/>
            <pc:sldMk cId="2542265374" sldId="366"/>
            <ac:spMk id="2" creationId="{B347A9DC-60C5-4CB9-A817-2DD0964334E0}"/>
          </ac:spMkLst>
        </pc:spChg>
        <pc:spChg chg="mod">
          <ac:chgData name="Carlos Leonel Ramirez Martinez" userId="14d3900238d93848" providerId="LiveId" clId="{AC3E4BAB-1F96-4A8D-93C4-ECEAD6AC1E61}" dt="2022-03-22T04:23:34.695" v="3359"/>
          <ac:spMkLst>
            <pc:docMk/>
            <pc:sldMk cId="2542265374" sldId="366"/>
            <ac:spMk id="3" creationId="{3443BBF3-5AEC-4719-BF92-FF4B90C3BCEA}"/>
          </ac:spMkLst>
        </pc:spChg>
        <pc:spChg chg="mod">
          <ac:chgData name="Carlos Leonel Ramirez Martinez" userId="14d3900238d93848" providerId="LiveId" clId="{AC3E4BAB-1F96-4A8D-93C4-ECEAD6AC1E61}" dt="2022-04-26T01:14:11.500" v="4430" actId="108"/>
          <ac:spMkLst>
            <pc:docMk/>
            <pc:sldMk cId="2542265374" sldId="366"/>
            <ac:spMk id="4" creationId="{C41A2B3B-9CD1-485B-863F-7939A535A030}"/>
          </ac:spMkLst>
        </pc:spChg>
        <pc:spChg chg="add mod">
          <ac:chgData name="Carlos Leonel Ramirez Martinez" userId="14d3900238d93848" providerId="LiveId" clId="{AC3E4BAB-1F96-4A8D-93C4-ECEAD6AC1E61}" dt="2022-04-26T01:14:04.349" v="4428" actId="1582"/>
          <ac:spMkLst>
            <pc:docMk/>
            <pc:sldMk cId="2542265374" sldId="366"/>
            <ac:spMk id="7" creationId="{A6917C35-5A3D-4683-B615-08AD03E6BB0A}"/>
          </ac:spMkLst>
        </pc:spChg>
        <pc:spChg chg="add mod">
          <ac:chgData name="Carlos Leonel Ramirez Martinez" userId="14d3900238d93848" providerId="LiveId" clId="{AC3E4BAB-1F96-4A8D-93C4-ECEAD6AC1E61}" dt="2022-04-26T01:14:17.966" v="4431" actId="1582"/>
          <ac:spMkLst>
            <pc:docMk/>
            <pc:sldMk cId="2542265374" sldId="366"/>
            <ac:spMk id="10" creationId="{93E98D5F-49A0-403E-973A-7FE54A1254F1}"/>
          </ac:spMkLst>
        </pc:spChg>
        <pc:picChg chg="add mod">
          <ac:chgData name="Carlos Leonel Ramirez Martinez" userId="14d3900238d93848" providerId="LiveId" clId="{AC3E4BAB-1F96-4A8D-93C4-ECEAD6AC1E61}" dt="2022-03-22T04:25:44.644" v="3403" actId="1076"/>
          <ac:picMkLst>
            <pc:docMk/>
            <pc:sldMk cId="2542265374" sldId="366"/>
            <ac:picMk id="6" creationId="{EDAC2DC1-C0D6-4217-8955-0FAC856403CF}"/>
          </ac:picMkLst>
        </pc:picChg>
        <pc:picChg chg="add mod">
          <ac:chgData name="Carlos Leonel Ramirez Martinez" userId="14d3900238d93848" providerId="LiveId" clId="{AC3E4BAB-1F96-4A8D-93C4-ECEAD6AC1E61}" dt="2022-03-22T04:27:38.718" v="3643" actId="1076"/>
          <ac:picMkLst>
            <pc:docMk/>
            <pc:sldMk cId="2542265374" sldId="366"/>
            <ac:picMk id="9" creationId="{5C72E2A8-B62B-42F9-AF86-EC95B90153DE}"/>
          </ac:picMkLst>
        </pc:picChg>
      </pc:sldChg>
      <pc:sldChg chg="addSp modSp add mod">
        <pc:chgData name="Carlos Leonel Ramirez Martinez" userId="14d3900238d93848" providerId="LiveId" clId="{AC3E4BAB-1F96-4A8D-93C4-ECEAD6AC1E61}" dt="2022-03-22T04:28:15.348" v="3683" actId="14100"/>
        <pc:sldMkLst>
          <pc:docMk/>
          <pc:sldMk cId="1681028537" sldId="367"/>
        </pc:sldMkLst>
        <pc:spChg chg="mod">
          <ac:chgData name="Carlos Leonel Ramirez Martinez" userId="14d3900238d93848" providerId="LiveId" clId="{AC3E4BAB-1F96-4A8D-93C4-ECEAD6AC1E61}" dt="2022-03-22T04:28:01.780" v="3679" actId="20577"/>
          <ac:spMkLst>
            <pc:docMk/>
            <pc:sldMk cId="1681028537" sldId="367"/>
            <ac:spMk id="4" creationId="{C41A2B3B-9CD1-485B-863F-7939A535A030}"/>
          </ac:spMkLst>
        </pc:spChg>
        <pc:picChg chg="add mod">
          <ac:chgData name="Carlos Leonel Ramirez Martinez" userId="14d3900238d93848" providerId="LiveId" clId="{AC3E4BAB-1F96-4A8D-93C4-ECEAD6AC1E61}" dt="2022-03-22T04:28:15.348" v="3683" actId="14100"/>
          <ac:picMkLst>
            <pc:docMk/>
            <pc:sldMk cId="1681028537" sldId="367"/>
            <ac:picMk id="6" creationId="{7582CDA4-EAC2-4095-88CD-DBF445F26041}"/>
          </ac:picMkLst>
        </pc:picChg>
      </pc:sldChg>
      <pc:sldChg chg="addSp modSp add mod">
        <pc:chgData name="Carlos Leonel Ramirez Martinez" userId="14d3900238d93848" providerId="LiveId" clId="{AC3E4BAB-1F96-4A8D-93C4-ECEAD6AC1E61}" dt="2022-03-22T04:28:43.675" v="3686" actId="1076"/>
        <pc:sldMkLst>
          <pc:docMk/>
          <pc:sldMk cId="1751595722" sldId="368"/>
        </pc:sldMkLst>
        <pc:spChg chg="mod">
          <ac:chgData name="Carlos Leonel Ramirez Martinez" userId="14d3900238d93848" providerId="LiveId" clId="{AC3E4BAB-1F96-4A8D-93C4-ECEAD6AC1E61}" dt="2022-03-22T04:28:05.620" v="3680"/>
          <ac:spMkLst>
            <pc:docMk/>
            <pc:sldMk cId="1751595722" sldId="368"/>
            <ac:spMk id="4" creationId="{C41A2B3B-9CD1-485B-863F-7939A535A030}"/>
          </ac:spMkLst>
        </pc:spChg>
        <pc:picChg chg="add mod">
          <ac:chgData name="Carlos Leonel Ramirez Martinez" userId="14d3900238d93848" providerId="LiveId" clId="{AC3E4BAB-1F96-4A8D-93C4-ECEAD6AC1E61}" dt="2022-03-22T04:28:43.675" v="3686" actId="1076"/>
          <ac:picMkLst>
            <pc:docMk/>
            <pc:sldMk cId="1751595722" sldId="368"/>
            <ac:picMk id="6" creationId="{3C55B8C6-F224-4F19-8A7A-453D947BBF4D}"/>
          </ac:picMkLst>
        </pc:picChg>
      </pc:sldChg>
      <pc:sldChg chg="add del replId">
        <pc:chgData name="Carlos Leonel Ramirez Martinez" userId="14d3900238d93848" providerId="LiveId" clId="{AC3E4BAB-1F96-4A8D-93C4-ECEAD6AC1E61}" dt="2022-03-22T04:29:02.273" v="3687" actId="47"/>
        <pc:sldMkLst>
          <pc:docMk/>
          <pc:sldMk cId="3398875214" sldId="369"/>
        </pc:sldMkLst>
      </pc:sldChg>
      <pc:sldChg chg="addSp delSp modSp add mod modNotesTx">
        <pc:chgData name="Carlos Leonel Ramirez Martinez" userId="14d3900238d93848" providerId="LiveId" clId="{AC3E4BAB-1F96-4A8D-93C4-ECEAD6AC1E61}" dt="2022-04-26T01:13:45.487" v="4427" actId="1076"/>
        <pc:sldMkLst>
          <pc:docMk/>
          <pc:sldMk cId="3496375012" sldId="369"/>
        </pc:sldMkLst>
        <pc:spChg chg="del mod">
          <ac:chgData name="Carlos Leonel Ramirez Martinez" userId="14d3900238d93848" providerId="LiveId" clId="{AC3E4BAB-1F96-4A8D-93C4-ECEAD6AC1E61}" dt="2022-04-26T01:13:29.122" v="4420" actId="478"/>
          <ac:spMkLst>
            <pc:docMk/>
            <pc:sldMk cId="3496375012" sldId="369"/>
            <ac:spMk id="10" creationId="{353D8274-BBA8-4424-AC56-66BCCDDDC9D1}"/>
          </ac:spMkLst>
        </pc:spChg>
        <pc:picChg chg="del">
          <ac:chgData name="Carlos Leonel Ramirez Martinez" userId="14d3900238d93848" providerId="LiveId" clId="{AC3E4BAB-1F96-4A8D-93C4-ECEAD6AC1E61}" dt="2022-04-26T01:13:29.552" v="4421" actId="478"/>
          <ac:picMkLst>
            <pc:docMk/>
            <pc:sldMk cId="3496375012" sldId="369"/>
            <ac:picMk id="4" creationId="{2F078969-0D26-4E37-A594-F65E62756881}"/>
          </ac:picMkLst>
        </pc:picChg>
        <pc:picChg chg="add mod">
          <ac:chgData name="Carlos Leonel Ramirez Martinez" userId="14d3900238d93848" providerId="LiveId" clId="{AC3E4BAB-1F96-4A8D-93C4-ECEAD6AC1E61}" dt="2022-04-26T01:13:45.487" v="4427" actId="1076"/>
          <ac:picMkLst>
            <pc:docMk/>
            <pc:sldMk cId="3496375012" sldId="369"/>
            <ac:picMk id="5" creationId="{C8EE1BBB-8367-4CC1-965C-F6B359306711}"/>
          </ac:picMkLst>
        </pc:picChg>
      </pc:sldChg>
      <pc:sldChg chg="add del">
        <pc:chgData name="Carlos Leonel Ramirez Martinez" userId="14d3900238d93848" providerId="LiveId" clId="{AC3E4BAB-1F96-4A8D-93C4-ECEAD6AC1E61}" dt="2022-03-22T04:29:02.273" v="3687" actId="47"/>
        <pc:sldMkLst>
          <pc:docMk/>
          <pc:sldMk cId="3988646895" sldId="370"/>
        </pc:sldMkLst>
      </pc:sldChg>
      <pc:sldChg chg="add del replId">
        <pc:chgData name="Carlos Leonel Ramirez Martinez" userId="14d3900238d93848" providerId="LiveId" clId="{AC3E4BAB-1F96-4A8D-93C4-ECEAD6AC1E61}" dt="2022-03-22T04:29:02.273" v="3687" actId="47"/>
        <pc:sldMkLst>
          <pc:docMk/>
          <pc:sldMk cId="3369319072" sldId="371"/>
        </pc:sldMkLst>
      </pc:sldChg>
      <pc:sldChg chg="add del replId">
        <pc:chgData name="Carlos Leonel Ramirez Martinez" userId="14d3900238d93848" providerId="LiveId" clId="{AC3E4BAB-1F96-4A8D-93C4-ECEAD6AC1E61}" dt="2022-03-22T04:29:02.273" v="3687" actId="47"/>
        <pc:sldMkLst>
          <pc:docMk/>
          <pc:sldMk cId="2761963391" sldId="372"/>
        </pc:sldMkLst>
      </pc:sldChg>
      <pc:sldChg chg="add del replId">
        <pc:chgData name="Carlos Leonel Ramirez Martinez" userId="14d3900238d93848" providerId="LiveId" clId="{AC3E4BAB-1F96-4A8D-93C4-ECEAD6AC1E61}" dt="2022-03-22T04:29:02.273" v="3687" actId="47"/>
        <pc:sldMkLst>
          <pc:docMk/>
          <pc:sldMk cId="3952761448" sldId="3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12CF8-2A7C-45CE-A48F-A7E143B2287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AFE980-18D6-4382-9612-F89C09B4D63B}">
      <dgm:prSet phldrT="[Text]" custT="1"/>
      <dgm:spPr>
        <a:solidFill>
          <a:srgbClr val="0097A4"/>
        </a:solidFill>
        <a:ln>
          <a:solidFill>
            <a:srgbClr val="666666"/>
          </a:solidFill>
        </a:ln>
      </dgm:spPr>
      <dgm:t>
        <a:bodyPr/>
        <a:lstStyle/>
        <a:p>
          <a:r>
            <a:rPr lang="es-GT" sz="2000" dirty="0">
              <a:solidFill>
                <a:schemeClr val="bg1"/>
              </a:solidFill>
            </a:rPr>
            <a:t>Grupos de configuración</a:t>
          </a:r>
          <a:endParaRPr lang="en-US" sz="2000" dirty="0">
            <a:solidFill>
              <a:schemeClr val="bg1"/>
            </a:solidFill>
          </a:endParaRPr>
        </a:p>
      </dgm:t>
    </dgm:pt>
    <dgm:pt modelId="{C5205685-D5DC-492C-939A-27658B313EAB}" type="parTrans" cxnId="{57B35222-E074-4198-A603-41F84608E06B}">
      <dgm:prSet/>
      <dgm:spPr/>
      <dgm:t>
        <a:bodyPr/>
        <a:lstStyle/>
        <a:p>
          <a:endParaRPr lang="en-US"/>
        </a:p>
      </dgm:t>
    </dgm:pt>
    <dgm:pt modelId="{5A721117-1EB6-46AB-BCC7-5F661B3A1EB5}" type="sibTrans" cxnId="{57B35222-E074-4198-A603-41F84608E06B}">
      <dgm:prSet/>
      <dgm:spPr/>
      <dgm:t>
        <a:bodyPr/>
        <a:lstStyle/>
        <a:p>
          <a:endParaRPr lang="en-US"/>
        </a:p>
      </dgm:t>
    </dgm:pt>
    <dgm:pt modelId="{4A508B23-C050-442E-A5C0-673802024E52}">
      <dgm:prSet phldrT="[Text]" custT="1">
        <dgm:style>
          <a:lnRef idx="2">
            <a:schemeClr val="accent6"/>
          </a:lnRef>
          <a:fillRef idx="1">
            <a:schemeClr val="lt1"/>
          </a:fillRef>
          <a:effectRef idx="0">
            <a:schemeClr val="accent6"/>
          </a:effectRef>
          <a:fontRef idx="minor">
            <a:schemeClr val="dk1"/>
          </a:fontRef>
        </dgm:style>
      </dgm:prSet>
      <dgm:spPr/>
      <dgm:t>
        <a:bodyPr/>
        <a:lstStyle/>
        <a:p>
          <a:r>
            <a:rPr lang="es-GT" sz="2000" dirty="0"/>
            <a:t>El área de configuración desinada hereda la información del origen de los datos de configuración</a:t>
          </a:r>
          <a:endParaRPr lang="en-US" sz="2000" dirty="0"/>
        </a:p>
      </dgm:t>
    </dgm:pt>
    <dgm:pt modelId="{4D673CF1-B439-4785-BF3E-01C8B06FF49C}" type="parTrans" cxnId="{5BD4DDDA-64CE-4983-BE6F-7873BC363374}">
      <dgm:prSet/>
      <dgm:spPr/>
      <dgm:t>
        <a:bodyPr/>
        <a:lstStyle/>
        <a:p>
          <a:endParaRPr lang="en-US"/>
        </a:p>
      </dgm:t>
    </dgm:pt>
    <dgm:pt modelId="{2D4F7F37-28D5-4D51-8936-231DCA53C2DF}" type="sibTrans" cxnId="{5BD4DDDA-64CE-4983-BE6F-7873BC363374}">
      <dgm:prSet/>
      <dgm:spPr/>
      <dgm:t>
        <a:bodyPr/>
        <a:lstStyle/>
        <a:p>
          <a:endParaRPr lang="en-US"/>
        </a:p>
      </dgm:t>
    </dgm:pt>
    <dgm:pt modelId="{A5E78C08-6CC9-42BA-9591-A14A5CB09C70}">
      <dgm:prSet phldrT="[Text]" custT="1">
        <dgm:style>
          <a:lnRef idx="2">
            <a:schemeClr val="accent6"/>
          </a:lnRef>
          <a:fillRef idx="1">
            <a:schemeClr val="lt1"/>
          </a:fillRef>
          <a:effectRef idx="0">
            <a:schemeClr val="accent6"/>
          </a:effectRef>
          <a:fontRef idx="minor">
            <a:schemeClr val="dk1"/>
          </a:fontRef>
        </dgm:style>
      </dgm:prSet>
      <dgm:spPr/>
      <dgm:t>
        <a:bodyPr/>
        <a:lstStyle/>
        <a:p>
          <a:r>
            <a:rPr lang="es-GT" sz="2000" dirty="0"/>
            <a:t>Un método rápido para aplicar los mismos parámetros a varias partes de la configuración</a:t>
          </a:r>
          <a:endParaRPr lang="en-US" sz="2000" dirty="0"/>
        </a:p>
      </dgm:t>
    </dgm:pt>
    <dgm:pt modelId="{BA0430EE-4C8A-4124-8EDA-1072FCEB305D}" type="parTrans" cxnId="{7E21DBE1-35CC-4D5D-9794-0BB5C971D152}">
      <dgm:prSet/>
      <dgm:spPr/>
      <dgm:t>
        <a:bodyPr/>
        <a:lstStyle/>
        <a:p>
          <a:endParaRPr lang="en-US"/>
        </a:p>
      </dgm:t>
    </dgm:pt>
    <dgm:pt modelId="{49272A12-DC5A-41A2-959B-18B563ECE106}" type="sibTrans" cxnId="{7E21DBE1-35CC-4D5D-9794-0BB5C971D152}">
      <dgm:prSet/>
      <dgm:spPr/>
      <dgm:t>
        <a:bodyPr/>
        <a:lstStyle/>
        <a:p>
          <a:endParaRPr lang="en-US"/>
        </a:p>
      </dgm:t>
    </dgm:pt>
    <dgm:pt modelId="{6CF96FCA-318F-49FB-8413-720974B16A1D}" type="pres">
      <dgm:prSet presAssocID="{C1F12CF8-2A7C-45CE-A48F-A7E143B2287E}" presName="hierChild1" presStyleCnt="0">
        <dgm:presLayoutVars>
          <dgm:orgChart val="1"/>
          <dgm:chPref val="1"/>
          <dgm:dir/>
          <dgm:animOne val="branch"/>
          <dgm:animLvl val="lvl"/>
          <dgm:resizeHandles/>
        </dgm:presLayoutVars>
      </dgm:prSet>
      <dgm:spPr/>
    </dgm:pt>
    <dgm:pt modelId="{1C75A33F-2945-4162-A97A-BB25EA68282C}" type="pres">
      <dgm:prSet presAssocID="{2CAFE980-18D6-4382-9612-F89C09B4D63B}" presName="hierRoot1" presStyleCnt="0">
        <dgm:presLayoutVars>
          <dgm:hierBranch val="init"/>
        </dgm:presLayoutVars>
      </dgm:prSet>
      <dgm:spPr/>
    </dgm:pt>
    <dgm:pt modelId="{7603DC39-6F10-47BC-B7D1-4A22A22E5578}" type="pres">
      <dgm:prSet presAssocID="{2CAFE980-18D6-4382-9612-F89C09B4D63B}" presName="rootComposite1" presStyleCnt="0"/>
      <dgm:spPr/>
    </dgm:pt>
    <dgm:pt modelId="{488D7448-32F1-4FBB-A9DE-8D33BD5A2094}" type="pres">
      <dgm:prSet presAssocID="{2CAFE980-18D6-4382-9612-F89C09B4D63B}" presName="rootText1" presStyleLbl="node0" presStyleIdx="0" presStyleCnt="1" custScaleY="39264" custLinFactNeighborX="0" custLinFactNeighborY="-35451">
        <dgm:presLayoutVars>
          <dgm:chPref val="3"/>
        </dgm:presLayoutVars>
      </dgm:prSet>
      <dgm:spPr/>
    </dgm:pt>
    <dgm:pt modelId="{03E1BD98-6589-4F98-B9FF-597B4DC56BCF}" type="pres">
      <dgm:prSet presAssocID="{2CAFE980-18D6-4382-9612-F89C09B4D63B}" presName="rootConnector1" presStyleLbl="node1" presStyleIdx="0" presStyleCnt="0"/>
      <dgm:spPr/>
    </dgm:pt>
    <dgm:pt modelId="{A6E773C8-B9E2-4513-9792-F61D3FF12C94}" type="pres">
      <dgm:prSet presAssocID="{2CAFE980-18D6-4382-9612-F89C09B4D63B}" presName="hierChild2" presStyleCnt="0"/>
      <dgm:spPr/>
    </dgm:pt>
    <dgm:pt modelId="{E2EF90DA-4172-4E06-A501-F9EC9CACD623}" type="pres">
      <dgm:prSet presAssocID="{4D673CF1-B439-4785-BF3E-01C8B06FF49C}" presName="Name37" presStyleLbl="parChTrans1D2" presStyleIdx="0" presStyleCnt="2"/>
      <dgm:spPr/>
    </dgm:pt>
    <dgm:pt modelId="{70046EFF-BD08-425B-99BE-1E548181B6E3}" type="pres">
      <dgm:prSet presAssocID="{4A508B23-C050-442E-A5C0-673802024E52}" presName="hierRoot2" presStyleCnt="0">
        <dgm:presLayoutVars>
          <dgm:hierBranch val="init"/>
        </dgm:presLayoutVars>
      </dgm:prSet>
      <dgm:spPr/>
    </dgm:pt>
    <dgm:pt modelId="{853E826A-FB84-4173-A396-AF0E1E20AEF1}" type="pres">
      <dgm:prSet presAssocID="{4A508B23-C050-442E-A5C0-673802024E52}" presName="rootComposite" presStyleCnt="0"/>
      <dgm:spPr/>
    </dgm:pt>
    <dgm:pt modelId="{4EF7D4A2-82D0-4072-A073-322422576BE0}" type="pres">
      <dgm:prSet presAssocID="{4A508B23-C050-442E-A5C0-673802024E52}" presName="rootText" presStyleLbl="node2" presStyleIdx="0" presStyleCnt="2" custScaleX="138281" custScaleY="59436">
        <dgm:presLayoutVars>
          <dgm:chPref val="3"/>
        </dgm:presLayoutVars>
      </dgm:prSet>
      <dgm:spPr/>
    </dgm:pt>
    <dgm:pt modelId="{AA9564A3-AE54-4DC5-9964-AFD705F07CF1}" type="pres">
      <dgm:prSet presAssocID="{4A508B23-C050-442E-A5C0-673802024E52}" presName="rootConnector" presStyleLbl="node2" presStyleIdx="0" presStyleCnt="2"/>
      <dgm:spPr/>
    </dgm:pt>
    <dgm:pt modelId="{6BDDCD8E-11A1-4481-A326-E606EF249147}" type="pres">
      <dgm:prSet presAssocID="{4A508B23-C050-442E-A5C0-673802024E52}" presName="hierChild4" presStyleCnt="0"/>
      <dgm:spPr/>
    </dgm:pt>
    <dgm:pt modelId="{56E24B33-4840-4136-A9A6-D800BEB3BF0A}" type="pres">
      <dgm:prSet presAssocID="{4A508B23-C050-442E-A5C0-673802024E52}" presName="hierChild5" presStyleCnt="0"/>
      <dgm:spPr/>
    </dgm:pt>
    <dgm:pt modelId="{F0E8F8C6-5CA4-4C27-85E0-AB554EABEB02}" type="pres">
      <dgm:prSet presAssocID="{BA0430EE-4C8A-4124-8EDA-1072FCEB305D}" presName="Name37" presStyleLbl="parChTrans1D2" presStyleIdx="1" presStyleCnt="2"/>
      <dgm:spPr/>
    </dgm:pt>
    <dgm:pt modelId="{9256E87C-D2B1-460B-B41F-91B963E0FD02}" type="pres">
      <dgm:prSet presAssocID="{A5E78C08-6CC9-42BA-9591-A14A5CB09C70}" presName="hierRoot2" presStyleCnt="0">
        <dgm:presLayoutVars>
          <dgm:hierBranch val="init"/>
        </dgm:presLayoutVars>
      </dgm:prSet>
      <dgm:spPr/>
    </dgm:pt>
    <dgm:pt modelId="{C157FC6A-7721-4745-A9FC-1F5627F4DB83}" type="pres">
      <dgm:prSet presAssocID="{A5E78C08-6CC9-42BA-9591-A14A5CB09C70}" presName="rootComposite" presStyleCnt="0"/>
      <dgm:spPr/>
    </dgm:pt>
    <dgm:pt modelId="{E1A87D23-F677-4179-9ECA-B5A9D664FA9B}" type="pres">
      <dgm:prSet presAssocID="{A5E78C08-6CC9-42BA-9591-A14A5CB09C70}" presName="rootText" presStyleLbl="node2" presStyleIdx="1" presStyleCnt="2" custScaleX="139176" custScaleY="59436">
        <dgm:presLayoutVars>
          <dgm:chPref val="3"/>
        </dgm:presLayoutVars>
      </dgm:prSet>
      <dgm:spPr/>
    </dgm:pt>
    <dgm:pt modelId="{EE9E5D57-90C7-46EF-99E0-79A907AD7FE8}" type="pres">
      <dgm:prSet presAssocID="{A5E78C08-6CC9-42BA-9591-A14A5CB09C70}" presName="rootConnector" presStyleLbl="node2" presStyleIdx="1" presStyleCnt="2"/>
      <dgm:spPr/>
    </dgm:pt>
    <dgm:pt modelId="{AA042119-1205-4776-A83F-F6EF5BA9E45F}" type="pres">
      <dgm:prSet presAssocID="{A5E78C08-6CC9-42BA-9591-A14A5CB09C70}" presName="hierChild4" presStyleCnt="0"/>
      <dgm:spPr/>
    </dgm:pt>
    <dgm:pt modelId="{3A3042AF-275F-49A3-8524-1F1D0B251D80}" type="pres">
      <dgm:prSet presAssocID="{A5E78C08-6CC9-42BA-9591-A14A5CB09C70}" presName="hierChild5" presStyleCnt="0"/>
      <dgm:spPr/>
    </dgm:pt>
    <dgm:pt modelId="{A52ADEAC-27C9-4E13-BAFB-303365E2B952}" type="pres">
      <dgm:prSet presAssocID="{2CAFE980-18D6-4382-9612-F89C09B4D63B}" presName="hierChild3" presStyleCnt="0"/>
      <dgm:spPr/>
    </dgm:pt>
  </dgm:ptLst>
  <dgm:cxnLst>
    <dgm:cxn modelId="{384D8B1A-1B7D-4EDF-B38D-62000177D328}" type="presOf" srcId="{C1F12CF8-2A7C-45CE-A48F-A7E143B2287E}" destId="{6CF96FCA-318F-49FB-8413-720974B16A1D}" srcOrd="0" destOrd="0" presId="urn:microsoft.com/office/officeart/2005/8/layout/orgChart1"/>
    <dgm:cxn modelId="{57B35222-E074-4198-A603-41F84608E06B}" srcId="{C1F12CF8-2A7C-45CE-A48F-A7E143B2287E}" destId="{2CAFE980-18D6-4382-9612-F89C09B4D63B}" srcOrd="0" destOrd="0" parTransId="{C5205685-D5DC-492C-939A-27658B313EAB}" sibTransId="{5A721117-1EB6-46AB-BCC7-5F661B3A1EB5}"/>
    <dgm:cxn modelId="{313AAD44-541D-428A-8FA2-65172BB12B03}" type="presOf" srcId="{4A508B23-C050-442E-A5C0-673802024E52}" destId="{AA9564A3-AE54-4DC5-9964-AFD705F07CF1}" srcOrd="1" destOrd="0" presId="urn:microsoft.com/office/officeart/2005/8/layout/orgChart1"/>
    <dgm:cxn modelId="{BA2B504E-3CAF-42EF-97F3-44917872F571}" type="presOf" srcId="{BA0430EE-4C8A-4124-8EDA-1072FCEB305D}" destId="{F0E8F8C6-5CA4-4C27-85E0-AB554EABEB02}" srcOrd="0" destOrd="0" presId="urn:microsoft.com/office/officeart/2005/8/layout/orgChart1"/>
    <dgm:cxn modelId="{49E5A37F-CB02-4264-A184-6452A4C46B8F}" type="presOf" srcId="{2CAFE980-18D6-4382-9612-F89C09B4D63B}" destId="{488D7448-32F1-4FBB-A9DE-8D33BD5A2094}" srcOrd="0" destOrd="0" presId="urn:microsoft.com/office/officeart/2005/8/layout/orgChart1"/>
    <dgm:cxn modelId="{D3061585-6979-4E5E-B467-BF55E2326E89}" type="presOf" srcId="{4D673CF1-B439-4785-BF3E-01C8B06FF49C}" destId="{E2EF90DA-4172-4E06-A501-F9EC9CACD623}" srcOrd="0" destOrd="0" presId="urn:microsoft.com/office/officeart/2005/8/layout/orgChart1"/>
    <dgm:cxn modelId="{C611D9A3-20A7-4D3C-9A73-A5C19AD8E8C3}" type="presOf" srcId="{2CAFE980-18D6-4382-9612-F89C09B4D63B}" destId="{03E1BD98-6589-4F98-B9FF-597B4DC56BCF}" srcOrd="1" destOrd="0" presId="urn:microsoft.com/office/officeart/2005/8/layout/orgChart1"/>
    <dgm:cxn modelId="{1C76BAA8-89E1-4216-B07D-F63307C0FC38}" type="presOf" srcId="{A5E78C08-6CC9-42BA-9591-A14A5CB09C70}" destId="{EE9E5D57-90C7-46EF-99E0-79A907AD7FE8}" srcOrd="1" destOrd="0" presId="urn:microsoft.com/office/officeart/2005/8/layout/orgChart1"/>
    <dgm:cxn modelId="{71C8F0CE-F939-492D-9CC2-12D7A8F3A6B9}" type="presOf" srcId="{A5E78C08-6CC9-42BA-9591-A14A5CB09C70}" destId="{E1A87D23-F677-4179-9ECA-B5A9D664FA9B}" srcOrd="0" destOrd="0" presId="urn:microsoft.com/office/officeart/2005/8/layout/orgChart1"/>
    <dgm:cxn modelId="{4E2407DA-8F91-41BF-AC6E-C5A57BB88F0E}" type="presOf" srcId="{4A508B23-C050-442E-A5C0-673802024E52}" destId="{4EF7D4A2-82D0-4072-A073-322422576BE0}" srcOrd="0" destOrd="0" presId="urn:microsoft.com/office/officeart/2005/8/layout/orgChart1"/>
    <dgm:cxn modelId="{5BD4DDDA-64CE-4983-BE6F-7873BC363374}" srcId="{2CAFE980-18D6-4382-9612-F89C09B4D63B}" destId="{4A508B23-C050-442E-A5C0-673802024E52}" srcOrd="0" destOrd="0" parTransId="{4D673CF1-B439-4785-BF3E-01C8B06FF49C}" sibTransId="{2D4F7F37-28D5-4D51-8936-231DCA53C2DF}"/>
    <dgm:cxn modelId="{7E21DBE1-35CC-4D5D-9794-0BB5C971D152}" srcId="{2CAFE980-18D6-4382-9612-F89C09B4D63B}" destId="{A5E78C08-6CC9-42BA-9591-A14A5CB09C70}" srcOrd="1" destOrd="0" parTransId="{BA0430EE-4C8A-4124-8EDA-1072FCEB305D}" sibTransId="{49272A12-DC5A-41A2-959B-18B563ECE106}"/>
    <dgm:cxn modelId="{A99E7D5B-BB74-433B-9EDB-E082F131C32C}" type="presParOf" srcId="{6CF96FCA-318F-49FB-8413-720974B16A1D}" destId="{1C75A33F-2945-4162-A97A-BB25EA68282C}" srcOrd="0" destOrd="0" presId="urn:microsoft.com/office/officeart/2005/8/layout/orgChart1"/>
    <dgm:cxn modelId="{6083FEA9-54C4-44E8-A387-CEE6650680CC}" type="presParOf" srcId="{1C75A33F-2945-4162-A97A-BB25EA68282C}" destId="{7603DC39-6F10-47BC-B7D1-4A22A22E5578}" srcOrd="0" destOrd="0" presId="urn:microsoft.com/office/officeart/2005/8/layout/orgChart1"/>
    <dgm:cxn modelId="{5C1790DD-34F1-4E0F-9574-69BFBE9D56E7}" type="presParOf" srcId="{7603DC39-6F10-47BC-B7D1-4A22A22E5578}" destId="{488D7448-32F1-4FBB-A9DE-8D33BD5A2094}" srcOrd="0" destOrd="0" presId="urn:microsoft.com/office/officeart/2005/8/layout/orgChart1"/>
    <dgm:cxn modelId="{95884CD7-18EB-4360-A2E7-DEF34F8605B3}" type="presParOf" srcId="{7603DC39-6F10-47BC-B7D1-4A22A22E5578}" destId="{03E1BD98-6589-4F98-B9FF-597B4DC56BCF}" srcOrd="1" destOrd="0" presId="urn:microsoft.com/office/officeart/2005/8/layout/orgChart1"/>
    <dgm:cxn modelId="{C563AF33-3E6E-4C3F-80CD-1DAC93711874}" type="presParOf" srcId="{1C75A33F-2945-4162-A97A-BB25EA68282C}" destId="{A6E773C8-B9E2-4513-9792-F61D3FF12C94}" srcOrd="1" destOrd="0" presId="urn:microsoft.com/office/officeart/2005/8/layout/orgChart1"/>
    <dgm:cxn modelId="{CF66C640-ECAE-4C2C-B70B-2A188F23834F}" type="presParOf" srcId="{A6E773C8-B9E2-4513-9792-F61D3FF12C94}" destId="{E2EF90DA-4172-4E06-A501-F9EC9CACD623}" srcOrd="0" destOrd="0" presId="urn:microsoft.com/office/officeart/2005/8/layout/orgChart1"/>
    <dgm:cxn modelId="{D7958DE9-E1A4-4440-A7EB-F54AF269256E}" type="presParOf" srcId="{A6E773C8-B9E2-4513-9792-F61D3FF12C94}" destId="{70046EFF-BD08-425B-99BE-1E548181B6E3}" srcOrd="1" destOrd="0" presId="urn:microsoft.com/office/officeart/2005/8/layout/orgChart1"/>
    <dgm:cxn modelId="{D4F85712-FE72-42F3-86EC-06B33A26902B}" type="presParOf" srcId="{70046EFF-BD08-425B-99BE-1E548181B6E3}" destId="{853E826A-FB84-4173-A396-AF0E1E20AEF1}" srcOrd="0" destOrd="0" presId="urn:microsoft.com/office/officeart/2005/8/layout/orgChart1"/>
    <dgm:cxn modelId="{FDE26EBA-4E62-4527-B726-AF367A3D2A5B}" type="presParOf" srcId="{853E826A-FB84-4173-A396-AF0E1E20AEF1}" destId="{4EF7D4A2-82D0-4072-A073-322422576BE0}" srcOrd="0" destOrd="0" presId="urn:microsoft.com/office/officeart/2005/8/layout/orgChart1"/>
    <dgm:cxn modelId="{17F37B63-DA5C-4282-BA21-247D84C9C237}" type="presParOf" srcId="{853E826A-FB84-4173-A396-AF0E1E20AEF1}" destId="{AA9564A3-AE54-4DC5-9964-AFD705F07CF1}" srcOrd="1" destOrd="0" presId="urn:microsoft.com/office/officeart/2005/8/layout/orgChart1"/>
    <dgm:cxn modelId="{42FC4CA1-9259-4366-9579-7298439CF6D0}" type="presParOf" srcId="{70046EFF-BD08-425B-99BE-1E548181B6E3}" destId="{6BDDCD8E-11A1-4481-A326-E606EF249147}" srcOrd="1" destOrd="0" presId="urn:microsoft.com/office/officeart/2005/8/layout/orgChart1"/>
    <dgm:cxn modelId="{DA9ECBB6-35C5-4FBB-B0DF-857AA03B3AC6}" type="presParOf" srcId="{70046EFF-BD08-425B-99BE-1E548181B6E3}" destId="{56E24B33-4840-4136-A9A6-D800BEB3BF0A}" srcOrd="2" destOrd="0" presId="urn:microsoft.com/office/officeart/2005/8/layout/orgChart1"/>
    <dgm:cxn modelId="{8363FF52-0072-402B-8998-BDD68BAE598A}" type="presParOf" srcId="{A6E773C8-B9E2-4513-9792-F61D3FF12C94}" destId="{F0E8F8C6-5CA4-4C27-85E0-AB554EABEB02}" srcOrd="2" destOrd="0" presId="urn:microsoft.com/office/officeart/2005/8/layout/orgChart1"/>
    <dgm:cxn modelId="{FEAFBCED-B11A-43DA-BBB3-1D50E8656B0C}" type="presParOf" srcId="{A6E773C8-B9E2-4513-9792-F61D3FF12C94}" destId="{9256E87C-D2B1-460B-B41F-91B963E0FD02}" srcOrd="3" destOrd="0" presId="urn:microsoft.com/office/officeart/2005/8/layout/orgChart1"/>
    <dgm:cxn modelId="{1A6A432B-3A8E-4A01-85DC-F7F0DA15A376}" type="presParOf" srcId="{9256E87C-D2B1-460B-B41F-91B963E0FD02}" destId="{C157FC6A-7721-4745-A9FC-1F5627F4DB83}" srcOrd="0" destOrd="0" presId="urn:microsoft.com/office/officeart/2005/8/layout/orgChart1"/>
    <dgm:cxn modelId="{D1C190FF-C48A-4AB0-B958-BBC7CB0FE3D1}" type="presParOf" srcId="{C157FC6A-7721-4745-A9FC-1F5627F4DB83}" destId="{E1A87D23-F677-4179-9ECA-B5A9D664FA9B}" srcOrd="0" destOrd="0" presId="urn:microsoft.com/office/officeart/2005/8/layout/orgChart1"/>
    <dgm:cxn modelId="{5D337BD4-F7D3-4AFC-8832-4C13499BF2B3}" type="presParOf" srcId="{C157FC6A-7721-4745-A9FC-1F5627F4DB83}" destId="{EE9E5D57-90C7-46EF-99E0-79A907AD7FE8}" srcOrd="1" destOrd="0" presId="urn:microsoft.com/office/officeart/2005/8/layout/orgChart1"/>
    <dgm:cxn modelId="{1B7B0DB7-F2D5-4C35-9878-DEF65A84C3CA}" type="presParOf" srcId="{9256E87C-D2B1-460B-B41F-91B963E0FD02}" destId="{AA042119-1205-4776-A83F-F6EF5BA9E45F}" srcOrd="1" destOrd="0" presId="urn:microsoft.com/office/officeart/2005/8/layout/orgChart1"/>
    <dgm:cxn modelId="{28632A07-6500-484C-A487-3769E7E508F7}" type="presParOf" srcId="{9256E87C-D2B1-460B-B41F-91B963E0FD02}" destId="{3A3042AF-275F-49A3-8524-1F1D0B251D80}" srcOrd="2" destOrd="0" presId="urn:microsoft.com/office/officeart/2005/8/layout/orgChart1"/>
    <dgm:cxn modelId="{4B4134B5-2470-462A-9813-1297E9937887}" type="presParOf" srcId="{1C75A33F-2945-4162-A97A-BB25EA68282C}" destId="{A52ADEAC-27C9-4E13-BAFB-303365E2B95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8F8C6-5CA4-4C27-85E0-AB554EABEB02}">
      <dsp:nvSpPr>
        <dsp:cNvPr id="0" name=""/>
        <dsp:cNvSpPr/>
      </dsp:nvSpPr>
      <dsp:spPr>
        <a:xfrm>
          <a:off x="5392737" y="708213"/>
          <a:ext cx="2872988" cy="1298394"/>
        </a:xfrm>
        <a:custGeom>
          <a:avLst/>
          <a:gdLst/>
          <a:ahLst/>
          <a:cxnLst/>
          <a:rect l="0" t="0" r="0" b="0"/>
          <a:pathLst>
            <a:path>
              <a:moveTo>
                <a:pt x="0" y="0"/>
              </a:moveTo>
              <a:lnTo>
                <a:pt x="0" y="919612"/>
              </a:lnTo>
              <a:lnTo>
                <a:pt x="2872988" y="919612"/>
              </a:lnTo>
              <a:lnTo>
                <a:pt x="2872988" y="1298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EF90DA-4172-4E06-A501-F9EC9CACD623}">
      <dsp:nvSpPr>
        <dsp:cNvPr id="0" name=""/>
        <dsp:cNvSpPr/>
      </dsp:nvSpPr>
      <dsp:spPr>
        <a:xfrm>
          <a:off x="2503605" y="708213"/>
          <a:ext cx="2889131" cy="1298394"/>
        </a:xfrm>
        <a:custGeom>
          <a:avLst/>
          <a:gdLst/>
          <a:ahLst/>
          <a:cxnLst/>
          <a:rect l="0" t="0" r="0" b="0"/>
          <a:pathLst>
            <a:path>
              <a:moveTo>
                <a:pt x="2889131" y="0"/>
              </a:moveTo>
              <a:lnTo>
                <a:pt x="2889131" y="919612"/>
              </a:lnTo>
              <a:lnTo>
                <a:pt x="0" y="919612"/>
              </a:lnTo>
              <a:lnTo>
                <a:pt x="0" y="1298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D7448-32F1-4FBB-A9DE-8D33BD5A2094}">
      <dsp:nvSpPr>
        <dsp:cNvPr id="0" name=""/>
        <dsp:cNvSpPr/>
      </dsp:nvSpPr>
      <dsp:spPr>
        <a:xfrm>
          <a:off x="3589014" y="0"/>
          <a:ext cx="3607446" cy="708213"/>
        </a:xfrm>
        <a:prstGeom prst="rect">
          <a:avLst/>
        </a:prstGeom>
        <a:solidFill>
          <a:srgbClr val="0097A4"/>
        </a:solidFill>
        <a:ln w="12700" cap="flat" cmpd="sng" algn="ctr">
          <a:solidFill>
            <a:srgbClr val="66666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GT" sz="2000" kern="1200" dirty="0">
              <a:solidFill>
                <a:schemeClr val="bg1"/>
              </a:solidFill>
            </a:rPr>
            <a:t>Grupos de configuración</a:t>
          </a:r>
          <a:endParaRPr lang="en-US" sz="2000" kern="1200" dirty="0">
            <a:solidFill>
              <a:schemeClr val="bg1"/>
            </a:solidFill>
          </a:endParaRPr>
        </a:p>
      </dsp:txBody>
      <dsp:txXfrm>
        <a:off x="3589014" y="0"/>
        <a:ext cx="3607446" cy="708213"/>
      </dsp:txXfrm>
    </dsp:sp>
    <dsp:sp modelId="{4EF7D4A2-82D0-4072-A073-322422576BE0}">
      <dsp:nvSpPr>
        <dsp:cNvPr id="0" name=""/>
        <dsp:cNvSpPr/>
      </dsp:nvSpPr>
      <dsp:spPr>
        <a:xfrm>
          <a:off x="9399" y="2006608"/>
          <a:ext cx="4988413" cy="107206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GT" sz="2000" kern="1200" dirty="0"/>
            <a:t>El área de configuración desinada hereda la información del origen de los datos de configuración</a:t>
          </a:r>
          <a:endParaRPr lang="en-US" sz="2000" kern="1200" dirty="0"/>
        </a:p>
      </dsp:txBody>
      <dsp:txXfrm>
        <a:off x="9399" y="2006608"/>
        <a:ext cx="4988413" cy="1072060"/>
      </dsp:txXfrm>
    </dsp:sp>
    <dsp:sp modelId="{E1A87D23-F677-4179-9ECA-B5A9D664FA9B}">
      <dsp:nvSpPr>
        <dsp:cNvPr id="0" name=""/>
        <dsp:cNvSpPr/>
      </dsp:nvSpPr>
      <dsp:spPr>
        <a:xfrm>
          <a:off x="5755376" y="2006608"/>
          <a:ext cx="5020699" cy="1072060"/>
        </a:xfrm>
        <a:prstGeom prst="rect">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GT" sz="2000" kern="1200" dirty="0"/>
            <a:t>Un método rápido para aplicar los mismos parámetros a varias partes de la configuración</a:t>
          </a:r>
          <a:endParaRPr lang="en-US" sz="2000" kern="1200" dirty="0"/>
        </a:p>
      </dsp:txBody>
      <dsp:txXfrm>
        <a:off x="5755376" y="2006608"/>
        <a:ext cx="5020699" cy="10720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4/25/2022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4/25/2022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Estos son los detalles de algunas propiedades de la interfaz física:</a:t>
            </a:r>
          </a:p>
          <a:p>
            <a:pPr marL="171450" indent="-171450">
              <a:buFont typeface="Arial" panose="020B0604020202020204" pitchFamily="34" charset="0"/>
              <a:buChar char="•"/>
            </a:pPr>
            <a:r>
              <a:rPr lang="es-ES" b="1" dirty="0">
                <a:cs typeface="Calibri"/>
              </a:rPr>
              <a:t>Protocolo de capa de enlace de datos y </a:t>
            </a:r>
            <a:r>
              <a:rPr lang="es-ES" b="1" dirty="0" err="1">
                <a:cs typeface="Calibri"/>
              </a:rPr>
              <a:t>keepalives</a:t>
            </a:r>
            <a:r>
              <a:rPr lang="es-ES" b="1" dirty="0">
                <a:cs typeface="Calibri"/>
              </a:rPr>
              <a:t>: </a:t>
            </a:r>
            <a:r>
              <a:rPr lang="es-ES" dirty="0">
                <a:cs typeface="Calibri"/>
              </a:rPr>
              <a:t>puede cambiar el protocolo de capa de enlace de datos para el tipo de medio en particular, por ejemplo, Protocolo punto a punto (PPP) a Control de enlace de datos de alto nivel de Cisco (Cisco HDLC), y puede activar o desactivar los </a:t>
            </a:r>
            <a:r>
              <a:rPr lang="es-ES" dirty="0" err="1">
                <a:cs typeface="Calibri"/>
              </a:rPr>
              <a:t>keepalives</a:t>
            </a:r>
            <a:r>
              <a:rPr lang="es-ES" dirty="0">
                <a:cs typeface="Calibri"/>
              </a:rPr>
              <a:t>.</a:t>
            </a:r>
          </a:p>
          <a:p>
            <a:pPr marL="171450" indent="-171450">
              <a:buFont typeface="Arial" panose="020B0604020202020204" pitchFamily="34" charset="0"/>
              <a:buChar char="•"/>
            </a:pPr>
            <a:r>
              <a:rPr lang="es-ES" b="1" dirty="0">
                <a:cs typeface="Calibri"/>
              </a:rPr>
              <a:t>Modo de enlace</a:t>
            </a:r>
            <a:r>
              <a:rPr lang="es-ES" dirty="0">
                <a:cs typeface="Calibri"/>
              </a:rPr>
              <a:t>: en las interfaces Ethernet, puede codificar la configuración dúplex en semidúplex o dúplex completo.</a:t>
            </a:r>
          </a:p>
          <a:p>
            <a:pPr marL="171450" indent="-171450">
              <a:buFont typeface="Arial" panose="020B0604020202020204" pitchFamily="34" charset="0"/>
              <a:buChar char="•"/>
            </a:pPr>
            <a:r>
              <a:rPr lang="es-ES" b="1" dirty="0">
                <a:cs typeface="Calibri"/>
              </a:rPr>
              <a:t>Velocidad de enlace</a:t>
            </a:r>
            <a:r>
              <a:rPr lang="es-ES" dirty="0">
                <a:cs typeface="Calibri"/>
              </a:rPr>
              <a:t>: puede especificar la velocidad de enlace en ciertos tipos de interfaz.</a:t>
            </a:r>
          </a:p>
          <a:p>
            <a:pPr marL="171450" indent="-171450">
              <a:buFont typeface="Arial" panose="020B0604020202020204" pitchFamily="34" charset="0"/>
              <a:buChar char="•"/>
            </a:pPr>
            <a:r>
              <a:rPr lang="es-ES" b="1" dirty="0">
                <a:cs typeface="Calibri"/>
              </a:rPr>
              <a:t>Unidad máxima de transmisión (MTU)</a:t>
            </a:r>
            <a:r>
              <a:rPr lang="es-ES" dirty="0">
                <a:cs typeface="Calibri"/>
              </a:rPr>
              <a:t>: Puedes variar el tamaño desde 256 hasta 9,192 bytes.</a:t>
            </a:r>
          </a:p>
          <a:p>
            <a:pPr marL="171450" indent="-171450">
              <a:buFont typeface="Arial" panose="020B0604020202020204" pitchFamily="34" charset="0"/>
              <a:buChar char="•"/>
            </a:pPr>
            <a:r>
              <a:rPr lang="es-ES" b="1" dirty="0">
                <a:cs typeface="Calibri"/>
              </a:rPr>
              <a:t>Reloj</a:t>
            </a:r>
            <a:r>
              <a:rPr lang="es-ES" dirty="0">
                <a:cs typeface="Calibri"/>
              </a:rPr>
              <a:t>: se refiere a la fuente de reloj de la interfaz, que puede ser interna o externa.</a:t>
            </a:r>
          </a:p>
          <a:p>
            <a:pPr marL="171450" indent="-171450">
              <a:buFont typeface="Arial" panose="020B0604020202020204" pitchFamily="34" charset="0"/>
              <a:buChar char="•"/>
            </a:pPr>
            <a:r>
              <a:rPr lang="es-GT" b="1" dirty="0" err="1"/>
              <a:t>Scrambling</a:t>
            </a:r>
            <a:r>
              <a:rPr lang="es-ES" b="1" dirty="0">
                <a:cs typeface="Calibri"/>
              </a:rPr>
              <a:t>: </a:t>
            </a:r>
            <a:r>
              <a:rPr lang="es-ES" dirty="0">
                <a:cs typeface="Calibri"/>
              </a:rPr>
              <a:t>se refiere a la codificación de la carga útil, que puede estar activada o desactivada.</a:t>
            </a:r>
          </a:p>
          <a:p>
            <a:pPr marL="171450" indent="-171450">
              <a:buFont typeface="Arial" panose="020B0604020202020204" pitchFamily="34" charset="0"/>
              <a:buChar char="•"/>
            </a:pPr>
            <a:r>
              <a:rPr lang="es-ES" b="1" dirty="0">
                <a:cs typeface="Calibri"/>
              </a:rPr>
              <a:t>Secuencia de verificación de trama (FCS)</a:t>
            </a:r>
            <a:r>
              <a:rPr lang="es-ES" dirty="0">
                <a:cs typeface="Calibri"/>
              </a:rPr>
              <a:t>: Puede modificar a modo de 32 bits. Tenga en cuenta que el valor predeterminado es el modo de 16 bits</a:t>
            </a:r>
          </a:p>
          <a:p>
            <a:pPr marL="171450" indent="-171450">
              <a:buFont typeface="Arial" panose="020B0604020202020204" pitchFamily="34" charset="0"/>
              <a:buChar char="•"/>
            </a:pPr>
            <a:r>
              <a:rPr lang="es-ES" b="1" dirty="0">
                <a:cs typeface="Calibri"/>
              </a:rPr>
              <a:t>Características de diagnóstico: </a:t>
            </a:r>
            <a:r>
              <a:rPr lang="es-ES" dirty="0">
                <a:cs typeface="Calibri"/>
              </a:rPr>
              <a:t>puede habilitar </a:t>
            </a:r>
            <a:r>
              <a:rPr lang="es-ES" dirty="0" err="1">
                <a:cs typeface="Calibri"/>
              </a:rPr>
              <a:t>loopbacks</a:t>
            </a:r>
            <a:r>
              <a:rPr lang="es-ES" dirty="0">
                <a:cs typeface="Calibri"/>
              </a:rPr>
              <a:t> locales o remotos o configurar una prueba de tasa de error de bit (BERT).</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3</a:t>
            </a:fld>
            <a:endParaRPr lang="es-ES"/>
          </a:p>
        </p:txBody>
      </p:sp>
    </p:spTree>
    <p:extLst>
      <p:ext uri="{BB962C8B-B14F-4D97-AF65-F5344CB8AC3E}">
        <p14:creationId xmlns:p14="http://schemas.microsoft.com/office/powerpoint/2010/main" val="396351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La agregación de enlaces le permite agrupar interfaces Ethernet para formar una única interfaz Ethernet agregada, también conocida como grupo de agregación de enlaces (LAG) o </a:t>
            </a:r>
            <a:r>
              <a:rPr lang="es-ES" dirty="0" err="1">
                <a:cs typeface="Calibri"/>
              </a:rPr>
              <a:t>bundle</a:t>
            </a:r>
            <a:r>
              <a:rPr lang="es-ES" dirty="0">
                <a:cs typeface="Calibri"/>
              </a:rPr>
              <a:t>. Ahora aprenderá los pasos que se utilizan para configurar un LAG de capa 2.</a:t>
            </a:r>
          </a:p>
          <a:p>
            <a:endParaRPr lang="es-ES" dirty="0">
              <a:cs typeface="Calibri"/>
            </a:endParaRPr>
          </a:p>
          <a:p>
            <a:r>
              <a:rPr lang="es-ES" dirty="0">
                <a:cs typeface="Calibri"/>
              </a:rPr>
              <a:t>El primer paso crea una interfaz Ethernet agregada lógica. En este ejemplo, se crea una sola interfaz agregada, denominada ae0.</a:t>
            </a:r>
          </a:p>
          <a:p>
            <a:endParaRPr lang="es-ES" dirty="0">
              <a:cs typeface="Calibri"/>
            </a:endParaRPr>
          </a:p>
          <a:p>
            <a:r>
              <a:rPr lang="es-ES" dirty="0">
                <a:cs typeface="Calibri"/>
              </a:rPr>
              <a:t>De forma predeterminada, no existen interfaces agregadas. Incluso después de configurar la interfaz como 0 en [editar interfaces], no aparece en la lista de interfaces. Para crear una interfaz agregada, simplemente agregue un dispositivo agregado bajo la jerarquía [editar chasis:. Una vez que se confirma esta parte de la configuración, el dispositivo crea la interfaz marítima. Con un valor de cuenta de dispositivo de 1, el sistema crea solo una interfaz agregada: </a:t>
            </a:r>
            <a:r>
              <a:rPr lang="es-ES" dirty="0" err="1">
                <a:cs typeface="Calibri"/>
              </a:rPr>
              <a:t>aeo</a:t>
            </a:r>
            <a:r>
              <a:rPr lang="es-ES" dirty="0">
                <a:cs typeface="Calibri"/>
              </a:rPr>
              <a:t>.</a:t>
            </a:r>
          </a:p>
          <a:p>
            <a:endParaRPr lang="es-ES" dirty="0">
              <a:cs typeface="Calibri"/>
            </a:endParaRPr>
          </a:p>
          <a:p>
            <a:r>
              <a:rPr lang="es-ES" dirty="0">
                <a:cs typeface="Calibri"/>
              </a:rPr>
              <a:t>Si intenta crear una interfaz agregada adicional (por ejemplo, ae1), se muestra un error de confirmación. Una ilustración de esto</a:t>
            </a:r>
          </a:p>
          <a:p>
            <a:r>
              <a:rPr lang="es-ES" dirty="0">
                <a:cs typeface="Calibri"/>
              </a:rPr>
              <a:t>comportamiento se muestra en este ejemplo.</a:t>
            </a:r>
          </a:p>
          <a:p>
            <a:endParaRPr lang="es-ES" dirty="0">
              <a:cs typeface="Calibri"/>
            </a:endParaRPr>
          </a:p>
          <a:p>
            <a:r>
              <a:rPr lang="es-ES" dirty="0">
                <a:cs typeface="Calibri"/>
              </a:rPr>
              <a:t>El siguiente paso es definir los parámetros asociados con la interfaz ae0. La configuración de la interfaz ae0 incluye al menos una</a:t>
            </a:r>
          </a:p>
          <a:p>
            <a:r>
              <a:rPr lang="es-ES" dirty="0">
                <a:cs typeface="Calibri"/>
              </a:rPr>
              <a:t>unidad lógica junto con las propiedades de interfaz lógica deseadas. El ejemplo muestra la interfaz </a:t>
            </a:r>
            <a:r>
              <a:rPr lang="es-ES" dirty="0" err="1">
                <a:cs typeface="Calibri"/>
              </a:rPr>
              <a:t>aeo</a:t>
            </a:r>
            <a:r>
              <a:rPr lang="es-ES" dirty="0">
                <a:cs typeface="Calibri"/>
              </a:rPr>
              <a:t> configurada como un conmutador Ethernet (capa 2) con tres VLAN. El ejemplo también incluye el Protocolo de control de agregación de enlaces (LACP) en el nivel de jerarquía de opciones agregadas de éter. Como se indicó anteriormente, si se usa LACP, al menos un lado debe estar configurado en modo activo para establecer la conexión con éxito.</a:t>
            </a:r>
          </a:p>
          <a:p>
            <a:endParaRPr lang="es-ES" dirty="0">
              <a:cs typeface="Calibri"/>
            </a:endParaRPr>
          </a:p>
          <a:p>
            <a:r>
              <a:rPr lang="es-ES" dirty="0">
                <a:cs typeface="Calibri"/>
              </a:rPr>
              <a:t>El paso final es asociar los enlaces de miembros con el LAG. En este ejemplo, tres interfaces físicas están asociadas con la interfaz ethernet agregada ae0.</a:t>
            </a:r>
          </a:p>
          <a:p>
            <a:endParaRPr lang="es-ES" dirty="0">
              <a:cs typeface="Calibri"/>
            </a:endParaRPr>
          </a:p>
          <a:p>
            <a:r>
              <a:rPr lang="es-ES" dirty="0">
                <a:cs typeface="Calibri"/>
              </a:rPr>
              <a:t>Tenga en cuenta que la compatibilidad y la configuración de LAG varían entre los diferentes dispositivos Junos. Para obtener información de soporte, consulte siempre el sitio web de Juniper Networks </a:t>
            </a:r>
            <a:r>
              <a:rPr lang="es-ES" dirty="0" err="1">
                <a:cs typeface="Calibri"/>
              </a:rPr>
              <a:t>TechLibrary</a:t>
            </a:r>
            <a:r>
              <a:rPr lang="es-ES" dirty="0">
                <a:cs typeface="Calibri"/>
              </a:rPr>
              <a:t>. Puede acceder a este sitio web desde el documento Enlaces de referencia.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12</a:t>
            </a:fld>
            <a:endParaRPr lang="es-ES"/>
          </a:p>
        </p:txBody>
      </p:sp>
    </p:spTree>
    <p:extLst>
      <p:ext uri="{BB962C8B-B14F-4D97-AF65-F5344CB8AC3E}">
        <p14:creationId xmlns:p14="http://schemas.microsoft.com/office/powerpoint/2010/main" val="30986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La agregación de enlaces le permite agrupar interfaces Ethernet para formar una única interfaz Ethernet agregada, también conocida como grupo de agregación de enlaces (LAG) o </a:t>
            </a:r>
            <a:r>
              <a:rPr lang="es-ES" dirty="0" err="1">
                <a:cs typeface="Calibri"/>
              </a:rPr>
              <a:t>bundle</a:t>
            </a:r>
            <a:r>
              <a:rPr lang="es-ES" dirty="0">
                <a:cs typeface="Calibri"/>
              </a:rPr>
              <a:t>. Ahora aprenderá los pasos que se utilizan para configurar un LAG de capa 2.</a:t>
            </a:r>
          </a:p>
          <a:p>
            <a:endParaRPr lang="es-ES" dirty="0">
              <a:cs typeface="Calibri"/>
            </a:endParaRPr>
          </a:p>
          <a:p>
            <a:r>
              <a:rPr lang="es-ES" dirty="0">
                <a:cs typeface="Calibri"/>
              </a:rPr>
              <a:t>El primer paso crea una interfaz Ethernet agregada lógica. En este ejemplo, se crea una sola interfaz agregada, denominada ae0.</a:t>
            </a:r>
          </a:p>
          <a:p>
            <a:endParaRPr lang="es-ES" dirty="0">
              <a:cs typeface="Calibri"/>
            </a:endParaRPr>
          </a:p>
          <a:p>
            <a:r>
              <a:rPr lang="es-ES" dirty="0">
                <a:cs typeface="Calibri"/>
              </a:rPr>
              <a:t>De forma predeterminada, no existen interfaces agregadas. Incluso después de configurar la interfaz como 0 en [editar interfaces], no aparece en la lista de interfaces. Para crear una interfaz agregada, simplemente agregue un dispositivo agregado bajo la jerarquía [editar chasis:. Una vez que se confirma esta parte de la configuración, el dispositivo crea la interfaz marítima. Con un valor de cuenta de dispositivo de 1, el sistema crea solo una interfaz agregada: </a:t>
            </a:r>
            <a:r>
              <a:rPr lang="es-ES" dirty="0" err="1">
                <a:cs typeface="Calibri"/>
              </a:rPr>
              <a:t>aeo</a:t>
            </a:r>
            <a:r>
              <a:rPr lang="es-ES" dirty="0">
                <a:cs typeface="Calibri"/>
              </a:rPr>
              <a:t>.</a:t>
            </a:r>
          </a:p>
          <a:p>
            <a:endParaRPr lang="es-ES" dirty="0">
              <a:cs typeface="Calibri"/>
            </a:endParaRPr>
          </a:p>
          <a:p>
            <a:r>
              <a:rPr lang="es-ES" dirty="0">
                <a:cs typeface="Calibri"/>
              </a:rPr>
              <a:t>Si intenta crear una interfaz agregada adicional (por ejemplo, ae1), se muestra un error de confirmación. Una ilustración de esto</a:t>
            </a:r>
          </a:p>
          <a:p>
            <a:r>
              <a:rPr lang="es-ES" dirty="0">
                <a:cs typeface="Calibri"/>
              </a:rPr>
              <a:t>comportamiento se muestra en este ejemplo.</a:t>
            </a:r>
          </a:p>
          <a:p>
            <a:endParaRPr lang="es-ES" dirty="0">
              <a:cs typeface="Calibri"/>
            </a:endParaRPr>
          </a:p>
          <a:p>
            <a:r>
              <a:rPr lang="es-ES" dirty="0">
                <a:cs typeface="Calibri"/>
              </a:rPr>
              <a:t>El siguiente paso es definir los parámetros asociados con la interfaz ae0. La configuración de la interfaz ae0 incluye al menos una</a:t>
            </a:r>
          </a:p>
          <a:p>
            <a:r>
              <a:rPr lang="es-ES" dirty="0">
                <a:cs typeface="Calibri"/>
              </a:rPr>
              <a:t>unidad lógica junto con las propiedades de interfaz lógica deseadas. El ejemplo muestra la interfaz </a:t>
            </a:r>
            <a:r>
              <a:rPr lang="es-ES" dirty="0" err="1">
                <a:cs typeface="Calibri"/>
              </a:rPr>
              <a:t>aeo</a:t>
            </a:r>
            <a:r>
              <a:rPr lang="es-ES" dirty="0">
                <a:cs typeface="Calibri"/>
              </a:rPr>
              <a:t> configurada como un conmutador Ethernet (capa 2) con tres VLAN. El ejemplo también incluye el Protocolo de control de agregación de enlaces (LACP) en el nivel de jerarquía de opciones agregadas de éter. Como se indicó anteriormente, si se usa LACP, al menos un lado debe estar configurado en modo activo para establecer la conexión con éxito.</a:t>
            </a:r>
          </a:p>
          <a:p>
            <a:endParaRPr lang="es-ES" dirty="0">
              <a:cs typeface="Calibri"/>
            </a:endParaRPr>
          </a:p>
          <a:p>
            <a:r>
              <a:rPr lang="es-ES" dirty="0">
                <a:cs typeface="Calibri"/>
              </a:rPr>
              <a:t>El paso final es asociar los enlaces de miembros con el LAG. En este ejemplo, tres interfaces físicas están asociadas con la interfaz ethernet agregada ae0.</a:t>
            </a:r>
          </a:p>
          <a:p>
            <a:endParaRPr lang="es-ES" dirty="0">
              <a:cs typeface="Calibri"/>
            </a:endParaRPr>
          </a:p>
          <a:p>
            <a:r>
              <a:rPr lang="es-ES" dirty="0">
                <a:cs typeface="Calibri"/>
              </a:rPr>
              <a:t>Tenga en cuenta que la compatibilidad y la configuración de LAG varían entre los diferentes dispositivos Junos. Para obtener información de soporte, consulte siempre el sitio web de Juniper Networks </a:t>
            </a:r>
            <a:r>
              <a:rPr lang="es-ES" dirty="0" err="1">
                <a:cs typeface="Calibri"/>
              </a:rPr>
              <a:t>TechLibrary</a:t>
            </a:r>
            <a:r>
              <a:rPr lang="es-ES" dirty="0">
                <a:cs typeface="Calibri"/>
              </a:rPr>
              <a:t>. Puede acceder a este sitio web desde el documento Enlaces de referencia.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13</a:t>
            </a:fld>
            <a:endParaRPr lang="es-ES"/>
          </a:p>
        </p:txBody>
      </p:sp>
    </p:spTree>
    <p:extLst>
      <p:ext uri="{BB962C8B-B14F-4D97-AF65-F5344CB8AC3E}">
        <p14:creationId xmlns:p14="http://schemas.microsoft.com/office/powerpoint/2010/main" val="37831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Esta es una configuración básica de LAG de capa 3. En este ejemplo, dos interfaces Gigabit Ethernet funcionan como enlaces de miembros para el paquete configurado (LAG). La configuración de muestra es del dispositivo del enrutador 1. Tenga en cuenta que la cantidad necesaria de dispositivos agregados debe configurarse en la jerarquía [editar chasis] con el comando de recuento de dispositivos.</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14</a:t>
            </a:fld>
            <a:endParaRPr lang="es-ES"/>
          </a:p>
        </p:txBody>
      </p:sp>
    </p:spTree>
    <p:extLst>
      <p:ext uri="{BB962C8B-B14F-4D97-AF65-F5344CB8AC3E}">
        <p14:creationId xmlns:p14="http://schemas.microsoft.com/office/powerpoint/2010/main" val="4232209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cs typeface="Calibri"/>
              </a:rPr>
              <a:t>Se muestra la configuración del dispositivo router2.</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15</a:t>
            </a:fld>
            <a:endParaRPr lang="es-ES"/>
          </a:p>
        </p:txBody>
      </p:sp>
    </p:spTree>
    <p:extLst>
      <p:ext uri="{BB962C8B-B14F-4D97-AF65-F5344CB8AC3E}">
        <p14:creationId xmlns:p14="http://schemas.microsoft.com/office/powerpoint/2010/main" val="250725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16</a:t>
            </a:fld>
            <a:endParaRPr lang="es-ES"/>
          </a:p>
        </p:txBody>
      </p:sp>
    </p:spTree>
    <p:extLst>
      <p:ext uri="{BB962C8B-B14F-4D97-AF65-F5344CB8AC3E}">
        <p14:creationId xmlns:p14="http://schemas.microsoft.com/office/powerpoint/2010/main" val="2971011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17</a:t>
            </a:fld>
            <a:endParaRPr lang="es-ES"/>
          </a:p>
        </p:txBody>
      </p:sp>
    </p:spTree>
    <p:extLst>
      <p:ext uri="{BB962C8B-B14F-4D97-AF65-F5344CB8AC3E}">
        <p14:creationId xmlns:p14="http://schemas.microsoft.com/office/powerpoint/2010/main" val="4138645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Los grupos de configuración le permiten crear un grupo que contenga sentencias de configuración y dirigir la herencia de las sentencias de ese grupo en el resto de la configuración.</a:t>
            </a:r>
          </a:p>
          <a:p>
            <a:endParaRPr lang="es-ES" dirty="0">
              <a:cs typeface="Calibri"/>
            </a:endParaRPr>
          </a:p>
          <a:p>
            <a:r>
              <a:rPr lang="es-ES" dirty="0">
                <a:cs typeface="Calibri"/>
              </a:rPr>
              <a:t>Puede aplicar el mismo grupo a diferentes secciones de la configuración, y diferentes secciones de las instrucciones de configuración de un grupo se pueden heredar en diferentes lugares de la configuración.</a:t>
            </a: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19</a:t>
            </a:fld>
            <a:endParaRPr lang="es-ES"/>
          </a:p>
        </p:txBody>
      </p:sp>
    </p:spTree>
    <p:extLst>
      <p:ext uri="{BB962C8B-B14F-4D97-AF65-F5344CB8AC3E}">
        <p14:creationId xmlns:p14="http://schemas.microsoft.com/office/powerpoint/2010/main" val="3732627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Los grupos de configuración le permiten crear archivos de configuración más pequeños y más lógicos, lo que facilita la configuración y el mantenimiento de Junos OS.</a:t>
            </a:r>
          </a:p>
          <a:p>
            <a:endParaRPr lang="es-ES" dirty="0">
              <a:cs typeface="Calibri"/>
            </a:endParaRPr>
          </a:p>
          <a:p>
            <a:r>
              <a:rPr lang="es-ES" dirty="0">
                <a:cs typeface="Calibri"/>
              </a:rPr>
              <a:t>Por ejemplo, puede agrupar instrucciones que se repiten en muchos lugares de la configuración, como cuando se configuran interfaces y, por lo tanto, limitar las actualizaciones solo al grupo.</a:t>
            </a:r>
          </a:p>
          <a:p>
            <a:endParaRPr lang="es-E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20</a:t>
            </a:fld>
            <a:endParaRPr lang="es-ES"/>
          </a:p>
        </p:txBody>
      </p:sp>
    </p:spTree>
    <p:extLst>
      <p:ext uri="{BB962C8B-B14F-4D97-AF65-F5344CB8AC3E}">
        <p14:creationId xmlns:p14="http://schemas.microsoft.com/office/powerpoint/2010/main" val="2291228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También puede usar comodines en un grupo de configuración para permitir que los datos de configuración sean heredados por cualquier objeto que coincida con una expresión de comodín.</a:t>
            </a:r>
          </a:p>
          <a:p>
            <a:endParaRPr lang="es-E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21</a:t>
            </a:fld>
            <a:endParaRPr lang="es-ES"/>
          </a:p>
        </p:txBody>
      </p:sp>
    </p:spTree>
    <p:extLst>
      <p:ext uri="{BB962C8B-B14F-4D97-AF65-F5344CB8AC3E}">
        <p14:creationId xmlns:p14="http://schemas.microsoft.com/office/powerpoint/2010/main" val="3848105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El mecanismo del grupo de configuración es independiente de los mecanismos de agrupación utilizados en otras partes de la configuración, como los grupos BGP. </a:t>
            </a:r>
          </a:p>
          <a:p>
            <a:endParaRPr lang="es-ES" dirty="0">
              <a:cs typeface="Calibri"/>
            </a:endParaRPr>
          </a:p>
          <a:p>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22</a:t>
            </a:fld>
            <a:endParaRPr lang="es-ES"/>
          </a:p>
        </p:txBody>
      </p:sp>
    </p:spTree>
    <p:extLst>
      <p:ext uri="{BB962C8B-B14F-4D97-AF65-F5344CB8AC3E}">
        <p14:creationId xmlns:p14="http://schemas.microsoft.com/office/powerpoint/2010/main" val="421054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Estos son los detalles de algunas propiedades de la interfaz lógica:</a:t>
            </a:r>
          </a:p>
          <a:p>
            <a:endParaRPr lang="es-ES" dirty="0">
              <a:cs typeface="Calibri"/>
            </a:endParaRPr>
          </a:p>
          <a:p>
            <a:pPr marL="171450" indent="-171450">
              <a:buFont typeface="Arial" panose="020B0604020202020204" pitchFamily="34" charset="0"/>
              <a:buChar char="•"/>
            </a:pPr>
            <a:r>
              <a:rPr lang="es-ES" b="1" dirty="0">
                <a:cs typeface="Calibri"/>
              </a:rPr>
              <a:t>Familia de protocolos:</a:t>
            </a:r>
            <a:r>
              <a:rPr lang="es-ES" dirty="0">
                <a:cs typeface="Calibri"/>
              </a:rPr>
              <a:t> se refiere a la familia de protocolos que desea utilizar, como la familia </a:t>
            </a:r>
            <a:r>
              <a:rPr lang="es-ES" dirty="0" err="1">
                <a:cs typeface="Calibri"/>
              </a:rPr>
              <a:t>inet</a:t>
            </a:r>
            <a:r>
              <a:rPr lang="es-ES" dirty="0">
                <a:cs typeface="Calibri"/>
              </a:rPr>
              <a:t>, inet6, </a:t>
            </a:r>
            <a:r>
              <a:rPr lang="es-ES" dirty="0" err="1">
                <a:cs typeface="Calibri"/>
              </a:rPr>
              <a:t>iso</a:t>
            </a:r>
            <a:r>
              <a:rPr lang="es-ES" dirty="0">
                <a:cs typeface="Calibri"/>
              </a:rPr>
              <a:t>, </a:t>
            </a:r>
            <a:r>
              <a:rPr lang="es-ES" dirty="0" err="1">
                <a:cs typeface="Calibri"/>
              </a:rPr>
              <a:t>mpls</a:t>
            </a:r>
            <a:r>
              <a:rPr lang="es-ES" dirty="0">
                <a:cs typeface="Calibri"/>
              </a:rPr>
              <a:t> o ethernet-</a:t>
            </a:r>
            <a:r>
              <a:rPr lang="es-ES" dirty="0" err="1">
                <a:cs typeface="Calibri"/>
              </a:rPr>
              <a:t>switching</a:t>
            </a:r>
            <a:r>
              <a:rPr lang="es-ES" dirty="0">
                <a:cs typeface="Calibri"/>
              </a:rPr>
              <a:t>.</a:t>
            </a:r>
            <a:endParaRPr lang="es-ES" b="1" dirty="0">
              <a:cs typeface="Calibri"/>
            </a:endParaRPr>
          </a:p>
          <a:p>
            <a:pPr marL="171450" indent="-171450">
              <a:buFont typeface="Arial" panose="020B0604020202020204" pitchFamily="34" charset="0"/>
              <a:buChar char="•"/>
            </a:pPr>
            <a:r>
              <a:rPr lang="es-ES" b="1" dirty="0">
                <a:cs typeface="Calibri"/>
              </a:rPr>
              <a:t>Direcciones:</a:t>
            </a:r>
            <a:r>
              <a:rPr lang="es-ES" dirty="0">
                <a:cs typeface="Calibri"/>
              </a:rPr>
              <a:t> se refiere a la dirección asociada con la familia en particular, como la dirección IP que usa </a:t>
            </a:r>
            <a:r>
              <a:rPr lang="es-ES" dirty="0" err="1">
                <a:cs typeface="Calibri"/>
              </a:rPr>
              <a:t>inet</a:t>
            </a:r>
            <a:r>
              <a:rPr lang="es-ES" dirty="0">
                <a:cs typeface="Calibri"/>
              </a:rPr>
              <a:t> familiar.</a:t>
            </a:r>
            <a:endParaRPr lang="es-ES" b="1" dirty="0">
              <a:cs typeface="Calibri"/>
            </a:endParaRPr>
          </a:p>
          <a:p>
            <a:pPr marL="171450" indent="-171450">
              <a:buFont typeface="Arial" panose="020B0604020202020204" pitchFamily="34" charset="0"/>
              <a:buChar char="•"/>
            </a:pPr>
            <a:r>
              <a:rPr lang="es-ES" b="1" dirty="0">
                <a:cs typeface="Calibri"/>
              </a:rPr>
              <a:t>Etiquetado de VLAN:</a:t>
            </a:r>
            <a:r>
              <a:rPr lang="es-ES" dirty="0">
                <a:cs typeface="Calibri"/>
              </a:rPr>
              <a:t> se refiere a la etiqueta de VLAN.</a:t>
            </a:r>
          </a:p>
          <a:p>
            <a:pPr marL="171450" indent="-171450">
              <a:buFont typeface="Arial" panose="020B0604020202020204" pitchFamily="34" charset="0"/>
              <a:buChar char="•"/>
            </a:pPr>
            <a:r>
              <a:rPr lang="es-ES" b="1" dirty="0">
                <a:cs typeface="Calibri"/>
              </a:rPr>
              <a:t>Filtros de Firewall: </a:t>
            </a:r>
            <a:r>
              <a:rPr lang="es-ES" dirty="0">
                <a:cs typeface="Calibri"/>
              </a:rPr>
              <a:t>Se refiere a la configuración de filtrado de paquetes sin estado. Un filtro de firewall sin estado le permite manipular cualquier paquete de una familia de protocolos en particular, incluidos los paquetes fragmentados, según la evaluación de los campos de encabezado de Capa 3 y Capa 4. Puede aplicar un filtro de firewall sin estado a una interfaz de entrada, una interfaz de salida o ambas.</a:t>
            </a:r>
          </a:p>
          <a:p>
            <a:pPr marL="171450" indent="-171450">
              <a:buFont typeface="Arial" panose="020B0604020202020204" pitchFamily="34" charset="0"/>
              <a:buChar char="•"/>
            </a:pPr>
            <a:r>
              <a:rPr lang="es-ES" b="1" dirty="0">
                <a:cs typeface="Calibri"/>
              </a:rPr>
              <a:t>Otras características:</a:t>
            </a:r>
            <a:r>
              <a:rPr lang="es-ES" dirty="0">
                <a:cs typeface="Calibri"/>
              </a:rPr>
              <a:t> algunas otras opciones configurables incluyen </a:t>
            </a:r>
            <a:r>
              <a:rPr lang="es-ES" dirty="0" err="1">
                <a:cs typeface="Calibri"/>
              </a:rPr>
              <a:t>rpf</a:t>
            </a:r>
            <a:r>
              <a:rPr lang="es-ES" dirty="0">
                <a:cs typeface="Calibri"/>
              </a:rPr>
              <a:t>-control, </a:t>
            </a:r>
            <a:r>
              <a:rPr lang="es-ES" dirty="0" err="1">
                <a:cs typeface="Calibri"/>
              </a:rPr>
              <a:t>policer</a:t>
            </a:r>
            <a:r>
              <a:rPr lang="es-ES" dirty="0">
                <a:cs typeface="Calibri"/>
              </a:rPr>
              <a:t> y </a:t>
            </a:r>
            <a:r>
              <a:rPr lang="es-ES" dirty="0" err="1">
                <a:cs typeface="Calibri"/>
              </a:rPr>
              <a:t>accounting</a:t>
            </a:r>
            <a:r>
              <a:rPr lang="es-ES" dirty="0">
                <a:cs typeface="Calibri"/>
              </a:rPr>
              <a:t>.</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4</a:t>
            </a:fld>
            <a:endParaRPr lang="es-ES"/>
          </a:p>
        </p:txBody>
      </p:sp>
    </p:spTree>
    <p:extLst>
      <p:ext uri="{BB962C8B-B14F-4D97-AF65-F5344CB8AC3E}">
        <p14:creationId xmlns:p14="http://schemas.microsoft.com/office/powerpoint/2010/main" val="201461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Los grupos de configuración proporcionan un mecanismo genérico que puede usar durante la configuración, pero que solo reconoce la CLI de Junos.</a:t>
            </a:r>
          </a:p>
          <a:p>
            <a:endParaRPr lang="es-ES" dirty="0">
              <a:cs typeface="Calibri"/>
            </a:endParaRPr>
          </a:p>
          <a:p>
            <a:r>
              <a:rPr lang="es-ES" dirty="0">
                <a:cs typeface="Calibri"/>
              </a:rPr>
              <a:t>Los procesos de software individuales que realizan las acciones dirigidas por la configuración reciben la forma expandida de la configuración. No tienen conocimiento de los grupos de configuración.</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23</a:t>
            </a:fld>
            <a:endParaRPr lang="es-ES"/>
          </a:p>
        </p:txBody>
      </p:sp>
    </p:spTree>
    <p:extLst>
      <p:ext uri="{BB962C8B-B14F-4D97-AF65-F5344CB8AC3E}">
        <p14:creationId xmlns:p14="http://schemas.microsoft.com/office/powerpoint/2010/main" val="57731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Puede usar grupos de configuración para separar los parámetros de medios de la interfaz común de la información de direccionamiento específica de la interfaz.</a:t>
            </a:r>
          </a:p>
          <a:p>
            <a:endParaRPr lang="es-ES" dirty="0">
              <a:cs typeface="Calibri"/>
            </a:endParaRPr>
          </a:p>
          <a:p>
            <a:r>
              <a:rPr lang="es-ES" dirty="0">
                <a:cs typeface="Calibri"/>
              </a:rPr>
              <a:t>El ejemplo coloca los datos de configuración para las interfaces Gigabit Ethernet en un grupo llamado </a:t>
            </a:r>
            <a:r>
              <a:rPr lang="es-ES" dirty="0" err="1">
                <a:cs typeface="Calibri"/>
              </a:rPr>
              <a:t>all</a:t>
            </a:r>
            <a:r>
              <a:rPr lang="es-ES" dirty="0">
                <a:cs typeface="Calibri"/>
              </a:rPr>
              <a:t>-ge, que se aplica en la jerarquía [editar interfaces].</a:t>
            </a:r>
          </a:p>
          <a:p>
            <a:endParaRPr lang="es-ES" dirty="0">
              <a:cs typeface="Calibri"/>
            </a:endParaRPr>
          </a:p>
          <a:p>
            <a:r>
              <a:rPr lang="es-ES" dirty="0">
                <a:cs typeface="Calibri"/>
              </a:rPr>
              <a:t>En este ejemplo, todos los parámetros de configuración definidos dentro del grupo de configuración </a:t>
            </a:r>
            <a:r>
              <a:rPr lang="es-ES" dirty="0" err="1">
                <a:cs typeface="Calibri"/>
              </a:rPr>
              <a:t>all</a:t>
            </a:r>
            <a:r>
              <a:rPr lang="es-ES" dirty="0">
                <a:cs typeface="Calibri"/>
              </a:rPr>
              <a:t>-ge se aplican a la interfaz ge-0/0/0.</a:t>
            </a:r>
          </a:p>
          <a:p>
            <a:endParaRPr lang="es-ES" dirty="0">
              <a:cs typeface="Calibri"/>
            </a:endParaRPr>
          </a:p>
          <a:p>
            <a:r>
              <a:rPr lang="es-ES" dirty="0">
                <a:cs typeface="Calibri"/>
              </a:rPr>
              <a:t>Si existieran declaraciones en competencia, el software usaría las declaraciones configuradas directamente en la interfaz.</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24</a:t>
            </a:fld>
            <a:endParaRPr lang="es-ES"/>
          </a:p>
        </p:txBody>
      </p:sp>
    </p:spTree>
    <p:extLst>
      <p:ext uri="{BB962C8B-B14F-4D97-AF65-F5344CB8AC3E}">
        <p14:creationId xmlns:p14="http://schemas.microsoft.com/office/powerpoint/2010/main" val="2295335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Los grupos de configuración pueden dificultar la determinación de los valores reales utilizados por un dispositivo que ejecuta Junos OS, ya que los datos de configuración se pueden heredar de los grupos de configuración.</a:t>
            </a:r>
          </a:p>
          <a:p>
            <a:endParaRPr lang="es-ES" dirty="0">
              <a:cs typeface="Calibri"/>
            </a:endParaRPr>
          </a:p>
          <a:p>
            <a:r>
              <a:rPr lang="es-ES" dirty="0">
                <a:cs typeface="Calibri"/>
              </a:rPr>
              <a:t>Para ver los valores reales usados ​​por un dispositivo que ejecuta Junos OS, use el | mostrar la opción de herencia después del comando show. Este comando muestra las sentencias heredadas en el nivel en el que se heredan y el grupo del que se han heredado. Como se menciona en el ejemplo, también puede agregar la opción sin comentarios para excluir las notas de herencia.</a:t>
            </a:r>
          </a:p>
          <a:p>
            <a:endParaRPr lang="es-E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25</a:t>
            </a:fld>
            <a:endParaRPr lang="es-ES"/>
          </a:p>
        </p:txBody>
      </p:sp>
    </p:spTree>
    <p:extLst>
      <p:ext uri="{BB962C8B-B14F-4D97-AF65-F5344CB8AC3E}">
        <p14:creationId xmlns:p14="http://schemas.microsoft.com/office/powerpoint/2010/main" val="404607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Este comando y salida es el mismo que el código que se mostró anteriormente, pero sin la opción sin comentarios:</a:t>
            </a:r>
          </a:p>
          <a:p>
            <a:endParaRPr lang="es-ES" dirty="0">
              <a:cs typeface="Calibri"/>
            </a:endParaRPr>
          </a:p>
          <a:p>
            <a:r>
              <a:rPr lang="es-ES" dirty="0">
                <a:cs typeface="Calibri"/>
              </a:rPr>
              <a:t>Tenga en cuenta que es posible excluir comentarios utilizando la herencia de visualización | excepto la opción ##. En este caso, debe eliminar todas las líneas con ##. Con la opción excepto ##, es posible que tampoco pueda ver información sobre contraseñas y otros datos importantes donde se usa ##.</a:t>
            </a:r>
          </a:p>
          <a:p>
            <a:endParaRPr lang="es-E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26</a:t>
            </a:fld>
            <a:endParaRPr lang="es-ES"/>
          </a:p>
        </p:txBody>
      </p:sp>
    </p:spTree>
    <p:extLst>
      <p:ext uri="{BB962C8B-B14F-4D97-AF65-F5344CB8AC3E}">
        <p14:creationId xmlns:p14="http://schemas.microsoft.com/office/powerpoint/2010/main" val="1297236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cs typeface="Calibri"/>
            </a:endParaRPr>
          </a:p>
          <a:p>
            <a:r>
              <a:rPr lang="es-ES" dirty="0">
                <a:cs typeface="Calibri"/>
              </a:rPr>
              <a:t>Para ver los detalles de configuración completos con toda la información sin solo los comentarios marcados con ##, use la opción sin comentarios con el comando de herencia de visualización.</a:t>
            </a:r>
            <a:endParaRPr lang="en-US" dirty="0">
              <a:cs typeface="Calibri"/>
            </a:endParaRP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27</a:t>
            </a:fld>
            <a:endParaRPr lang="es-ES"/>
          </a:p>
        </p:txBody>
      </p:sp>
    </p:spTree>
    <p:extLst>
      <p:ext uri="{BB962C8B-B14F-4D97-AF65-F5344CB8AC3E}">
        <p14:creationId xmlns:p14="http://schemas.microsoft.com/office/powerpoint/2010/main" val="140982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Junos OS le permite agrupar un rango de interfaces idénticas en un rango de interfaz. Primero especifica el grupo de interfaces idénticas en el rango de interfaz. Luego puede aplicar una configuración común al rango de interfaz especificado, reduciendo la cantidad de declaraciones de configuración requeridas y ahorrando tiempo mientras produce una configuración compacta. El ejemplo muestra una muestra de rango de interfaz, que asocia seis interfaces físicas con la VLAN 10.</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28</a:t>
            </a:fld>
            <a:endParaRPr lang="en-US"/>
          </a:p>
        </p:txBody>
      </p:sp>
    </p:spTree>
    <p:extLst>
      <p:ext uri="{BB962C8B-B14F-4D97-AF65-F5344CB8AC3E}">
        <p14:creationId xmlns:p14="http://schemas.microsoft.com/office/powerpoint/2010/main" val="20534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Todas las interfaces tienen la misma organización de jerarquía de configuración. Junos OS considera que todas las propiedades definidas directamente bajo el nombre de la interfaz son las propiedades físicas de esa interfaz.</a:t>
            </a:r>
          </a:p>
          <a:p>
            <a:endParaRPr lang="es-ES" dirty="0">
              <a:cs typeface="Calibri"/>
            </a:endParaRPr>
          </a:p>
          <a:p>
            <a:r>
              <a:rPr lang="es-ES" dirty="0">
                <a:cs typeface="Calibri"/>
              </a:rPr>
              <a:t>El número de unidad representa una interfaz lógica particular. Junos OS considera que todas las propiedades definidas directamente bajo el número de unidad son las propiedades lógicas de cada subinterfaz específica.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5</a:t>
            </a:fld>
            <a:endParaRPr lang="es-ES"/>
          </a:p>
        </p:txBody>
      </p:sp>
    </p:spTree>
    <p:extLst>
      <p:ext uri="{BB962C8B-B14F-4D97-AF65-F5344CB8AC3E}">
        <p14:creationId xmlns:p14="http://schemas.microsoft.com/office/powerpoint/2010/main" val="63050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Aquí hay dos ejemplos de configuración. El primer ejemplo de configuración muestra una interfaz Ethernet de modo de acceso de capa 2. Las interfaces de modo de acceso se utilizan cuando el puerto se utiliza como un puerto de capa 2 y el dispositivo conectado pertenece a una sola VLAN. En este ejemplo, ge-0/0/0 es parte de la VLAN 10. </a:t>
            </a:r>
          </a:p>
          <a:p>
            <a:endParaRPr lang="es-ES" dirty="0">
              <a:cs typeface="Calibri"/>
            </a:endParaRPr>
          </a:p>
          <a:p>
            <a:r>
              <a:rPr lang="es-ES" dirty="0">
                <a:cs typeface="Calibri"/>
              </a:rPr>
              <a:t>El segundo ejemplo de configuración muestra una interfaz Ethernet de modo troncal de capa 2. Las interfaces de modo troncal se usan cuando el puerto se usa como un puerto de capa 2 y el puerto transporta tráfico que pertenece a varias VLAN. En este ejemplo, la interfaz ge-0/0/0 maneja el tráfico de varias VLAN, multiplexando el tráfico de todas las VLAN configuradas a través de la misma conexión física y separando el tráfico etiquetándolo con la ID de VLAN adecuada. Además, la interfaz ge-0/0/0 transporta tráfico sin etiquetar, ya que está configurada con la opción de configuración native-</a:t>
            </a:r>
            <a:r>
              <a:rPr lang="es-ES" dirty="0" err="1">
                <a:cs typeface="Calibri"/>
              </a:rPr>
              <a:t>vlan</a:t>
            </a:r>
            <a:r>
              <a:rPr lang="es-ES" dirty="0">
                <a:cs typeface="Calibri"/>
              </a:rPr>
              <a:t>-id.</a:t>
            </a:r>
          </a:p>
          <a:p>
            <a:endParaRPr lang="es-ES" dirty="0">
              <a:cs typeface="Calibri"/>
            </a:endParaRPr>
          </a:p>
          <a:p>
            <a:r>
              <a:rPr lang="es-ES" dirty="0">
                <a:cs typeface="Calibri"/>
              </a:rPr>
              <a:t>Ambos ejemplos de configuración están configurados para la Capa 2, que utiliza la familia de protocolos de conmutación ethernet…</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6</a:t>
            </a:fld>
            <a:endParaRPr lang="es-ES"/>
          </a:p>
        </p:txBody>
      </p:sp>
    </p:spTree>
    <p:extLst>
      <p:ext uri="{BB962C8B-B14F-4D97-AF65-F5344CB8AC3E}">
        <p14:creationId xmlns:p14="http://schemas.microsoft.com/office/powerpoint/2010/main" val="301851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 y las VLAN respectivas están configuradas en la jerarquía [</a:t>
            </a:r>
            <a:r>
              <a:rPr lang="es-ES" dirty="0" err="1">
                <a:cs typeface="Calibri"/>
              </a:rPr>
              <a:t>edit</a:t>
            </a:r>
            <a:r>
              <a:rPr lang="es-ES" dirty="0">
                <a:cs typeface="Calibri"/>
              </a:rPr>
              <a:t> </a:t>
            </a:r>
            <a:r>
              <a:rPr lang="es-ES" dirty="0" err="1">
                <a:cs typeface="Calibri"/>
              </a:rPr>
              <a:t>vlans</a:t>
            </a:r>
            <a:r>
              <a:rPr lang="es-ES" dirty="0">
                <a:cs typeface="Calibri"/>
              </a:rPr>
              <a:t>]. </a:t>
            </a:r>
          </a:p>
          <a:p>
            <a:endParaRPr lang="es-ES" dirty="0">
              <a:cs typeface="Calibri"/>
            </a:endParaRPr>
          </a:p>
          <a:p>
            <a:r>
              <a:rPr lang="es-ES" dirty="0">
                <a:cs typeface="Calibri"/>
              </a:rPr>
              <a:t>Para obtener más información sobre la configuración de puertos de conmutación de Ethernet, consulte los cursos de </a:t>
            </a:r>
            <a:r>
              <a:rPr lang="es-ES" dirty="0" err="1">
                <a:cs typeface="Calibri"/>
              </a:rPr>
              <a:t>switching</a:t>
            </a:r>
            <a:r>
              <a:rPr lang="es-ES" dirty="0">
                <a:cs typeface="Calibri"/>
              </a:rPr>
              <a:t> para Enterprise y proveedor de servicios.</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7</a:t>
            </a:fld>
            <a:endParaRPr lang="es-ES"/>
          </a:p>
        </p:txBody>
      </p:sp>
    </p:spTree>
    <p:extLst>
      <p:ext uri="{BB962C8B-B14F-4D97-AF65-F5344CB8AC3E}">
        <p14:creationId xmlns:p14="http://schemas.microsoft.com/office/powerpoint/2010/main" val="2404489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Aquí hay dos ejemplos de configuración. El primer ejemplo de configuración muestra una interfaz Gigabit Ethernet etiquetada con VLAN de capa 3 con dos unidades lógicas y los ID de VLAN correspondientes. La unidad lógica 100 corresponde a VLAN-ID 100 y está configurada para ser parte de la subred 172.20.100.1/24. De manera similar, la unidad lógica 200 corresponde a VLAN-ID 200 y está configurada para ser parte de la subred 172.20.200.1/24.</a:t>
            </a:r>
          </a:p>
          <a:p>
            <a:endParaRPr lang="es-ES" dirty="0">
              <a:cs typeface="Calibri"/>
            </a:endParaRPr>
          </a:p>
          <a:p>
            <a:r>
              <a:rPr lang="es-ES" dirty="0">
                <a:cs typeface="Calibri"/>
              </a:rPr>
              <a:t>El segundo ejemplo de configuración muestra una interfaz de capa 3 simple sin VLAN y está configurada para formar parte de la subred 192.168.100.1/24. En este caso, cuando solo hay una unidad lógica, el número de unidad debe ser 0.</a:t>
            </a:r>
          </a:p>
          <a:p>
            <a:endParaRPr lang="es-ES" dirty="0">
              <a:cs typeface="Calibri"/>
            </a:endParaRPr>
          </a:p>
          <a:p>
            <a:r>
              <a:rPr lang="es-ES" dirty="0">
                <a:cs typeface="Calibri"/>
              </a:rPr>
              <a:t>Ambos ejemplos de configuración son para enrutamiento IPv4, que utiliza la familia de protocolos </a:t>
            </a:r>
            <a:r>
              <a:rPr lang="es-ES" b="1" dirty="0" err="1">
                <a:cs typeface="Calibri"/>
              </a:rPr>
              <a:t>inet</a:t>
            </a:r>
            <a:r>
              <a:rPr lang="es-ES" dirty="0">
                <a:cs typeface="Calibri"/>
              </a:rPr>
              <a:t>.</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8</a:t>
            </a:fld>
            <a:endParaRPr lang="es-ES"/>
          </a:p>
        </p:txBody>
      </p:sp>
    </p:spTree>
    <p:extLst>
      <p:ext uri="{BB962C8B-B14F-4D97-AF65-F5344CB8AC3E}">
        <p14:creationId xmlns:p14="http://schemas.microsoft.com/office/powerpoint/2010/main" val="32295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La agregación de enlaces le permite agrupar interfaces Ethernet para formar una única interfaz Ethernet agregada, también conocida como grupo de agregación de enlaces (LAG) o </a:t>
            </a:r>
            <a:r>
              <a:rPr lang="es-ES" dirty="0" err="1">
                <a:cs typeface="Calibri"/>
              </a:rPr>
              <a:t>bundle</a:t>
            </a:r>
            <a:r>
              <a:rPr lang="es-ES" dirty="0">
                <a:cs typeface="Calibri"/>
              </a:rPr>
              <a:t>. Ahora aprenderá los pasos que se utilizan para configurar un LAG de capa 2.</a:t>
            </a:r>
          </a:p>
          <a:p>
            <a:endParaRPr lang="es-ES" dirty="0">
              <a:cs typeface="Calibri"/>
            </a:endParaRPr>
          </a:p>
          <a:p>
            <a:r>
              <a:rPr lang="es-ES" dirty="0">
                <a:cs typeface="Calibri"/>
              </a:rPr>
              <a:t>El primer paso crea una interfaz Ethernet agregada lógica. En este ejemplo, se crea una sola interfaz agregada, denominada ae0.</a:t>
            </a:r>
          </a:p>
          <a:p>
            <a:endParaRPr lang="es-ES" dirty="0">
              <a:cs typeface="Calibri"/>
            </a:endParaRPr>
          </a:p>
          <a:p>
            <a:r>
              <a:rPr lang="es-ES" dirty="0">
                <a:cs typeface="Calibri"/>
              </a:rPr>
              <a:t>De forma predeterminada, no existen interfaces agregadas. Incluso después de configurar la interfaz como 0 en [editar interfaces], no aparece en la lista de interfaces. </a:t>
            </a:r>
          </a:p>
          <a:p>
            <a:endParaRPr lang="es-ES" dirty="0">
              <a:cs typeface="Calibri"/>
            </a:endParaRPr>
          </a:p>
          <a:p>
            <a:r>
              <a:rPr lang="es-ES" dirty="0">
                <a:cs typeface="Calibri"/>
              </a:rPr>
              <a:t>Para crear una interfaz agregada, simplemente agregue un dispositivo agregado bajo la jerarquía [</a:t>
            </a:r>
            <a:r>
              <a:rPr lang="es-ES" dirty="0" err="1">
                <a:cs typeface="Calibri"/>
              </a:rPr>
              <a:t>edit</a:t>
            </a:r>
            <a:r>
              <a:rPr lang="es-ES" dirty="0">
                <a:cs typeface="Calibri"/>
              </a:rPr>
              <a:t> </a:t>
            </a:r>
            <a:r>
              <a:rPr lang="es-ES" dirty="0" err="1">
                <a:cs typeface="Calibri"/>
              </a:rPr>
              <a:t>chassis</a:t>
            </a:r>
            <a:r>
              <a:rPr lang="es-ES" dirty="0">
                <a:cs typeface="Calibri"/>
              </a:rPr>
              <a:t>].</a:t>
            </a:r>
          </a:p>
          <a:p>
            <a:endParaRPr lang="es-ES" dirty="0">
              <a:cs typeface="Calibri"/>
            </a:endParaRPr>
          </a:p>
          <a:p>
            <a:r>
              <a:rPr lang="es-ES" dirty="0">
                <a:cs typeface="Calibri"/>
              </a:rPr>
              <a:t>Una vez que se confirma esta parte de la configuración, el dispositivo crea la interfaz marítima. Con un valor </a:t>
            </a:r>
            <a:r>
              <a:rPr lang="es-ES" b="1" dirty="0" err="1">
                <a:cs typeface="Calibri"/>
              </a:rPr>
              <a:t>device-count</a:t>
            </a:r>
            <a:r>
              <a:rPr lang="es-ES" dirty="0">
                <a:cs typeface="Calibri"/>
              </a:rPr>
              <a:t> de 1, el sistema crea solo una interfaz agregada: ae0.</a:t>
            </a:r>
          </a:p>
          <a:p>
            <a:endParaRPr lang="es-ES" dirty="0">
              <a:cs typeface="Calibri"/>
            </a:endParaRPr>
          </a:p>
          <a:p>
            <a:r>
              <a:rPr lang="es-ES" dirty="0">
                <a:cs typeface="Calibri"/>
              </a:rPr>
              <a:t>Si intenta crear una interfaz agregada adicional (por ejemplo, ae1), se muestra un error de confirmación. Una ilustración de esto</a:t>
            </a:r>
          </a:p>
          <a:p>
            <a:r>
              <a:rPr lang="es-ES" dirty="0">
                <a:cs typeface="Calibri"/>
              </a:rPr>
              <a:t>comportamiento se muestra en este ejemplo.</a:t>
            </a:r>
          </a:p>
          <a:p>
            <a:endParaRPr lang="es-ES" dirty="0">
              <a:cs typeface="Calibri"/>
            </a:endParaRPr>
          </a:p>
          <a:p>
            <a:r>
              <a:rPr lang="es-ES" dirty="0">
                <a:cs typeface="Calibri"/>
              </a:rPr>
              <a:t>El siguiente paso es definir los parámetros asociados con la interfaz ae0. La configuración de la interfaz ae0 incluye al menos una</a:t>
            </a:r>
          </a:p>
          <a:p>
            <a:r>
              <a:rPr lang="es-ES" dirty="0">
                <a:cs typeface="Calibri"/>
              </a:rPr>
              <a:t>unidad lógica junto con las propiedades de interfaz lógica deseadas. El ejemplo muestra la interfaz </a:t>
            </a:r>
            <a:r>
              <a:rPr lang="es-ES" dirty="0" err="1">
                <a:cs typeface="Calibri"/>
              </a:rPr>
              <a:t>aeo</a:t>
            </a:r>
            <a:r>
              <a:rPr lang="es-ES" dirty="0">
                <a:cs typeface="Calibri"/>
              </a:rPr>
              <a:t> configurada como un conmutador Ethernet (capa 2) con tres VLAN. El ejemplo también incluye el Protocolo de control de agregación de enlaces (LACP) en el nivel de jerarquía de opciones agregadas de éter. Como se indicó anteriormente, si se usa LACP, al menos un lado debe estar configurado en modo activo para establecer la conexión con éxito.</a:t>
            </a:r>
          </a:p>
          <a:p>
            <a:endParaRPr lang="es-ES" dirty="0">
              <a:cs typeface="Calibri"/>
            </a:endParaRPr>
          </a:p>
          <a:p>
            <a:r>
              <a:rPr lang="es-ES" dirty="0">
                <a:cs typeface="Calibri"/>
              </a:rPr>
              <a:t>El paso final es asociar los enlaces de miembros con el LAG. En este ejemplo, tres interfaces físicas están asociadas con la interfaz ethernet agregada ae0.</a:t>
            </a:r>
          </a:p>
          <a:p>
            <a:endParaRPr lang="es-ES" dirty="0">
              <a:cs typeface="Calibri"/>
            </a:endParaRPr>
          </a:p>
          <a:p>
            <a:r>
              <a:rPr lang="es-ES" dirty="0">
                <a:cs typeface="Calibri"/>
              </a:rPr>
              <a:t>Tenga en cuenta que la compatibilidad y la configuración de LAG varían entre los diferentes dispositivos Junos. Para obtener información de soporte, consulte siempre el sitio web de Juniper Networks </a:t>
            </a:r>
            <a:r>
              <a:rPr lang="es-ES" dirty="0" err="1">
                <a:cs typeface="Calibri"/>
              </a:rPr>
              <a:t>TechLibrary</a:t>
            </a:r>
            <a:r>
              <a:rPr lang="es-ES" dirty="0">
                <a:cs typeface="Calibri"/>
              </a:rPr>
              <a:t>. Puede acceder a este sitio web desde el documento Enlaces de referencia.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9</a:t>
            </a:fld>
            <a:endParaRPr lang="es-ES"/>
          </a:p>
        </p:txBody>
      </p:sp>
    </p:spTree>
    <p:extLst>
      <p:ext uri="{BB962C8B-B14F-4D97-AF65-F5344CB8AC3E}">
        <p14:creationId xmlns:p14="http://schemas.microsoft.com/office/powerpoint/2010/main" val="42137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La agregación de enlaces le permite agrupar interfaces Ethernet para formar una única interfaz Ethernet agregada, también conocida como grupo de agregación de enlaces (LAG) o </a:t>
            </a:r>
            <a:r>
              <a:rPr lang="es-ES" dirty="0" err="1">
                <a:cs typeface="Calibri"/>
              </a:rPr>
              <a:t>bundle</a:t>
            </a:r>
            <a:r>
              <a:rPr lang="es-ES" dirty="0">
                <a:cs typeface="Calibri"/>
              </a:rPr>
              <a:t>. Ahora aprenderá los pasos que se utilizan para configurar un LAG de capa 2.</a:t>
            </a:r>
          </a:p>
          <a:p>
            <a:endParaRPr lang="es-ES" dirty="0">
              <a:cs typeface="Calibri"/>
            </a:endParaRPr>
          </a:p>
          <a:p>
            <a:r>
              <a:rPr lang="es-ES" dirty="0">
                <a:cs typeface="Calibri"/>
              </a:rPr>
              <a:t>El primer paso crea una interfaz Ethernet agregada lógica. En este ejemplo, se crea una sola interfaz agregada, denominada ae0.</a:t>
            </a:r>
          </a:p>
          <a:p>
            <a:endParaRPr lang="es-ES" dirty="0">
              <a:cs typeface="Calibri"/>
            </a:endParaRPr>
          </a:p>
          <a:p>
            <a:r>
              <a:rPr lang="es-ES" dirty="0">
                <a:cs typeface="Calibri"/>
              </a:rPr>
              <a:t>De forma predeterminada, no existen interfaces agregadas. Incluso después de configurar la interfaz como 0 en [editar interfaces], no aparece en la lista de interfaces. Para crear una interfaz agregada, simplemente agregue un dispositivo agregado bajo la jerarquía [editar chasis:. Una vez que se confirma esta parte de la configuración, el dispositivo crea la interfaz marítima. Con un valor de cuenta de dispositivo de 1, el sistema crea solo una interfaz agregada: </a:t>
            </a:r>
            <a:r>
              <a:rPr lang="es-ES" dirty="0" err="1">
                <a:cs typeface="Calibri"/>
              </a:rPr>
              <a:t>aeo</a:t>
            </a:r>
            <a:r>
              <a:rPr lang="es-ES" dirty="0">
                <a:cs typeface="Calibri"/>
              </a:rPr>
              <a:t>.</a:t>
            </a:r>
          </a:p>
          <a:p>
            <a:endParaRPr lang="es-ES" dirty="0">
              <a:cs typeface="Calibri"/>
            </a:endParaRPr>
          </a:p>
          <a:p>
            <a:r>
              <a:rPr lang="es-ES" dirty="0">
                <a:cs typeface="Calibri"/>
              </a:rPr>
              <a:t>Si intenta crear una interfaz agregada adicional (por ejemplo, ae1), se muestra un error de confirmación. Una ilustración de esto</a:t>
            </a:r>
          </a:p>
          <a:p>
            <a:r>
              <a:rPr lang="es-ES" dirty="0">
                <a:cs typeface="Calibri"/>
              </a:rPr>
              <a:t>comportamiento se muestra en este ejemplo.</a:t>
            </a:r>
          </a:p>
          <a:p>
            <a:endParaRPr lang="es-ES" dirty="0">
              <a:cs typeface="Calibri"/>
            </a:endParaRPr>
          </a:p>
          <a:p>
            <a:r>
              <a:rPr lang="es-ES" dirty="0">
                <a:cs typeface="Calibri"/>
              </a:rPr>
              <a:t>El siguiente paso es definir los parámetros asociados con la interfaz ae0. La configuración de la interfaz ae0 incluye al menos una</a:t>
            </a:r>
          </a:p>
          <a:p>
            <a:r>
              <a:rPr lang="es-ES" dirty="0">
                <a:cs typeface="Calibri"/>
              </a:rPr>
              <a:t>unidad lógica junto con las propiedades de interfaz lógica deseadas. El ejemplo muestra la interfaz </a:t>
            </a:r>
            <a:r>
              <a:rPr lang="es-ES" dirty="0" err="1">
                <a:cs typeface="Calibri"/>
              </a:rPr>
              <a:t>aeo</a:t>
            </a:r>
            <a:r>
              <a:rPr lang="es-ES" dirty="0">
                <a:cs typeface="Calibri"/>
              </a:rPr>
              <a:t> configurada como un conmutador Ethernet (capa 2) con tres VLAN. El ejemplo también incluye el Protocolo de control de agregación de enlaces (LACP) en el nivel de jerarquía de opciones agregadas de éter. Como se indicó anteriormente, si se usa LACP, al menos un lado debe estar configurado en modo activo para establecer la conexión con éxito.</a:t>
            </a:r>
          </a:p>
          <a:p>
            <a:endParaRPr lang="es-ES" dirty="0">
              <a:cs typeface="Calibri"/>
            </a:endParaRPr>
          </a:p>
          <a:p>
            <a:r>
              <a:rPr lang="es-ES" dirty="0">
                <a:cs typeface="Calibri"/>
              </a:rPr>
              <a:t>El paso final es asociar los enlaces de miembros con el LAG. En este ejemplo, tres interfaces físicas están asociadas con la interfaz ethernet agregada ae0.</a:t>
            </a:r>
          </a:p>
          <a:p>
            <a:endParaRPr lang="es-ES" dirty="0">
              <a:cs typeface="Calibri"/>
            </a:endParaRPr>
          </a:p>
          <a:p>
            <a:r>
              <a:rPr lang="es-ES" dirty="0">
                <a:cs typeface="Calibri"/>
              </a:rPr>
              <a:t>Tenga en cuenta que la compatibilidad y la configuración de LAG varían entre los diferentes dispositivos Junos. Para obtener información de soporte, consulte siempre el sitio web de Juniper Networks </a:t>
            </a:r>
            <a:r>
              <a:rPr lang="es-ES" dirty="0" err="1">
                <a:cs typeface="Calibri"/>
              </a:rPr>
              <a:t>TechLibrary</a:t>
            </a:r>
            <a:r>
              <a:rPr lang="es-ES" dirty="0">
                <a:cs typeface="Calibri"/>
              </a:rPr>
              <a:t>. Puede acceder a este sitio web desde el documento Enlaces de referencia.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10</a:t>
            </a:fld>
            <a:endParaRPr lang="es-ES"/>
          </a:p>
        </p:txBody>
      </p:sp>
    </p:spTree>
    <p:extLst>
      <p:ext uri="{BB962C8B-B14F-4D97-AF65-F5344CB8AC3E}">
        <p14:creationId xmlns:p14="http://schemas.microsoft.com/office/powerpoint/2010/main" val="190896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La agregación de enlaces le permite agrupar interfaces Ethernet para formar una única interfaz Ethernet agregada, también conocida como grupo de agregación de enlaces (LAG) o </a:t>
            </a:r>
            <a:r>
              <a:rPr lang="es-ES" dirty="0" err="1">
                <a:cs typeface="Calibri"/>
              </a:rPr>
              <a:t>bundle</a:t>
            </a:r>
            <a:r>
              <a:rPr lang="es-ES" dirty="0">
                <a:cs typeface="Calibri"/>
              </a:rPr>
              <a:t>. Ahora aprenderá los pasos que se utilizan para configurar un LAG de capa 2.</a:t>
            </a:r>
          </a:p>
          <a:p>
            <a:endParaRPr lang="es-ES" dirty="0">
              <a:cs typeface="Calibri"/>
            </a:endParaRPr>
          </a:p>
          <a:p>
            <a:r>
              <a:rPr lang="es-ES" dirty="0">
                <a:cs typeface="Calibri"/>
              </a:rPr>
              <a:t>El primer paso crea una interfaz Ethernet agregada lógica. En este ejemplo, se crea una sola interfaz agregada, denominada ae0.</a:t>
            </a:r>
          </a:p>
          <a:p>
            <a:endParaRPr lang="es-ES" dirty="0">
              <a:cs typeface="Calibri"/>
            </a:endParaRPr>
          </a:p>
          <a:p>
            <a:r>
              <a:rPr lang="es-ES" dirty="0">
                <a:cs typeface="Calibri"/>
              </a:rPr>
              <a:t>De forma predeterminada, no existen interfaces agregadas. Incluso después de configurar la interfaz como 0 en [editar interfaces], no aparece en la lista de interfaces. Para crear una interfaz agregada, simplemente agregue un dispositivo agregado bajo la jerarquía [editar chasis:. Una vez que se confirma esta parte de la configuración, el dispositivo crea la interfaz marítima. Con un valor de cuenta de dispositivo de 1, el sistema crea solo una interfaz agregada: </a:t>
            </a:r>
            <a:r>
              <a:rPr lang="es-ES" dirty="0" err="1">
                <a:cs typeface="Calibri"/>
              </a:rPr>
              <a:t>aeo</a:t>
            </a:r>
            <a:r>
              <a:rPr lang="es-ES" dirty="0">
                <a:cs typeface="Calibri"/>
              </a:rPr>
              <a:t>.</a:t>
            </a:r>
          </a:p>
          <a:p>
            <a:endParaRPr lang="es-ES" dirty="0">
              <a:cs typeface="Calibri"/>
            </a:endParaRPr>
          </a:p>
          <a:p>
            <a:r>
              <a:rPr lang="es-ES" dirty="0">
                <a:cs typeface="Calibri"/>
              </a:rPr>
              <a:t>Si intenta crear una interfaz agregada adicional (por ejemplo, ae1), se muestra un error de confirmación. Una ilustración de esto</a:t>
            </a:r>
          </a:p>
          <a:p>
            <a:r>
              <a:rPr lang="es-ES" dirty="0">
                <a:cs typeface="Calibri"/>
              </a:rPr>
              <a:t>comportamiento se muestra en este ejemplo.</a:t>
            </a:r>
          </a:p>
          <a:p>
            <a:endParaRPr lang="es-ES" dirty="0">
              <a:cs typeface="Calibri"/>
            </a:endParaRPr>
          </a:p>
          <a:p>
            <a:r>
              <a:rPr lang="es-ES" dirty="0">
                <a:cs typeface="Calibri"/>
              </a:rPr>
              <a:t>El siguiente paso es definir los parámetros asociados con la interfaz ae0. La configuración de la interfaz ae0 incluye al menos una</a:t>
            </a:r>
          </a:p>
          <a:p>
            <a:r>
              <a:rPr lang="es-ES" dirty="0">
                <a:cs typeface="Calibri"/>
              </a:rPr>
              <a:t>unidad lógica junto con las propiedades de interfaz lógica deseadas. El ejemplo muestra la interfaz </a:t>
            </a:r>
            <a:r>
              <a:rPr lang="es-ES" dirty="0" err="1">
                <a:cs typeface="Calibri"/>
              </a:rPr>
              <a:t>aeo</a:t>
            </a:r>
            <a:r>
              <a:rPr lang="es-ES" dirty="0">
                <a:cs typeface="Calibri"/>
              </a:rPr>
              <a:t> configurada como un conmutador Ethernet (capa 2) con tres VLAN. El ejemplo también incluye el Protocolo de control de agregación de enlaces (LACP) en el nivel de jerarquía de opciones agregadas de éter. Como se indicó anteriormente, si se usa LACP, al menos un lado debe estar configurado en modo activo para establecer la conexión con éxito.</a:t>
            </a:r>
          </a:p>
          <a:p>
            <a:endParaRPr lang="es-ES" dirty="0">
              <a:cs typeface="Calibri"/>
            </a:endParaRPr>
          </a:p>
          <a:p>
            <a:r>
              <a:rPr lang="es-ES" dirty="0">
                <a:cs typeface="Calibri"/>
              </a:rPr>
              <a:t>El paso final es asociar los enlaces de miembros con el LAG. En este ejemplo, tres interfaces físicas están asociadas con la interfaz ethernet agregada ae0.</a:t>
            </a:r>
          </a:p>
          <a:p>
            <a:endParaRPr lang="es-ES" dirty="0">
              <a:cs typeface="Calibri"/>
            </a:endParaRPr>
          </a:p>
          <a:p>
            <a:r>
              <a:rPr lang="es-ES" dirty="0">
                <a:cs typeface="Calibri"/>
              </a:rPr>
              <a:t>Tenga en cuenta que la compatibilidad y la configuración de LAG varían entre los diferentes dispositivos Junos. Para obtener información de soporte, consulte siempre el sitio web de Juniper Networks </a:t>
            </a:r>
            <a:r>
              <a:rPr lang="es-ES" dirty="0" err="1">
                <a:cs typeface="Calibri"/>
              </a:rPr>
              <a:t>TechLibrary</a:t>
            </a:r>
            <a:r>
              <a:rPr lang="es-ES" dirty="0">
                <a:cs typeface="Calibri"/>
              </a:rPr>
              <a:t>. Puede acceder a este sitio web desde el documento Enlaces de referencia.</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11</a:t>
            </a:fld>
            <a:endParaRPr lang="es-ES"/>
          </a:p>
        </p:txBody>
      </p:sp>
    </p:spTree>
    <p:extLst>
      <p:ext uri="{BB962C8B-B14F-4D97-AF65-F5344CB8AC3E}">
        <p14:creationId xmlns:p14="http://schemas.microsoft.com/office/powerpoint/2010/main" val="841474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dirty="0"/>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25/04/2022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25/04/2022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25/04/2022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59080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25/04/2022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18217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dirty="0"/>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310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25/04/2022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dirty="0"/>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
        <p:nvSpPr>
          <p:cNvPr id="26" name="Marcador de contenido 2">
            <a:extLst>
              <a:ext uri="{FF2B5EF4-FFF2-40B4-BE49-F238E27FC236}">
                <a16:creationId xmlns:a16="http://schemas.microsoft.com/office/drawing/2014/main" id="{8DB06DB3-BDB2-4FCF-8CBD-A66FBFF7C281}"/>
              </a:ext>
            </a:extLst>
          </p:cNvPr>
          <p:cNvSpPr>
            <a:spLocks noGrp="1"/>
          </p:cNvSpPr>
          <p:nvPr>
            <p:ph idx="1" hasCustomPrompt="1"/>
          </p:nvPr>
        </p:nvSpPr>
        <p:spPr>
          <a:xfrm>
            <a:off x="453361" y="1364512"/>
            <a:ext cx="11422821"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40771E8B-6CA5-40B2-8038-0E112F3DAC1C}"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dirty="0"/>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C181204E-C27E-493F-B09E-9903C1082F19}"/>
              </a:ext>
            </a:extLst>
          </p:cNvPr>
          <p:cNvSpPr>
            <a:spLocks noGrp="1"/>
          </p:cNvSpPr>
          <p:nvPr>
            <p:ph idx="1" hasCustomPrompt="1"/>
          </p:nvPr>
        </p:nvSpPr>
        <p:spPr>
          <a:xfrm>
            <a:off x="453362" y="1364512"/>
            <a:ext cx="5339646"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5" name="Marcador de contenido 2">
            <a:extLst>
              <a:ext uri="{FF2B5EF4-FFF2-40B4-BE49-F238E27FC236}">
                <a16:creationId xmlns:a16="http://schemas.microsoft.com/office/drawing/2014/main" id="{FD146EB7-9615-46BF-8345-C6265E79106C}"/>
              </a:ext>
            </a:extLst>
          </p:cNvPr>
          <p:cNvSpPr>
            <a:spLocks noGrp="1"/>
          </p:cNvSpPr>
          <p:nvPr>
            <p:ph idx="15" hasCustomPrompt="1"/>
          </p:nvPr>
        </p:nvSpPr>
        <p:spPr>
          <a:xfrm>
            <a:off x="6096000" y="1364512"/>
            <a:ext cx="5642638"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9790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1798471B-59E3-4F18-9796-BFE2961AC6DB}"/>
              </a:ext>
            </a:extLst>
          </p:cNvPr>
          <p:cNvSpPr>
            <a:spLocks noGrp="1"/>
          </p:cNvSpPr>
          <p:nvPr>
            <p:ph idx="1" hasCustomPrompt="1"/>
          </p:nvPr>
        </p:nvSpPr>
        <p:spPr>
          <a:xfrm>
            <a:off x="453364" y="1366220"/>
            <a:ext cx="11285272" cy="269564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07941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25/04/2022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25/04/2022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25/04/2022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63" r:id="rId4"/>
    <p:sldLayoutId id="2147483650" r:id="rId5"/>
    <p:sldLayoutId id="2147483652" r:id="rId6"/>
    <p:sldLayoutId id="2147483661" r:id="rId7"/>
    <p:sldLayoutId id="2147483660" r:id="rId8"/>
    <p:sldLayoutId id="2147483653" r:id="rId9"/>
    <p:sldLayoutId id="2147483654" r:id="rId10"/>
    <p:sldLayoutId id="2147483655" r:id="rId11"/>
    <p:sldLayoutId id="2147483664"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5126-CA93-42B0-B47E-6506F2612BD0}"/>
              </a:ext>
            </a:extLst>
          </p:cNvPr>
          <p:cNvSpPr>
            <a:spLocks noGrp="1"/>
          </p:cNvSpPr>
          <p:nvPr>
            <p:ph type="ctrTitle"/>
          </p:nvPr>
        </p:nvSpPr>
        <p:spPr/>
        <p:txBody>
          <a:bodyPr/>
          <a:lstStyle/>
          <a:p>
            <a:r>
              <a:rPr lang="es-ES" dirty="0">
                <a:cs typeface="Calibri"/>
              </a:rPr>
              <a:t>Ejemplos de </a:t>
            </a:r>
            <a:r>
              <a:rPr lang="es-ES" dirty="0" err="1">
                <a:cs typeface="Calibri"/>
              </a:rPr>
              <a:t>Configuraci</a:t>
            </a:r>
            <a:r>
              <a:rPr lang="es-GT" dirty="0" err="1">
                <a:cs typeface="Calibri"/>
              </a:rPr>
              <a:t>ón</a:t>
            </a:r>
            <a:r>
              <a:rPr lang="es-GT" dirty="0">
                <a:cs typeface="Calibri"/>
              </a:rPr>
              <a:t> de Interfaces</a:t>
            </a:r>
            <a:endParaRPr lang="en-US" dirty="0"/>
          </a:p>
        </p:txBody>
      </p:sp>
    </p:spTree>
    <p:extLst>
      <p:ext uri="{BB962C8B-B14F-4D97-AF65-F5344CB8AC3E}">
        <p14:creationId xmlns:p14="http://schemas.microsoft.com/office/powerpoint/2010/main" val="371496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Interfaz LAG Capa 2</a:t>
            </a:r>
          </a:p>
          <a:p>
            <a:pPr lvl="1"/>
            <a:r>
              <a:rPr lang="es-ES" dirty="0">
                <a:cs typeface="Calibri"/>
              </a:rPr>
              <a:t>De forma predeterminada, no existen interfaces agregadas. Incluso después de configurar la interfaz como 0 en [</a:t>
            </a:r>
            <a:r>
              <a:rPr lang="es-ES" dirty="0" err="1">
                <a:cs typeface="Calibri"/>
              </a:rPr>
              <a:t>edit</a:t>
            </a:r>
            <a:r>
              <a:rPr lang="es-ES" dirty="0">
                <a:cs typeface="Calibri"/>
              </a:rPr>
              <a:t> interfaces]. </a:t>
            </a:r>
          </a:p>
        </p:txBody>
      </p:sp>
      <p:pic>
        <p:nvPicPr>
          <p:cNvPr id="8" name="Picture 7">
            <a:extLst>
              <a:ext uri="{FF2B5EF4-FFF2-40B4-BE49-F238E27FC236}">
                <a16:creationId xmlns:a16="http://schemas.microsoft.com/office/drawing/2014/main" id="{983221A5-5156-4B54-A5FE-15DD23E19E72}"/>
              </a:ext>
            </a:extLst>
          </p:cNvPr>
          <p:cNvPicPr>
            <a:picLocks noChangeAspect="1"/>
          </p:cNvPicPr>
          <p:nvPr/>
        </p:nvPicPr>
        <p:blipFill>
          <a:blip r:embed="rId3"/>
          <a:stretch>
            <a:fillRect/>
          </a:stretch>
        </p:blipFill>
        <p:spPr>
          <a:xfrm>
            <a:off x="867503" y="2640699"/>
            <a:ext cx="9753860" cy="4217301"/>
          </a:xfrm>
          <a:prstGeom prst="rect">
            <a:avLst/>
          </a:prstGeom>
        </p:spPr>
      </p:pic>
      <p:sp>
        <p:nvSpPr>
          <p:cNvPr id="9" name="Rectangle 8">
            <a:extLst>
              <a:ext uri="{FF2B5EF4-FFF2-40B4-BE49-F238E27FC236}">
                <a16:creationId xmlns:a16="http://schemas.microsoft.com/office/drawing/2014/main" id="{5C252D8E-F503-4124-BA87-5D5A0AF97359}"/>
              </a:ext>
            </a:extLst>
          </p:cNvPr>
          <p:cNvSpPr/>
          <p:nvPr/>
        </p:nvSpPr>
        <p:spPr>
          <a:xfrm>
            <a:off x="1642820" y="6028841"/>
            <a:ext cx="3239146" cy="8069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63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Interfaz LAG Capa 2</a:t>
            </a:r>
          </a:p>
          <a:p>
            <a:endParaRPr lang="es-GT" dirty="0"/>
          </a:p>
        </p:txBody>
      </p:sp>
      <p:sp>
        <p:nvSpPr>
          <p:cNvPr id="3" name="TextBox 2">
            <a:extLst>
              <a:ext uri="{FF2B5EF4-FFF2-40B4-BE49-F238E27FC236}">
                <a16:creationId xmlns:a16="http://schemas.microsoft.com/office/drawing/2014/main" id="{07E0A102-07B6-43A5-8A87-DEFF6320DB56}"/>
              </a:ext>
            </a:extLst>
          </p:cNvPr>
          <p:cNvSpPr txBox="1"/>
          <p:nvPr/>
        </p:nvSpPr>
        <p:spPr>
          <a:xfrm>
            <a:off x="2417235" y="5927619"/>
            <a:ext cx="560427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2: Definir los parámetros asociados con la interfaz ae0</a:t>
            </a:r>
            <a:endParaRPr lang="en-US" dirty="0"/>
          </a:p>
        </p:txBody>
      </p:sp>
      <p:pic>
        <p:nvPicPr>
          <p:cNvPr id="8" name="Picture 7">
            <a:extLst>
              <a:ext uri="{FF2B5EF4-FFF2-40B4-BE49-F238E27FC236}">
                <a16:creationId xmlns:a16="http://schemas.microsoft.com/office/drawing/2014/main" id="{9E30B94D-7320-47BC-9AB0-C58B7D5AE259}"/>
              </a:ext>
            </a:extLst>
          </p:cNvPr>
          <p:cNvPicPr>
            <a:picLocks noChangeAspect="1"/>
          </p:cNvPicPr>
          <p:nvPr/>
        </p:nvPicPr>
        <p:blipFill>
          <a:blip r:embed="rId3"/>
          <a:stretch>
            <a:fillRect/>
          </a:stretch>
        </p:blipFill>
        <p:spPr>
          <a:xfrm>
            <a:off x="2417235" y="1878822"/>
            <a:ext cx="5604278" cy="4036323"/>
          </a:xfrm>
          <a:prstGeom prst="rect">
            <a:avLst/>
          </a:prstGeom>
        </p:spPr>
      </p:pic>
      <p:sp>
        <p:nvSpPr>
          <p:cNvPr id="9" name="TextBox 8">
            <a:extLst>
              <a:ext uri="{FF2B5EF4-FFF2-40B4-BE49-F238E27FC236}">
                <a16:creationId xmlns:a16="http://schemas.microsoft.com/office/drawing/2014/main" id="{66F54317-9811-49B6-8808-0D70B7B09285}"/>
              </a:ext>
            </a:extLst>
          </p:cNvPr>
          <p:cNvSpPr txBox="1"/>
          <p:nvPr/>
        </p:nvSpPr>
        <p:spPr>
          <a:xfrm>
            <a:off x="8570307" y="1927644"/>
            <a:ext cx="2090656" cy="923330"/>
          </a:xfrm>
          <a:prstGeom prst="rect">
            <a:avLst/>
          </a:prstGeom>
          <a:solidFill>
            <a:srgbClr val="0097A4"/>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solidFill>
                  <a:schemeClr val="bg1"/>
                </a:solidFill>
              </a:rPr>
              <a:t>LACP requiere que el otro lado utilice el modo activo</a:t>
            </a:r>
            <a:endParaRPr lang="en-US" dirty="0">
              <a:solidFill>
                <a:schemeClr val="bg1"/>
              </a:solidFill>
            </a:endParaRPr>
          </a:p>
        </p:txBody>
      </p:sp>
    </p:spTree>
    <p:extLst>
      <p:ext uri="{BB962C8B-B14F-4D97-AF65-F5344CB8AC3E}">
        <p14:creationId xmlns:p14="http://schemas.microsoft.com/office/powerpoint/2010/main" val="96509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Interfaz LAG Capa 2</a:t>
            </a:r>
          </a:p>
        </p:txBody>
      </p:sp>
      <p:sp>
        <p:nvSpPr>
          <p:cNvPr id="3" name="TextBox 2">
            <a:extLst>
              <a:ext uri="{FF2B5EF4-FFF2-40B4-BE49-F238E27FC236}">
                <a16:creationId xmlns:a16="http://schemas.microsoft.com/office/drawing/2014/main" id="{07E0A102-07B6-43A5-8A87-DEFF6320DB56}"/>
              </a:ext>
            </a:extLst>
          </p:cNvPr>
          <p:cNvSpPr txBox="1"/>
          <p:nvPr/>
        </p:nvSpPr>
        <p:spPr>
          <a:xfrm>
            <a:off x="4778575" y="5927619"/>
            <a:ext cx="263484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3: Asociar los enlaces miembros del LAG</a:t>
            </a:r>
            <a:endParaRPr lang="en-US" dirty="0"/>
          </a:p>
        </p:txBody>
      </p:sp>
      <p:pic>
        <p:nvPicPr>
          <p:cNvPr id="5" name="Picture 4">
            <a:extLst>
              <a:ext uri="{FF2B5EF4-FFF2-40B4-BE49-F238E27FC236}">
                <a16:creationId xmlns:a16="http://schemas.microsoft.com/office/drawing/2014/main" id="{077C5988-D51E-4247-A2C1-C9F692A503CB}"/>
              </a:ext>
            </a:extLst>
          </p:cNvPr>
          <p:cNvPicPr>
            <a:picLocks noChangeAspect="1"/>
          </p:cNvPicPr>
          <p:nvPr/>
        </p:nvPicPr>
        <p:blipFill>
          <a:blip r:embed="rId3"/>
          <a:stretch>
            <a:fillRect/>
          </a:stretch>
        </p:blipFill>
        <p:spPr>
          <a:xfrm>
            <a:off x="4778575" y="1877275"/>
            <a:ext cx="2634849" cy="4007166"/>
          </a:xfrm>
          <a:prstGeom prst="rect">
            <a:avLst/>
          </a:prstGeom>
        </p:spPr>
      </p:pic>
    </p:spTree>
    <p:extLst>
      <p:ext uri="{BB962C8B-B14F-4D97-AF65-F5344CB8AC3E}">
        <p14:creationId xmlns:p14="http://schemas.microsoft.com/office/powerpoint/2010/main" val="69811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Interfaz LAG Capa 2</a:t>
            </a:r>
          </a:p>
        </p:txBody>
      </p:sp>
      <p:sp>
        <p:nvSpPr>
          <p:cNvPr id="8" name="TextBox 7">
            <a:extLst>
              <a:ext uri="{FF2B5EF4-FFF2-40B4-BE49-F238E27FC236}">
                <a16:creationId xmlns:a16="http://schemas.microsoft.com/office/drawing/2014/main" id="{E2EF8F77-A2A5-431E-B019-ED89EC1907C7}"/>
              </a:ext>
            </a:extLst>
          </p:cNvPr>
          <p:cNvSpPr txBox="1"/>
          <p:nvPr/>
        </p:nvSpPr>
        <p:spPr>
          <a:xfrm>
            <a:off x="315818" y="5469579"/>
            <a:ext cx="355834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1: Crear una interfaz lógico tipo </a:t>
            </a:r>
            <a:r>
              <a:rPr lang="es-GT" dirty="0" err="1"/>
              <a:t>aggregated</a:t>
            </a:r>
            <a:r>
              <a:rPr lang="es-GT" dirty="0"/>
              <a:t> Ethernet (ae0)</a:t>
            </a:r>
            <a:endParaRPr lang="en-US" dirty="0"/>
          </a:p>
        </p:txBody>
      </p:sp>
      <p:pic>
        <p:nvPicPr>
          <p:cNvPr id="9" name="Picture 8">
            <a:extLst>
              <a:ext uri="{FF2B5EF4-FFF2-40B4-BE49-F238E27FC236}">
                <a16:creationId xmlns:a16="http://schemas.microsoft.com/office/drawing/2014/main" id="{C0A7C9A9-C584-4290-B6E3-268E1BF563EC}"/>
              </a:ext>
            </a:extLst>
          </p:cNvPr>
          <p:cNvPicPr>
            <a:picLocks noChangeAspect="1"/>
          </p:cNvPicPr>
          <p:nvPr/>
        </p:nvPicPr>
        <p:blipFill>
          <a:blip r:embed="rId3"/>
          <a:stretch>
            <a:fillRect/>
          </a:stretch>
        </p:blipFill>
        <p:spPr>
          <a:xfrm>
            <a:off x="315818" y="2032789"/>
            <a:ext cx="3558349" cy="2680947"/>
          </a:xfrm>
          <a:prstGeom prst="rect">
            <a:avLst/>
          </a:prstGeom>
        </p:spPr>
      </p:pic>
      <p:sp>
        <p:nvSpPr>
          <p:cNvPr id="10" name="TextBox 9">
            <a:extLst>
              <a:ext uri="{FF2B5EF4-FFF2-40B4-BE49-F238E27FC236}">
                <a16:creationId xmlns:a16="http://schemas.microsoft.com/office/drawing/2014/main" id="{6CDA9E3F-6615-47C1-9E9F-58051FA940F9}"/>
              </a:ext>
            </a:extLst>
          </p:cNvPr>
          <p:cNvSpPr txBox="1"/>
          <p:nvPr/>
        </p:nvSpPr>
        <p:spPr>
          <a:xfrm>
            <a:off x="4011710" y="5493488"/>
            <a:ext cx="453655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2: Definir los parámetros asociados con la interfaz ae0</a:t>
            </a:r>
            <a:endParaRPr lang="en-US" dirty="0"/>
          </a:p>
        </p:txBody>
      </p:sp>
      <p:pic>
        <p:nvPicPr>
          <p:cNvPr id="11" name="Picture 10">
            <a:extLst>
              <a:ext uri="{FF2B5EF4-FFF2-40B4-BE49-F238E27FC236}">
                <a16:creationId xmlns:a16="http://schemas.microsoft.com/office/drawing/2014/main" id="{F678D887-1A53-4873-8540-C2CFAAC64F10}"/>
              </a:ext>
            </a:extLst>
          </p:cNvPr>
          <p:cNvPicPr>
            <a:picLocks noChangeAspect="1"/>
          </p:cNvPicPr>
          <p:nvPr/>
        </p:nvPicPr>
        <p:blipFill>
          <a:blip r:embed="rId4"/>
          <a:stretch>
            <a:fillRect/>
          </a:stretch>
        </p:blipFill>
        <p:spPr>
          <a:xfrm>
            <a:off x="4011710" y="2079588"/>
            <a:ext cx="4536558" cy="3267328"/>
          </a:xfrm>
          <a:prstGeom prst="rect">
            <a:avLst/>
          </a:prstGeom>
        </p:spPr>
      </p:pic>
      <p:sp>
        <p:nvSpPr>
          <p:cNvPr id="12" name="TextBox 11">
            <a:extLst>
              <a:ext uri="{FF2B5EF4-FFF2-40B4-BE49-F238E27FC236}">
                <a16:creationId xmlns:a16="http://schemas.microsoft.com/office/drawing/2014/main" id="{79B89C84-A676-40A8-AE68-13DD4FA5F73D}"/>
              </a:ext>
            </a:extLst>
          </p:cNvPr>
          <p:cNvSpPr txBox="1"/>
          <p:nvPr/>
        </p:nvSpPr>
        <p:spPr>
          <a:xfrm>
            <a:off x="8894800" y="5444817"/>
            <a:ext cx="263484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3: Asociar los enlaces miembros del LAG</a:t>
            </a:r>
            <a:endParaRPr lang="en-US" dirty="0"/>
          </a:p>
        </p:txBody>
      </p:sp>
      <p:pic>
        <p:nvPicPr>
          <p:cNvPr id="13" name="Picture 12">
            <a:extLst>
              <a:ext uri="{FF2B5EF4-FFF2-40B4-BE49-F238E27FC236}">
                <a16:creationId xmlns:a16="http://schemas.microsoft.com/office/drawing/2014/main" id="{71689EC6-F07D-4D75-997A-8936167E8C9E}"/>
              </a:ext>
            </a:extLst>
          </p:cNvPr>
          <p:cNvPicPr>
            <a:picLocks noChangeAspect="1"/>
          </p:cNvPicPr>
          <p:nvPr/>
        </p:nvPicPr>
        <p:blipFill>
          <a:blip r:embed="rId5"/>
          <a:stretch>
            <a:fillRect/>
          </a:stretch>
        </p:blipFill>
        <p:spPr>
          <a:xfrm>
            <a:off x="8956247" y="1526654"/>
            <a:ext cx="2511953" cy="3820262"/>
          </a:xfrm>
          <a:prstGeom prst="rect">
            <a:avLst/>
          </a:prstGeom>
        </p:spPr>
      </p:pic>
    </p:spTree>
    <p:extLst>
      <p:ext uri="{BB962C8B-B14F-4D97-AF65-F5344CB8AC3E}">
        <p14:creationId xmlns:p14="http://schemas.microsoft.com/office/powerpoint/2010/main" val="14119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LAG Capa 3</a:t>
            </a:r>
          </a:p>
          <a:p>
            <a:pPr marL="53975" lvl="1" indent="0">
              <a:buNone/>
            </a:pPr>
            <a:endParaRPr lang="es-GT" dirty="0"/>
          </a:p>
        </p:txBody>
      </p:sp>
      <p:pic>
        <p:nvPicPr>
          <p:cNvPr id="10" name="Picture 9">
            <a:extLst>
              <a:ext uri="{FF2B5EF4-FFF2-40B4-BE49-F238E27FC236}">
                <a16:creationId xmlns:a16="http://schemas.microsoft.com/office/drawing/2014/main" id="{E88A4A86-BFDE-4EF1-82EA-F050F16E102A}"/>
              </a:ext>
            </a:extLst>
          </p:cNvPr>
          <p:cNvPicPr>
            <a:picLocks noChangeAspect="1"/>
          </p:cNvPicPr>
          <p:nvPr/>
        </p:nvPicPr>
        <p:blipFill>
          <a:blip r:embed="rId3"/>
          <a:stretch>
            <a:fillRect/>
          </a:stretch>
        </p:blipFill>
        <p:spPr>
          <a:xfrm>
            <a:off x="853994" y="1903333"/>
            <a:ext cx="10484011" cy="4446667"/>
          </a:xfrm>
          <a:prstGeom prst="rect">
            <a:avLst/>
          </a:prstGeom>
        </p:spPr>
      </p:pic>
    </p:spTree>
    <p:extLst>
      <p:ext uri="{BB962C8B-B14F-4D97-AF65-F5344CB8AC3E}">
        <p14:creationId xmlns:p14="http://schemas.microsoft.com/office/powerpoint/2010/main" val="124163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LAG Capa 3</a:t>
            </a:r>
          </a:p>
        </p:txBody>
      </p:sp>
      <p:pic>
        <p:nvPicPr>
          <p:cNvPr id="4" name="Picture 3">
            <a:extLst>
              <a:ext uri="{FF2B5EF4-FFF2-40B4-BE49-F238E27FC236}">
                <a16:creationId xmlns:a16="http://schemas.microsoft.com/office/drawing/2014/main" id="{1EF1FF7E-75B3-4793-9CD4-6A8F915AA4CF}"/>
              </a:ext>
            </a:extLst>
          </p:cNvPr>
          <p:cNvPicPr>
            <a:picLocks noChangeAspect="1"/>
          </p:cNvPicPr>
          <p:nvPr/>
        </p:nvPicPr>
        <p:blipFill>
          <a:blip r:embed="rId3"/>
          <a:stretch>
            <a:fillRect/>
          </a:stretch>
        </p:blipFill>
        <p:spPr>
          <a:xfrm>
            <a:off x="1587295" y="1991641"/>
            <a:ext cx="9017410" cy="4069546"/>
          </a:xfrm>
          <a:prstGeom prst="rect">
            <a:avLst/>
          </a:prstGeom>
        </p:spPr>
      </p:pic>
    </p:spTree>
    <p:extLst>
      <p:ext uri="{BB962C8B-B14F-4D97-AF65-F5344CB8AC3E}">
        <p14:creationId xmlns:p14="http://schemas.microsoft.com/office/powerpoint/2010/main" val="56282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Verificación de Conocimientos</a:t>
            </a:r>
          </a:p>
        </p:txBody>
      </p:sp>
      <p:pic>
        <p:nvPicPr>
          <p:cNvPr id="4" name="Picture 3">
            <a:extLst>
              <a:ext uri="{FF2B5EF4-FFF2-40B4-BE49-F238E27FC236}">
                <a16:creationId xmlns:a16="http://schemas.microsoft.com/office/drawing/2014/main" id="{2306B348-BB31-41E0-8D74-051DA918B01D}"/>
              </a:ext>
            </a:extLst>
          </p:cNvPr>
          <p:cNvPicPr>
            <a:picLocks noChangeAspect="1"/>
          </p:cNvPicPr>
          <p:nvPr/>
        </p:nvPicPr>
        <p:blipFill rotWithShape="1">
          <a:blip r:embed="rId3"/>
          <a:srcRect r="10583" b="22700"/>
          <a:stretch/>
        </p:blipFill>
        <p:spPr>
          <a:xfrm>
            <a:off x="1921162" y="1877275"/>
            <a:ext cx="8349675" cy="3247194"/>
          </a:xfrm>
          <a:prstGeom prst="rect">
            <a:avLst/>
          </a:prstGeom>
        </p:spPr>
      </p:pic>
      <p:pic>
        <p:nvPicPr>
          <p:cNvPr id="5" name="Picture 4">
            <a:extLst>
              <a:ext uri="{FF2B5EF4-FFF2-40B4-BE49-F238E27FC236}">
                <a16:creationId xmlns:a16="http://schemas.microsoft.com/office/drawing/2014/main" id="{D1269809-86E4-4CB9-9DF4-C0E4803213DE}"/>
              </a:ext>
            </a:extLst>
          </p:cNvPr>
          <p:cNvPicPr>
            <a:picLocks noChangeAspect="1"/>
          </p:cNvPicPr>
          <p:nvPr/>
        </p:nvPicPr>
        <p:blipFill>
          <a:blip r:embed="rId4"/>
          <a:stretch>
            <a:fillRect/>
          </a:stretch>
        </p:blipFill>
        <p:spPr>
          <a:xfrm>
            <a:off x="825634" y="5326727"/>
            <a:ext cx="2191056" cy="362001"/>
          </a:xfrm>
          <a:prstGeom prst="rect">
            <a:avLst/>
          </a:prstGeom>
        </p:spPr>
      </p:pic>
      <p:pic>
        <p:nvPicPr>
          <p:cNvPr id="9" name="Picture 8">
            <a:extLst>
              <a:ext uri="{FF2B5EF4-FFF2-40B4-BE49-F238E27FC236}">
                <a16:creationId xmlns:a16="http://schemas.microsoft.com/office/drawing/2014/main" id="{932FDC12-2B26-4835-9876-7C2B6E3C701E}"/>
              </a:ext>
            </a:extLst>
          </p:cNvPr>
          <p:cNvPicPr>
            <a:picLocks noChangeAspect="1"/>
          </p:cNvPicPr>
          <p:nvPr/>
        </p:nvPicPr>
        <p:blipFill>
          <a:blip r:embed="rId5"/>
          <a:stretch>
            <a:fillRect/>
          </a:stretch>
        </p:blipFill>
        <p:spPr>
          <a:xfrm>
            <a:off x="2085975" y="5873743"/>
            <a:ext cx="2229161" cy="447737"/>
          </a:xfrm>
          <a:prstGeom prst="rect">
            <a:avLst/>
          </a:prstGeom>
        </p:spPr>
      </p:pic>
      <p:pic>
        <p:nvPicPr>
          <p:cNvPr id="11" name="Picture 10">
            <a:extLst>
              <a:ext uri="{FF2B5EF4-FFF2-40B4-BE49-F238E27FC236}">
                <a16:creationId xmlns:a16="http://schemas.microsoft.com/office/drawing/2014/main" id="{6B173A14-764D-4D01-BF41-B82D86EADA9A}"/>
              </a:ext>
            </a:extLst>
          </p:cNvPr>
          <p:cNvPicPr>
            <a:picLocks noChangeAspect="1"/>
          </p:cNvPicPr>
          <p:nvPr/>
        </p:nvPicPr>
        <p:blipFill>
          <a:blip r:embed="rId6"/>
          <a:stretch>
            <a:fillRect/>
          </a:stretch>
        </p:blipFill>
        <p:spPr>
          <a:xfrm>
            <a:off x="3725642" y="5264990"/>
            <a:ext cx="2210108" cy="409632"/>
          </a:xfrm>
          <a:prstGeom prst="rect">
            <a:avLst/>
          </a:prstGeom>
        </p:spPr>
      </p:pic>
      <p:pic>
        <p:nvPicPr>
          <p:cNvPr id="13" name="Picture 12">
            <a:extLst>
              <a:ext uri="{FF2B5EF4-FFF2-40B4-BE49-F238E27FC236}">
                <a16:creationId xmlns:a16="http://schemas.microsoft.com/office/drawing/2014/main" id="{A7D1A52A-20E8-4477-A081-27275C832CE4}"/>
              </a:ext>
            </a:extLst>
          </p:cNvPr>
          <p:cNvPicPr>
            <a:picLocks noChangeAspect="1"/>
          </p:cNvPicPr>
          <p:nvPr/>
        </p:nvPicPr>
        <p:blipFill>
          <a:blip r:embed="rId7"/>
          <a:stretch>
            <a:fillRect/>
          </a:stretch>
        </p:blipFill>
        <p:spPr>
          <a:xfrm>
            <a:off x="4652401" y="5911789"/>
            <a:ext cx="2267266" cy="438211"/>
          </a:xfrm>
          <a:prstGeom prst="rect">
            <a:avLst/>
          </a:prstGeom>
        </p:spPr>
      </p:pic>
    </p:spTree>
    <p:extLst>
      <p:ext uri="{BB962C8B-B14F-4D97-AF65-F5344CB8AC3E}">
        <p14:creationId xmlns:p14="http://schemas.microsoft.com/office/powerpoint/2010/main" val="271376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Verificación de Conocimientos</a:t>
            </a:r>
          </a:p>
        </p:txBody>
      </p:sp>
      <p:pic>
        <p:nvPicPr>
          <p:cNvPr id="5" name="Picture 4">
            <a:extLst>
              <a:ext uri="{FF2B5EF4-FFF2-40B4-BE49-F238E27FC236}">
                <a16:creationId xmlns:a16="http://schemas.microsoft.com/office/drawing/2014/main" id="{F5AD9B42-2B43-4D3C-A35D-0087B05FAEA7}"/>
              </a:ext>
            </a:extLst>
          </p:cNvPr>
          <p:cNvPicPr>
            <a:picLocks noChangeAspect="1"/>
          </p:cNvPicPr>
          <p:nvPr/>
        </p:nvPicPr>
        <p:blipFill>
          <a:blip r:embed="rId3"/>
          <a:stretch>
            <a:fillRect/>
          </a:stretch>
        </p:blipFill>
        <p:spPr>
          <a:xfrm>
            <a:off x="1282171" y="2092101"/>
            <a:ext cx="9627658" cy="4351337"/>
          </a:xfrm>
          <a:prstGeom prst="rect">
            <a:avLst/>
          </a:prstGeom>
        </p:spPr>
      </p:pic>
    </p:spTree>
    <p:extLst>
      <p:ext uri="{BB962C8B-B14F-4D97-AF65-F5344CB8AC3E}">
        <p14:creationId xmlns:p14="http://schemas.microsoft.com/office/powerpoint/2010/main" val="351092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3673" y="2083242"/>
            <a:ext cx="6660269" cy="1358458"/>
          </a:xfrm>
        </p:spPr>
        <p:txBody>
          <a:bodyPr>
            <a:normAutofit/>
          </a:bodyPr>
          <a:lstStyle/>
          <a:p>
            <a:r>
              <a:rPr lang="es-ES" dirty="0"/>
              <a:t>Grupos de Configuración</a:t>
            </a:r>
          </a:p>
        </p:txBody>
      </p:sp>
      <p:sp>
        <p:nvSpPr>
          <p:cNvPr id="12" name="Text Placeholder 11">
            <a:extLst>
              <a:ext uri="{FF2B5EF4-FFF2-40B4-BE49-F238E27FC236}">
                <a16:creationId xmlns:a16="http://schemas.microsoft.com/office/drawing/2014/main" id="{6D557538-D8AF-4733-ABDC-BD8EB139F28F}"/>
              </a:ext>
            </a:extLst>
          </p:cNvPr>
          <p:cNvSpPr>
            <a:spLocks noGrp="1"/>
          </p:cNvSpPr>
          <p:nvPr>
            <p:ph type="body" sz="quarter" idx="13"/>
          </p:nvPr>
        </p:nvSpPr>
        <p:spPr>
          <a:xfrm>
            <a:off x="393672" y="3993357"/>
            <a:ext cx="6442557" cy="1942079"/>
          </a:xfrm>
        </p:spPr>
        <p:txBody>
          <a:bodyPr/>
          <a:lstStyle/>
          <a:p>
            <a:r>
              <a:rPr lang="es-ES" dirty="0"/>
              <a:t>Utilizar grupos de configuración para configuración de interfaces</a:t>
            </a:r>
          </a:p>
        </p:txBody>
      </p:sp>
    </p:spTree>
    <p:extLst>
      <p:ext uri="{BB962C8B-B14F-4D97-AF65-F5344CB8AC3E}">
        <p14:creationId xmlns:p14="http://schemas.microsoft.com/office/powerpoint/2010/main" val="302777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Introducción a Grupos de Configuración</a:t>
            </a:r>
          </a:p>
          <a:p>
            <a:pPr lvl="1"/>
            <a:r>
              <a:rPr lang="es-GT" dirty="0"/>
              <a:t>Los grupos de configuración</a:t>
            </a:r>
          </a:p>
          <a:p>
            <a:pPr lvl="2"/>
            <a:r>
              <a:rPr lang="es-GT" dirty="0"/>
              <a:t>Son grupos de instrucciones que pueden ser aplicadas en diferentes secciones de la configuración</a:t>
            </a:r>
          </a:p>
          <a:p>
            <a:endParaRPr lang="es-GT" dirty="0"/>
          </a:p>
        </p:txBody>
      </p:sp>
      <p:graphicFrame>
        <p:nvGraphicFramePr>
          <p:cNvPr id="18" name="Diagram 17">
            <a:extLst>
              <a:ext uri="{FF2B5EF4-FFF2-40B4-BE49-F238E27FC236}">
                <a16:creationId xmlns:a16="http://schemas.microsoft.com/office/drawing/2014/main" id="{B196C65C-E2AD-4783-B8E3-31E3EE304764}"/>
              </a:ext>
            </a:extLst>
          </p:cNvPr>
          <p:cNvGraphicFramePr/>
          <p:nvPr>
            <p:extLst>
              <p:ext uri="{D42A27DB-BD31-4B8C-83A1-F6EECF244321}">
                <p14:modId xmlns:p14="http://schemas.microsoft.com/office/powerpoint/2010/main" val="2336429323"/>
              </p:ext>
            </p:extLst>
          </p:nvPr>
        </p:nvGraphicFramePr>
        <p:xfrm>
          <a:off x="772318" y="2730500"/>
          <a:ext cx="10785475" cy="361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239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3673" y="2083242"/>
            <a:ext cx="6660269" cy="1358458"/>
          </a:xfrm>
        </p:spPr>
        <p:txBody>
          <a:bodyPr>
            <a:normAutofit/>
          </a:bodyPr>
          <a:lstStyle/>
          <a:p>
            <a:r>
              <a:rPr lang="es-ES" dirty="0"/>
              <a:t>Tipos de Interfaces</a:t>
            </a:r>
          </a:p>
        </p:txBody>
      </p:sp>
      <p:sp>
        <p:nvSpPr>
          <p:cNvPr id="12" name="Text Placeholder 11">
            <a:extLst>
              <a:ext uri="{FF2B5EF4-FFF2-40B4-BE49-F238E27FC236}">
                <a16:creationId xmlns:a16="http://schemas.microsoft.com/office/drawing/2014/main" id="{6D557538-D8AF-4733-ABDC-BD8EB139F28F}"/>
              </a:ext>
            </a:extLst>
          </p:cNvPr>
          <p:cNvSpPr>
            <a:spLocks noGrp="1"/>
          </p:cNvSpPr>
          <p:nvPr>
            <p:ph type="body" sz="quarter" idx="13"/>
          </p:nvPr>
        </p:nvSpPr>
        <p:spPr>
          <a:xfrm>
            <a:off x="393672" y="3993357"/>
            <a:ext cx="6442557" cy="1942079"/>
          </a:xfrm>
        </p:spPr>
        <p:txBody>
          <a:bodyPr/>
          <a:lstStyle/>
          <a:p>
            <a:r>
              <a:rPr lang="es-ES" dirty="0"/>
              <a:t>Configurar varios tipos de interfaces</a:t>
            </a:r>
          </a:p>
        </p:txBody>
      </p:sp>
    </p:spTree>
    <p:extLst>
      <p:ext uri="{BB962C8B-B14F-4D97-AF65-F5344CB8AC3E}">
        <p14:creationId xmlns:p14="http://schemas.microsoft.com/office/powerpoint/2010/main" val="240627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Introducción a Grupos de Configuración</a:t>
            </a:r>
          </a:p>
          <a:p>
            <a:pPr lvl="1"/>
            <a:r>
              <a:rPr lang="es-GT" dirty="0"/>
              <a:t>Los grupos de configuración</a:t>
            </a:r>
          </a:p>
          <a:p>
            <a:pPr lvl="2"/>
            <a:r>
              <a:rPr lang="es-GT" dirty="0"/>
              <a:t>Son grupos de instrucciones que pueden ser aplicadas en diferentes secciones de la configuración</a:t>
            </a:r>
          </a:p>
          <a:p>
            <a:endParaRPr lang="es-GT" dirty="0"/>
          </a:p>
        </p:txBody>
      </p:sp>
      <p:pic>
        <p:nvPicPr>
          <p:cNvPr id="5" name="Picture 4">
            <a:extLst>
              <a:ext uri="{FF2B5EF4-FFF2-40B4-BE49-F238E27FC236}">
                <a16:creationId xmlns:a16="http://schemas.microsoft.com/office/drawing/2014/main" id="{CC979EED-0026-4894-AC66-D8264B7DC5CF}"/>
              </a:ext>
            </a:extLst>
          </p:cNvPr>
          <p:cNvPicPr>
            <a:picLocks noChangeAspect="1"/>
          </p:cNvPicPr>
          <p:nvPr/>
        </p:nvPicPr>
        <p:blipFill>
          <a:blip r:embed="rId3"/>
          <a:stretch>
            <a:fillRect/>
          </a:stretch>
        </p:blipFill>
        <p:spPr>
          <a:xfrm>
            <a:off x="7034240" y="3200400"/>
            <a:ext cx="4704399" cy="1756706"/>
          </a:xfrm>
          <a:prstGeom prst="rect">
            <a:avLst/>
          </a:prstGeom>
        </p:spPr>
      </p:pic>
      <p:sp>
        <p:nvSpPr>
          <p:cNvPr id="8" name="Callout: Line 7">
            <a:extLst>
              <a:ext uri="{FF2B5EF4-FFF2-40B4-BE49-F238E27FC236}">
                <a16:creationId xmlns:a16="http://schemas.microsoft.com/office/drawing/2014/main" id="{61622A2F-E519-4374-A240-E72E7653319D}"/>
              </a:ext>
            </a:extLst>
          </p:cNvPr>
          <p:cNvSpPr/>
          <p:nvPr/>
        </p:nvSpPr>
        <p:spPr>
          <a:xfrm>
            <a:off x="453361" y="3540181"/>
            <a:ext cx="3559560" cy="794288"/>
          </a:xfrm>
          <a:prstGeom prst="borderCallout1">
            <a:avLst>
              <a:gd name="adj1" fmla="val 8966"/>
              <a:gd name="adj2" fmla="val 105544"/>
              <a:gd name="adj3" fmla="val 10326"/>
              <a:gd name="adj4" fmla="val 185693"/>
            </a:avLst>
          </a:prstGeom>
          <a:ln w="1905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GT" dirty="0"/>
              <a:t>Los grupos se configuran bajo la jerarquía [</a:t>
            </a:r>
            <a:r>
              <a:rPr lang="es-GT" dirty="0" err="1"/>
              <a:t>edit</a:t>
            </a:r>
            <a:r>
              <a:rPr lang="es-GT" dirty="0"/>
              <a:t> </a:t>
            </a:r>
            <a:r>
              <a:rPr lang="es-GT" dirty="0" err="1"/>
              <a:t>groups</a:t>
            </a:r>
            <a:r>
              <a:rPr lang="es-GT" dirty="0"/>
              <a:t>]</a:t>
            </a:r>
            <a:endParaRPr lang="en-US" dirty="0"/>
          </a:p>
        </p:txBody>
      </p:sp>
    </p:spTree>
    <p:extLst>
      <p:ext uri="{BB962C8B-B14F-4D97-AF65-F5344CB8AC3E}">
        <p14:creationId xmlns:p14="http://schemas.microsoft.com/office/powerpoint/2010/main" val="183132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Introducción a Grupos de Configuración</a:t>
            </a:r>
          </a:p>
          <a:p>
            <a:pPr lvl="1"/>
            <a:r>
              <a:rPr lang="es-GT" dirty="0"/>
              <a:t>Los grupos de configuración</a:t>
            </a:r>
          </a:p>
          <a:p>
            <a:pPr lvl="2"/>
            <a:r>
              <a:rPr lang="es-GT" dirty="0"/>
              <a:t>Pueden contener comodines para permitir que los datos de configuración puedan ser heredades por otros objetos que coincidan una expresión comodín.</a:t>
            </a:r>
          </a:p>
          <a:p>
            <a:endParaRPr lang="es-GT" dirty="0"/>
          </a:p>
        </p:txBody>
      </p:sp>
      <p:pic>
        <p:nvPicPr>
          <p:cNvPr id="4" name="Picture 3">
            <a:extLst>
              <a:ext uri="{FF2B5EF4-FFF2-40B4-BE49-F238E27FC236}">
                <a16:creationId xmlns:a16="http://schemas.microsoft.com/office/drawing/2014/main" id="{7D5D4919-93D3-4596-A4FF-7281D27E9322}"/>
              </a:ext>
            </a:extLst>
          </p:cNvPr>
          <p:cNvPicPr>
            <a:picLocks noChangeAspect="1"/>
          </p:cNvPicPr>
          <p:nvPr/>
        </p:nvPicPr>
        <p:blipFill>
          <a:blip r:embed="rId3"/>
          <a:stretch>
            <a:fillRect/>
          </a:stretch>
        </p:blipFill>
        <p:spPr>
          <a:xfrm>
            <a:off x="2146006" y="2780511"/>
            <a:ext cx="7899987" cy="3793439"/>
          </a:xfrm>
          <a:prstGeom prst="rect">
            <a:avLst/>
          </a:prstGeom>
        </p:spPr>
      </p:pic>
    </p:spTree>
    <p:extLst>
      <p:ext uri="{BB962C8B-B14F-4D97-AF65-F5344CB8AC3E}">
        <p14:creationId xmlns:p14="http://schemas.microsoft.com/office/powerpoint/2010/main" val="38366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Introducción a Grupos de Configuración</a:t>
            </a:r>
          </a:p>
          <a:p>
            <a:pPr lvl="1"/>
            <a:r>
              <a:rPr lang="es-GT" dirty="0"/>
              <a:t>Los grupos de configuración</a:t>
            </a:r>
          </a:p>
          <a:p>
            <a:pPr lvl="2"/>
            <a:r>
              <a:rPr lang="es-ES" dirty="0"/>
              <a:t>Están separados de los mecanismos de agrupación utilizados en otras partes de la configuración, como los grupos BGP.</a:t>
            </a:r>
            <a:endParaRPr lang="es-GT" dirty="0"/>
          </a:p>
        </p:txBody>
      </p:sp>
      <p:pic>
        <p:nvPicPr>
          <p:cNvPr id="4" name="Picture 3">
            <a:extLst>
              <a:ext uri="{FF2B5EF4-FFF2-40B4-BE49-F238E27FC236}">
                <a16:creationId xmlns:a16="http://schemas.microsoft.com/office/drawing/2014/main" id="{753C318B-0E8F-4226-8988-B490AF77A267}"/>
              </a:ext>
            </a:extLst>
          </p:cNvPr>
          <p:cNvPicPr>
            <a:picLocks noChangeAspect="1"/>
          </p:cNvPicPr>
          <p:nvPr/>
        </p:nvPicPr>
        <p:blipFill>
          <a:blip r:embed="rId3"/>
          <a:stretch>
            <a:fillRect/>
          </a:stretch>
        </p:blipFill>
        <p:spPr>
          <a:xfrm>
            <a:off x="2924964" y="2969773"/>
            <a:ext cx="6860562" cy="3294325"/>
          </a:xfrm>
          <a:prstGeom prst="rect">
            <a:avLst/>
          </a:prstGeom>
        </p:spPr>
      </p:pic>
    </p:spTree>
    <p:extLst>
      <p:ext uri="{BB962C8B-B14F-4D97-AF65-F5344CB8AC3E}">
        <p14:creationId xmlns:p14="http://schemas.microsoft.com/office/powerpoint/2010/main" val="314044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Introducción a Grupos de Configuración</a:t>
            </a:r>
          </a:p>
          <a:p>
            <a:pPr lvl="1"/>
            <a:r>
              <a:rPr lang="es-GT" dirty="0"/>
              <a:t>Los grupos de configuración</a:t>
            </a:r>
          </a:p>
          <a:p>
            <a:pPr lvl="2"/>
            <a:r>
              <a:rPr lang="es-GT" dirty="0"/>
              <a:t>Proveen un mecanismo genérico que se puede utilizar a través de la configuración pero que solo Junos CLI identifica.</a:t>
            </a:r>
          </a:p>
          <a:p>
            <a:endParaRPr lang="es-GT" dirty="0"/>
          </a:p>
        </p:txBody>
      </p:sp>
      <p:pic>
        <p:nvPicPr>
          <p:cNvPr id="4" name="Picture 3">
            <a:extLst>
              <a:ext uri="{FF2B5EF4-FFF2-40B4-BE49-F238E27FC236}">
                <a16:creationId xmlns:a16="http://schemas.microsoft.com/office/drawing/2014/main" id="{2782A514-4F17-4765-80DF-63E895A62F4C}"/>
              </a:ext>
            </a:extLst>
          </p:cNvPr>
          <p:cNvPicPr>
            <a:picLocks noChangeAspect="1"/>
          </p:cNvPicPr>
          <p:nvPr/>
        </p:nvPicPr>
        <p:blipFill>
          <a:blip r:embed="rId3"/>
          <a:stretch>
            <a:fillRect/>
          </a:stretch>
        </p:blipFill>
        <p:spPr>
          <a:xfrm>
            <a:off x="2541098" y="2935993"/>
            <a:ext cx="7109804" cy="3414007"/>
          </a:xfrm>
          <a:prstGeom prst="rect">
            <a:avLst/>
          </a:prstGeom>
        </p:spPr>
      </p:pic>
    </p:spTree>
    <p:extLst>
      <p:ext uri="{BB962C8B-B14F-4D97-AF65-F5344CB8AC3E}">
        <p14:creationId xmlns:p14="http://schemas.microsoft.com/office/powerpoint/2010/main" val="124833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Ejemplo de Grupos de Interfaces</a:t>
            </a:r>
          </a:p>
          <a:p>
            <a:pPr lvl="1"/>
            <a:r>
              <a:rPr lang="es-ES" dirty="0"/>
              <a:t>Puede usar grupos de configuración para separar los parámetros de medios de la interfaz común de la información de direccionamiento específica de la interfaz.</a:t>
            </a:r>
            <a:endParaRPr lang="es-GT" dirty="0"/>
          </a:p>
        </p:txBody>
      </p:sp>
      <p:pic>
        <p:nvPicPr>
          <p:cNvPr id="5" name="Picture 4">
            <a:extLst>
              <a:ext uri="{FF2B5EF4-FFF2-40B4-BE49-F238E27FC236}">
                <a16:creationId xmlns:a16="http://schemas.microsoft.com/office/drawing/2014/main" id="{446B11D3-72EF-45D7-AF1A-514EB074F923}"/>
              </a:ext>
            </a:extLst>
          </p:cNvPr>
          <p:cNvPicPr>
            <a:picLocks noChangeAspect="1"/>
          </p:cNvPicPr>
          <p:nvPr/>
        </p:nvPicPr>
        <p:blipFill>
          <a:blip r:embed="rId3"/>
          <a:stretch>
            <a:fillRect/>
          </a:stretch>
        </p:blipFill>
        <p:spPr>
          <a:xfrm>
            <a:off x="1599714" y="2526231"/>
            <a:ext cx="8992571" cy="3966618"/>
          </a:xfrm>
          <a:prstGeom prst="rect">
            <a:avLst/>
          </a:prstGeom>
        </p:spPr>
      </p:pic>
    </p:spTree>
    <p:extLst>
      <p:ext uri="{BB962C8B-B14F-4D97-AF65-F5344CB8AC3E}">
        <p14:creationId xmlns:p14="http://schemas.microsoft.com/office/powerpoint/2010/main" val="94589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Desplegando la Configuración Heredada</a:t>
            </a:r>
          </a:p>
          <a:p>
            <a:pPr lvl="1"/>
            <a:r>
              <a:rPr lang="es-ES" dirty="0"/>
              <a:t>Los grupos de configuración pueden dificultar la determinación de los valores reales utilizados por un dispositivo que ejecuta Junos OS, ya que los datos de configuración se pueden heredar de los grupos de configuración.</a:t>
            </a:r>
            <a:endParaRPr lang="es-GT" dirty="0"/>
          </a:p>
        </p:txBody>
      </p:sp>
      <p:pic>
        <p:nvPicPr>
          <p:cNvPr id="5" name="Picture 4">
            <a:extLst>
              <a:ext uri="{FF2B5EF4-FFF2-40B4-BE49-F238E27FC236}">
                <a16:creationId xmlns:a16="http://schemas.microsoft.com/office/drawing/2014/main" id="{51F2ACF2-385B-4DC5-B683-40D58780BF12}"/>
              </a:ext>
            </a:extLst>
          </p:cNvPr>
          <p:cNvPicPr>
            <a:picLocks noChangeAspect="1"/>
          </p:cNvPicPr>
          <p:nvPr/>
        </p:nvPicPr>
        <p:blipFill>
          <a:blip r:embed="rId3"/>
          <a:stretch>
            <a:fillRect/>
          </a:stretch>
        </p:blipFill>
        <p:spPr>
          <a:xfrm>
            <a:off x="1171950" y="2935735"/>
            <a:ext cx="6820296" cy="3638215"/>
          </a:xfrm>
          <a:prstGeom prst="rect">
            <a:avLst/>
          </a:prstGeom>
        </p:spPr>
      </p:pic>
      <p:sp>
        <p:nvSpPr>
          <p:cNvPr id="8" name="Callout: Line 7">
            <a:extLst>
              <a:ext uri="{FF2B5EF4-FFF2-40B4-BE49-F238E27FC236}">
                <a16:creationId xmlns:a16="http://schemas.microsoft.com/office/drawing/2014/main" id="{25B24584-C9CF-4F27-85FC-B85EE66351BA}"/>
              </a:ext>
            </a:extLst>
          </p:cNvPr>
          <p:cNvSpPr/>
          <p:nvPr/>
        </p:nvSpPr>
        <p:spPr>
          <a:xfrm>
            <a:off x="8316622" y="5493488"/>
            <a:ext cx="3559560" cy="794288"/>
          </a:xfrm>
          <a:prstGeom prst="borderCallout1">
            <a:avLst>
              <a:gd name="adj1" fmla="val 46039"/>
              <a:gd name="adj2" fmla="val -693"/>
              <a:gd name="adj3" fmla="val -91137"/>
              <a:gd name="adj4" fmla="val -14155"/>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GT" dirty="0"/>
              <a:t>Utilice </a:t>
            </a:r>
            <a:r>
              <a:rPr lang="es-GT" b="1" dirty="0"/>
              <a:t>no </a:t>
            </a:r>
            <a:r>
              <a:rPr lang="es-GT" b="1" dirty="0" err="1"/>
              <a:t>comments</a:t>
            </a:r>
            <a:r>
              <a:rPr lang="es-GT" b="1" dirty="0"/>
              <a:t> </a:t>
            </a:r>
            <a:r>
              <a:rPr lang="es-GT" dirty="0"/>
              <a:t>para excluir los comentarios relacionados con las sentencias </a:t>
            </a:r>
            <a:r>
              <a:rPr lang="es-GT" dirty="0" err="1"/>
              <a:t>hereadas</a:t>
            </a:r>
            <a:endParaRPr lang="en-US" b="1" dirty="0"/>
          </a:p>
        </p:txBody>
      </p:sp>
      <p:sp>
        <p:nvSpPr>
          <p:cNvPr id="9" name="Callout: Line 8">
            <a:extLst>
              <a:ext uri="{FF2B5EF4-FFF2-40B4-BE49-F238E27FC236}">
                <a16:creationId xmlns:a16="http://schemas.microsoft.com/office/drawing/2014/main" id="{EF3DB44B-8FF3-4B8D-88C0-C59670F059E3}"/>
              </a:ext>
            </a:extLst>
          </p:cNvPr>
          <p:cNvSpPr/>
          <p:nvPr/>
        </p:nvSpPr>
        <p:spPr>
          <a:xfrm>
            <a:off x="8316622" y="2935735"/>
            <a:ext cx="3559560" cy="794288"/>
          </a:xfrm>
          <a:prstGeom prst="borderCallout1">
            <a:avLst>
              <a:gd name="adj1" fmla="val 46039"/>
              <a:gd name="adj2" fmla="val -693"/>
              <a:gd name="adj3" fmla="val 178131"/>
              <a:gd name="adj4" fmla="val -57695"/>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GT" dirty="0"/>
              <a:t>Utilice | </a:t>
            </a:r>
            <a:r>
              <a:rPr lang="es-GT" dirty="0" err="1"/>
              <a:t>display</a:t>
            </a:r>
            <a:r>
              <a:rPr lang="es-GT" dirty="0"/>
              <a:t> </a:t>
            </a:r>
            <a:r>
              <a:rPr lang="es-GT" dirty="0" err="1"/>
              <a:t>inheritance</a:t>
            </a:r>
            <a:r>
              <a:rPr lang="es-GT" dirty="0"/>
              <a:t> para </a:t>
            </a:r>
            <a:r>
              <a:rPr lang="es-GT" dirty="0" err="1"/>
              <a:t>mostrat</a:t>
            </a:r>
            <a:r>
              <a:rPr lang="es-GT" dirty="0"/>
              <a:t> todas las sentencias heredadas</a:t>
            </a:r>
            <a:endParaRPr lang="en-US" b="1" dirty="0"/>
          </a:p>
        </p:txBody>
      </p:sp>
    </p:spTree>
    <p:extLst>
      <p:ext uri="{BB962C8B-B14F-4D97-AF65-F5344CB8AC3E}">
        <p14:creationId xmlns:p14="http://schemas.microsoft.com/office/powerpoint/2010/main" val="93110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Desplegando la Configuración Heredada</a:t>
            </a:r>
          </a:p>
        </p:txBody>
      </p:sp>
      <p:pic>
        <p:nvPicPr>
          <p:cNvPr id="4" name="Picture 3">
            <a:extLst>
              <a:ext uri="{FF2B5EF4-FFF2-40B4-BE49-F238E27FC236}">
                <a16:creationId xmlns:a16="http://schemas.microsoft.com/office/drawing/2014/main" id="{2F078969-0D26-4E37-A594-F65E62756881}"/>
              </a:ext>
            </a:extLst>
          </p:cNvPr>
          <p:cNvPicPr>
            <a:picLocks noChangeAspect="1"/>
          </p:cNvPicPr>
          <p:nvPr/>
        </p:nvPicPr>
        <p:blipFill>
          <a:blip r:embed="rId3"/>
          <a:stretch>
            <a:fillRect/>
          </a:stretch>
        </p:blipFill>
        <p:spPr>
          <a:xfrm>
            <a:off x="693384" y="1896889"/>
            <a:ext cx="6324707" cy="4453111"/>
          </a:xfrm>
          <a:prstGeom prst="rect">
            <a:avLst/>
          </a:prstGeom>
        </p:spPr>
      </p:pic>
      <p:sp>
        <p:nvSpPr>
          <p:cNvPr id="10" name="TextBox 9">
            <a:extLst>
              <a:ext uri="{FF2B5EF4-FFF2-40B4-BE49-F238E27FC236}">
                <a16:creationId xmlns:a16="http://schemas.microsoft.com/office/drawing/2014/main" id="{353D8274-BBA8-4424-AC56-66BCCDDDC9D1}"/>
              </a:ext>
            </a:extLst>
          </p:cNvPr>
          <p:cNvSpPr txBox="1"/>
          <p:nvPr/>
        </p:nvSpPr>
        <p:spPr>
          <a:xfrm>
            <a:off x="7710205" y="4708658"/>
            <a:ext cx="4028434" cy="1569660"/>
          </a:xfrm>
          <a:prstGeom prst="rect">
            <a:avLst/>
          </a:prstGeom>
          <a:solidFill>
            <a:srgbClr val="0097A4"/>
          </a:solidFill>
        </p:spPr>
        <p:txBody>
          <a:bodyPr wrap="square">
            <a:spAutoFit/>
          </a:bodyPr>
          <a:lstStyle/>
          <a:p>
            <a:r>
              <a:rPr lang="en-US" sz="2400" dirty="0" err="1">
                <a:solidFill>
                  <a:schemeClr val="bg1"/>
                </a:solidFill>
              </a:rPr>
              <a:t>Otra</a:t>
            </a:r>
            <a:r>
              <a:rPr lang="en-US" sz="2400" dirty="0">
                <a:solidFill>
                  <a:schemeClr val="bg1"/>
                </a:solidFill>
              </a:rPr>
              <a:t> forma de </a:t>
            </a:r>
            <a:r>
              <a:rPr lang="en-US" sz="2400" dirty="0" err="1">
                <a:solidFill>
                  <a:schemeClr val="bg1"/>
                </a:solidFill>
              </a:rPr>
              <a:t>excluir</a:t>
            </a:r>
            <a:r>
              <a:rPr lang="en-US" sz="2400" dirty="0">
                <a:solidFill>
                  <a:schemeClr val="bg1"/>
                </a:solidFill>
              </a:rPr>
              <a:t> los </a:t>
            </a:r>
            <a:r>
              <a:rPr lang="en-US" sz="2400" dirty="0" err="1">
                <a:solidFill>
                  <a:schemeClr val="bg1"/>
                </a:solidFill>
              </a:rPr>
              <a:t>comentarios</a:t>
            </a:r>
            <a:r>
              <a:rPr lang="en-US" sz="2400" dirty="0">
                <a:solidFill>
                  <a:schemeClr val="bg1"/>
                </a:solidFill>
              </a:rPr>
              <a:t> es </a:t>
            </a:r>
            <a:r>
              <a:rPr lang="en-US" sz="2400" dirty="0" err="1">
                <a:solidFill>
                  <a:schemeClr val="bg1"/>
                </a:solidFill>
              </a:rPr>
              <a:t>usando</a:t>
            </a:r>
            <a:r>
              <a:rPr lang="en-US" sz="2400" dirty="0">
                <a:solidFill>
                  <a:schemeClr val="bg1"/>
                </a:solidFill>
              </a:rPr>
              <a:t> la </a:t>
            </a:r>
            <a:r>
              <a:rPr lang="en-US" sz="2400" dirty="0" err="1">
                <a:solidFill>
                  <a:schemeClr val="bg1"/>
                </a:solidFill>
              </a:rPr>
              <a:t>opción</a:t>
            </a:r>
            <a:r>
              <a:rPr lang="en-US" sz="2400" dirty="0">
                <a:solidFill>
                  <a:schemeClr val="bg1"/>
                </a:solidFill>
              </a:rPr>
              <a:t> display inheritance | except ##.</a:t>
            </a:r>
          </a:p>
        </p:txBody>
      </p:sp>
    </p:spTree>
    <p:extLst>
      <p:ext uri="{BB962C8B-B14F-4D97-AF65-F5344CB8AC3E}">
        <p14:creationId xmlns:p14="http://schemas.microsoft.com/office/powerpoint/2010/main" val="2600862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1" y="1364512"/>
            <a:ext cx="11422821" cy="4351338"/>
          </a:xfrm>
        </p:spPr>
        <p:txBody>
          <a:bodyPr/>
          <a:lstStyle/>
          <a:p>
            <a:r>
              <a:rPr lang="es-GT" dirty="0"/>
              <a:t>Desplegando la Configuración Heredada</a:t>
            </a:r>
          </a:p>
        </p:txBody>
      </p:sp>
      <p:pic>
        <p:nvPicPr>
          <p:cNvPr id="5" name="Picture 4">
            <a:extLst>
              <a:ext uri="{FF2B5EF4-FFF2-40B4-BE49-F238E27FC236}">
                <a16:creationId xmlns:a16="http://schemas.microsoft.com/office/drawing/2014/main" id="{C8EE1BBB-8367-4CC1-965C-F6B359306711}"/>
              </a:ext>
            </a:extLst>
          </p:cNvPr>
          <p:cNvPicPr>
            <a:picLocks noChangeAspect="1"/>
          </p:cNvPicPr>
          <p:nvPr/>
        </p:nvPicPr>
        <p:blipFill>
          <a:blip r:embed="rId3"/>
          <a:stretch>
            <a:fillRect/>
          </a:stretch>
        </p:blipFill>
        <p:spPr>
          <a:xfrm>
            <a:off x="1951135" y="2105588"/>
            <a:ext cx="8289729" cy="4448470"/>
          </a:xfrm>
          <a:prstGeom prst="rect">
            <a:avLst/>
          </a:prstGeom>
        </p:spPr>
      </p:pic>
    </p:spTree>
    <p:extLst>
      <p:ext uri="{BB962C8B-B14F-4D97-AF65-F5344CB8AC3E}">
        <p14:creationId xmlns:p14="http://schemas.microsoft.com/office/powerpoint/2010/main" val="3496375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A9DC-60C5-4CB9-A817-2DD0964334E0}"/>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3443BBF3-5AEC-4719-BF92-FF4B90C3BCEA}"/>
              </a:ext>
            </a:extLst>
          </p:cNvPr>
          <p:cNvSpPr>
            <a:spLocks noGrp="1"/>
          </p:cNvSpPr>
          <p:nvPr>
            <p:ph sz="quarter" idx="13"/>
          </p:nvPr>
        </p:nvSpPr>
        <p:spPr/>
        <p:txBody>
          <a:bodyPr/>
          <a:lstStyle/>
          <a:p>
            <a:r>
              <a:rPr lang="es-ES" dirty="0"/>
              <a:t>11: Ejemplos de Configuración</a:t>
            </a:r>
            <a:r>
              <a:rPr lang="es-GT" dirty="0"/>
              <a:t> de Interfaces</a:t>
            </a:r>
            <a:endParaRPr lang="es-ES" dirty="0"/>
          </a:p>
        </p:txBody>
      </p:sp>
      <p:sp>
        <p:nvSpPr>
          <p:cNvPr id="4" name="Content Placeholder 3">
            <a:extLst>
              <a:ext uri="{FF2B5EF4-FFF2-40B4-BE49-F238E27FC236}">
                <a16:creationId xmlns:a16="http://schemas.microsoft.com/office/drawing/2014/main" id="{C41A2B3B-9CD1-485B-863F-7939A535A030}"/>
              </a:ext>
            </a:extLst>
          </p:cNvPr>
          <p:cNvSpPr>
            <a:spLocks noGrp="1"/>
          </p:cNvSpPr>
          <p:nvPr>
            <p:ph idx="1"/>
          </p:nvPr>
        </p:nvSpPr>
        <p:spPr/>
        <p:txBody>
          <a:bodyPr/>
          <a:lstStyle/>
          <a:p>
            <a:r>
              <a:rPr lang="es-GT"/>
              <a:t>Configurando Rangos de Interfaces</a:t>
            </a:r>
            <a:endParaRPr lang="en-US" dirty="0"/>
          </a:p>
        </p:txBody>
      </p:sp>
      <p:pic>
        <p:nvPicPr>
          <p:cNvPr id="6" name="Picture 5">
            <a:extLst>
              <a:ext uri="{FF2B5EF4-FFF2-40B4-BE49-F238E27FC236}">
                <a16:creationId xmlns:a16="http://schemas.microsoft.com/office/drawing/2014/main" id="{EDAC2DC1-C0D6-4217-8955-0FAC856403CF}"/>
              </a:ext>
            </a:extLst>
          </p:cNvPr>
          <p:cNvPicPr>
            <a:picLocks noChangeAspect="1"/>
          </p:cNvPicPr>
          <p:nvPr/>
        </p:nvPicPr>
        <p:blipFill>
          <a:blip r:embed="rId3"/>
          <a:stretch>
            <a:fillRect/>
          </a:stretch>
        </p:blipFill>
        <p:spPr>
          <a:xfrm>
            <a:off x="646652" y="2104407"/>
            <a:ext cx="10578195" cy="2297111"/>
          </a:xfrm>
          <a:prstGeom prst="rect">
            <a:avLst/>
          </a:prstGeom>
        </p:spPr>
      </p:pic>
      <p:sp>
        <p:nvSpPr>
          <p:cNvPr id="7" name="Callout: Line 6">
            <a:extLst>
              <a:ext uri="{FF2B5EF4-FFF2-40B4-BE49-F238E27FC236}">
                <a16:creationId xmlns:a16="http://schemas.microsoft.com/office/drawing/2014/main" id="{A6917C35-5A3D-4683-B615-08AD03E6BB0A}"/>
              </a:ext>
            </a:extLst>
          </p:cNvPr>
          <p:cNvSpPr/>
          <p:nvPr/>
        </p:nvSpPr>
        <p:spPr>
          <a:xfrm>
            <a:off x="646652" y="5256051"/>
            <a:ext cx="4165134" cy="794288"/>
          </a:xfrm>
          <a:prstGeom prst="borderCallout1">
            <a:avLst>
              <a:gd name="adj1" fmla="val -30059"/>
              <a:gd name="adj2" fmla="val 37187"/>
              <a:gd name="adj3" fmla="val -315527"/>
              <a:gd name="adj4" fmla="val 39676"/>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GT" dirty="0"/>
              <a:t>En este ejemplo, el rango de interfaces department1 con seis miembros (ge-0/0/0 a ge-0/0/5)</a:t>
            </a:r>
            <a:endParaRPr lang="en-US" b="1" dirty="0"/>
          </a:p>
        </p:txBody>
      </p:sp>
      <p:pic>
        <p:nvPicPr>
          <p:cNvPr id="9" name="Picture 8">
            <a:extLst>
              <a:ext uri="{FF2B5EF4-FFF2-40B4-BE49-F238E27FC236}">
                <a16:creationId xmlns:a16="http://schemas.microsoft.com/office/drawing/2014/main" id="{5C72E2A8-B62B-42F9-AF86-EC95B90153DE}"/>
              </a:ext>
            </a:extLst>
          </p:cNvPr>
          <p:cNvPicPr>
            <a:picLocks noChangeAspect="1"/>
          </p:cNvPicPr>
          <p:nvPr/>
        </p:nvPicPr>
        <p:blipFill>
          <a:blip r:embed="rId4"/>
          <a:stretch>
            <a:fillRect/>
          </a:stretch>
        </p:blipFill>
        <p:spPr>
          <a:xfrm>
            <a:off x="6011844" y="5401760"/>
            <a:ext cx="3773682" cy="1035462"/>
          </a:xfrm>
          <a:prstGeom prst="rect">
            <a:avLst/>
          </a:prstGeom>
        </p:spPr>
      </p:pic>
      <p:sp>
        <p:nvSpPr>
          <p:cNvPr id="10" name="Callout: Line 9">
            <a:extLst>
              <a:ext uri="{FF2B5EF4-FFF2-40B4-BE49-F238E27FC236}">
                <a16:creationId xmlns:a16="http://schemas.microsoft.com/office/drawing/2014/main" id="{93E98D5F-49A0-403E-973A-7FE54A1254F1}"/>
              </a:ext>
            </a:extLst>
          </p:cNvPr>
          <p:cNvSpPr/>
          <p:nvPr/>
        </p:nvSpPr>
        <p:spPr>
          <a:xfrm>
            <a:off x="5005077" y="4574737"/>
            <a:ext cx="6213715" cy="681314"/>
          </a:xfrm>
          <a:prstGeom prst="borderCallout1">
            <a:avLst>
              <a:gd name="adj1" fmla="val -14136"/>
              <a:gd name="adj2" fmla="val 62628"/>
              <a:gd name="adj3" fmla="val -115348"/>
              <a:gd name="adj4" fmla="val 78586"/>
            </a:avLst>
          </a:prstGeom>
          <a:ln w="38100">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GT" dirty="0"/>
              <a:t>Todos los miembros del rango de interfaces department1 ahora son parte de la </a:t>
            </a:r>
            <a:r>
              <a:rPr lang="es-GT" dirty="0" err="1"/>
              <a:t>vlan</a:t>
            </a:r>
            <a:r>
              <a:rPr lang="es-GT" dirty="0"/>
              <a:t> 10</a:t>
            </a:r>
            <a:endParaRPr lang="en-US" b="1" dirty="0"/>
          </a:p>
        </p:txBody>
      </p:sp>
    </p:spTree>
    <p:extLst>
      <p:ext uri="{BB962C8B-B14F-4D97-AF65-F5344CB8AC3E}">
        <p14:creationId xmlns:p14="http://schemas.microsoft.com/office/powerpoint/2010/main" val="254226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A9DC-60C5-4CB9-A817-2DD0964334E0}"/>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3443BBF3-5AEC-4719-BF92-FF4B90C3BCEA}"/>
              </a:ext>
            </a:extLst>
          </p:cNvPr>
          <p:cNvSpPr>
            <a:spLocks noGrp="1"/>
          </p:cNvSpPr>
          <p:nvPr>
            <p:ph sz="quarter" idx="13"/>
          </p:nvPr>
        </p:nvSpPr>
        <p:spPr/>
        <p:txBody>
          <a:bodyPr/>
          <a:lstStyle/>
          <a:p>
            <a:r>
              <a:rPr lang="es-ES" dirty="0"/>
              <a:t>11: Ejemplos de Configuración</a:t>
            </a:r>
            <a:r>
              <a:rPr lang="es-GT" dirty="0"/>
              <a:t> de Interfaces</a:t>
            </a:r>
            <a:endParaRPr lang="es-ES" dirty="0"/>
          </a:p>
        </p:txBody>
      </p:sp>
      <p:sp>
        <p:nvSpPr>
          <p:cNvPr id="4" name="Content Placeholder 3">
            <a:extLst>
              <a:ext uri="{FF2B5EF4-FFF2-40B4-BE49-F238E27FC236}">
                <a16:creationId xmlns:a16="http://schemas.microsoft.com/office/drawing/2014/main" id="{C41A2B3B-9CD1-485B-863F-7939A535A030}"/>
              </a:ext>
            </a:extLst>
          </p:cNvPr>
          <p:cNvSpPr>
            <a:spLocks noGrp="1"/>
          </p:cNvSpPr>
          <p:nvPr>
            <p:ph idx="1"/>
          </p:nvPr>
        </p:nvSpPr>
        <p:spPr/>
        <p:txBody>
          <a:bodyPr/>
          <a:lstStyle/>
          <a:p>
            <a:r>
              <a:rPr lang="es-GT" dirty="0"/>
              <a:t>Verificación de Conocimientos</a:t>
            </a:r>
            <a:endParaRPr lang="en-US" dirty="0"/>
          </a:p>
        </p:txBody>
      </p:sp>
      <p:pic>
        <p:nvPicPr>
          <p:cNvPr id="6" name="Picture 5">
            <a:extLst>
              <a:ext uri="{FF2B5EF4-FFF2-40B4-BE49-F238E27FC236}">
                <a16:creationId xmlns:a16="http://schemas.microsoft.com/office/drawing/2014/main" id="{7582CDA4-EAC2-4095-88CD-DBF445F26041}"/>
              </a:ext>
            </a:extLst>
          </p:cNvPr>
          <p:cNvPicPr>
            <a:picLocks noChangeAspect="1"/>
          </p:cNvPicPr>
          <p:nvPr/>
        </p:nvPicPr>
        <p:blipFill>
          <a:blip r:embed="rId2"/>
          <a:stretch>
            <a:fillRect/>
          </a:stretch>
        </p:blipFill>
        <p:spPr>
          <a:xfrm>
            <a:off x="2085974" y="2117286"/>
            <a:ext cx="7699551" cy="4301773"/>
          </a:xfrm>
          <a:prstGeom prst="rect">
            <a:avLst/>
          </a:prstGeom>
        </p:spPr>
      </p:pic>
    </p:spTree>
    <p:extLst>
      <p:ext uri="{BB962C8B-B14F-4D97-AF65-F5344CB8AC3E}">
        <p14:creationId xmlns:p14="http://schemas.microsoft.com/office/powerpoint/2010/main" val="168102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4"/>
          </p:nvPr>
        </p:nvSpPr>
        <p:spPr/>
        <p:txBody>
          <a:bodyPr>
            <a:normAutofit/>
          </a:bodyPr>
          <a:lstStyle/>
          <a:p>
            <a:r>
              <a:rPr lang="es-ES" dirty="0"/>
              <a:t>11: Ejemplos de Configuración</a:t>
            </a:r>
            <a:r>
              <a:rPr lang="es-GT" dirty="0"/>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a:xfrm>
            <a:off x="453362" y="1364512"/>
            <a:ext cx="5339646" cy="5208816"/>
          </a:xfrm>
        </p:spPr>
        <p:txBody>
          <a:bodyPr>
            <a:noAutofit/>
          </a:bodyPr>
          <a:lstStyle/>
          <a:p>
            <a:r>
              <a:rPr lang="es-GT" dirty="0"/>
              <a:t>Repaso de las Propiedades de las Interfaces</a:t>
            </a:r>
          </a:p>
          <a:p>
            <a:pPr lvl="1"/>
            <a:r>
              <a:rPr lang="es-GT" sz="2200" dirty="0"/>
              <a:t>Los ajustes de las propiedades físicas incluyen:</a:t>
            </a:r>
          </a:p>
          <a:p>
            <a:pPr lvl="2"/>
            <a:r>
              <a:rPr lang="es-GT" sz="2200" dirty="0"/>
              <a:t>Protocolo de Capa de Enlace de Datos</a:t>
            </a:r>
          </a:p>
          <a:p>
            <a:pPr lvl="3"/>
            <a:r>
              <a:rPr lang="es-GT" sz="2200" dirty="0"/>
              <a:t>Point </a:t>
            </a:r>
            <a:r>
              <a:rPr lang="es-GT" sz="2200" dirty="0" err="1"/>
              <a:t>to</a:t>
            </a:r>
            <a:r>
              <a:rPr lang="es-GT" sz="2200" dirty="0"/>
              <a:t> Point (PPP)</a:t>
            </a:r>
          </a:p>
          <a:p>
            <a:pPr lvl="3"/>
            <a:r>
              <a:rPr lang="es-GT" sz="2200" dirty="0"/>
              <a:t>Cisco HDLC</a:t>
            </a:r>
          </a:p>
          <a:p>
            <a:pPr lvl="2"/>
            <a:r>
              <a:rPr lang="es-GT" sz="2200" dirty="0" err="1"/>
              <a:t>Keepalives</a:t>
            </a:r>
            <a:endParaRPr lang="es-GT" sz="2200" dirty="0"/>
          </a:p>
          <a:p>
            <a:pPr lvl="3"/>
            <a:r>
              <a:rPr lang="es-GT" sz="2200" dirty="0"/>
              <a:t>Activar/Desactivar</a:t>
            </a:r>
          </a:p>
          <a:p>
            <a:pPr lvl="2"/>
            <a:r>
              <a:rPr lang="es-GT" sz="2200" dirty="0"/>
              <a:t>Modo de Link (</a:t>
            </a:r>
            <a:r>
              <a:rPr lang="es-GT" sz="2200" dirty="0" err="1"/>
              <a:t>duplex</a:t>
            </a:r>
            <a:r>
              <a:rPr lang="es-GT" sz="2200" dirty="0"/>
              <a:t>)</a:t>
            </a:r>
          </a:p>
          <a:p>
            <a:pPr lvl="2"/>
            <a:r>
              <a:rPr lang="es-GT" sz="2200" dirty="0"/>
              <a:t>Unidad de </a:t>
            </a:r>
            <a:r>
              <a:rPr lang="es-GT" sz="2200" dirty="0" err="1"/>
              <a:t>Transmision</a:t>
            </a:r>
            <a:r>
              <a:rPr lang="es-GT" sz="2200" dirty="0"/>
              <a:t> Máxima Física (MTU)</a:t>
            </a:r>
          </a:p>
          <a:p>
            <a:pPr lvl="3"/>
            <a:r>
              <a:rPr lang="es-GT" sz="2200" dirty="0"/>
              <a:t>Desde 256 hasta 9,192 bytes</a:t>
            </a:r>
          </a:p>
          <a:p>
            <a:pPr lvl="2"/>
            <a:r>
              <a:rPr lang="es-GT" sz="2200" dirty="0"/>
              <a:t>Reloj (</a:t>
            </a:r>
            <a:r>
              <a:rPr lang="es-GT" sz="2200" dirty="0" err="1"/>
              <a:t>Clocking</a:t>
            </a:r>
            <a:r>
              <a:rPr lang="es-GT" sz="2200" dirty="0"/>
              <a:t>)</a:t>
            </a:r>
          </a:p>
        </p:txBody>
      </p:sp>
      <p:sp>
        <p:nvSpPr>
          <p:cNvPr id="8" name="Content Placeholder 7">
            <a:extLst>
              <a:ext uri="{FF2B5EF4-FFF2-40B4-BE49-F238E27FC236}">
                <a16:creationId xmlns:a16="http://schemas.microsoft.com/office/drawing/2014/main" id="{F5F745DF-5AA7-44A7-8F7B-C90F4E8D4460}"/>
              </a:ext>
            </a:extLst>
          </p:cNvPr>
          <p:cNvSpPr>
            <a:spLocks noGrp="1"/>
          </p:cNvSpPr>
          <p:nvPr>
            <p:ph idx="15"/>
          </p:nvPr>
        </p:nvSpPr>
        <p:spPr/>
        <p:txBody>
          <a:bodyPr/>
          <a:lstStyle/>
          <a:p>
            <a:pPr lvl="2"/>
            <a:r>
              <a:rPr lang="es-GT" sz="2200" dirty="0" err="1"/>
              <a:t>Scrambling</a:t>
            </a:r>
            <a:endParaRPr lang="es-GT" sz="2200" dirty="0"/>
          </a:p>
          <a:p>
            <a:pPr lvl="3"/>
            <a:r>
              <a:rPr lang="es-GT" sz="2000" dirty="0"/>
              <a:t>En la carga útil (</a:t>
            </a:r>
            <a:r>
              <a:rPr lang="es-GT" sz="2000" dirty="0" err="1"/>
              <a:t>on</a:t>
            </a:r>
            <a:r>
              <a:rPr lang="es-GT" sz="2000" dirty="0"/>
              <a:t>/off)</a:t>
            </a:r>
          </a:p>
          <a:p>
            <a:pPr lvl="2"/>
            <a:r>
              <a:rPr lang="es-GT" sz="2200" dirty="0"/>
              <a:t>Secuencia de chequeo de trama (FCS)</a:t>
            </a:r>
          </a:p>
          <a:p>
            <a:pPr lvl="3"/>
            <a:r>
              <a:rPr lang="es-GT" sz="2200" dirty="0"/>
              <a:t>16-bit (default) / 32-bit</a:t>
            </a:r>
          </a:p>
          <a:p>
            <a:pPr lvl="2"/>
            <a:r>
              <a:rPr lang="es-GT" sz="2200" dirty="0"/>
              <a:t>Características de diagnóstico</a:t>
            </a:r>
          </a:p>
          <a:p>
            <a:pPr lvl="3"/>
            <a:r>
              <a:rPr lang="es-GT" sz="2200" dirty="0"/>
              <a:t>Local/remote </a:t>
            </a:r>
            <a:r>
              <a:rPr lang="es-GT" sz="2200" dirty="0" err="1"/>
              <a:t>loopback</a:t>
            </a:r>
            <a:endParaRPr lang="es-GT" sz="2200" dirty="0"/>
          </a:p>
          <a:p>
            <a:pPr lvl="3"/>
            <a:r>
              <a:rPr lang="es-GT" sz="2200" dirty="0"/>
              <a:t>BERT</a:t>
            </a:r>
            <a:endParaRPr lang="en-US" sz="2200" dirty="0"/>
          </a:p>
          <a:p>
            <a:endParaRPr lang="en-US" dirty="0"/>
          </a:p>
        </p:txBody>
      </p:sp>
    </p:spTree>
    <p:extLst>
      <p:ext uri="{BB962C8B-B14F-4D97-AF65-F5344CB8AC3E}">
        <p14:creationId xmlns:p14="http://schemas.microsoft.com/office/powerpoint/2010/main" val="2604637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A9DC-60C5-4CB9-A817-2DD0964334E0}"/>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3443BBF3-5AEC-4719-BF92-FF4B90C3BCEA}"/>
              </a:ext>
            </a:extLst>
          </p:cNvPr>
          <p:cNvSpPr>
            <a:spLocks noGrp="1"/>
          </p:cNvSpPr>
          <p:nvPr>
            <p:ph sz="quarter" idx="13"/>
          </p:nvPr>
        </p:nvSpPr>
        <p:spPr/>
        <p:txBody>
          <a:bodyPr/>
          <a:lstStyle/>
          <a:p>
            <a:r>
              <a:rPr lang="es-ES" dirty="0"/>
              <a:t>11: Ejemplos de Configuración</a:t>
            </a:r>
            <a:r>
              <a:rPr lang="es-GT" dirty="0"/>
              <a:t> de Interfaces</a:t>
            </a:r>
            <a:endParaRPr lang="es-ES" dirty="0"/>
          </a:p>
        </p:txBody>
      </p:sp>
      <p:sp>
        <p:nvSpPr>
          <p:cNvPr id="4" name="Content Placeholder 3">
            <a:extLst>
              <a:ext uri="{FF2B5EF4-FFF2-40B4-BE49-F238E27FC236}">
                <a16:creationId xmlns:a16="http://schemas.microsoft.com/office/drawing/2014/main" id="{C41A2B3B-9CD1-485B-863F-7939A535A030}"/>
              </a:ext>
            </a:extLst>
          </p:cNvPr>
          <p:cNvSpPr>
            <a:spLocks noGrp="1"/>
          </p:cNvSpPr>
          <p:nvPr>
            <p:ph idx="1"/>
          </p:nvPr>
        </p:nvSpPr>
        <p:spPr/>
        <p:txBody>
          <a:bodyPr/>
          <a:lstStyle/>
          <a:p>
            <a:r>
              <a:rPr lang="es-GT" dirty="0"/>
              <a:t>Verificación de Conocimientos</a:t>
            </a:r>
            <a:endParaRPr lang="en-US" dirty="0"/>
          </a:p>
        </p:txBody>
      </p:sp>
      <p:pic>
        <p:nvPicPr>
          <p:cNvPr id="6" name="Picture 5">
            <a:extLst>
              <a:ext uri="{FF2B5EF4-FFF2-40B4-BE49-F238E27FC236}">
                <a16:creationId xmlns:a16="http://schemas.microsoft.com/office/drawing/2014/main" id="{3C55B8C6-F224-4F19-8A7A-453D947BBF4D}"/>
              </a:ext>
            </a:extLst>
          </p:cNvPr>
          <p:cNvPicPr>
            <a:picLocks noChangeAspect="1"/>
          </p:cNvPicPr>
          <p:nvPr/>
        </p:nvPicPr>
        <p:blipFill>
          <a:blip r:embed="rId2"/>
          <a:stretch>
            <a:fillRect/>
          </a:stretch>
        </p:blipFill>
        <p:spPr>
          <a:xfrm>
            <a:off x="1195650" y="1998662"/>
            <a:ext cx="9938241" cy="4351338"/>
          </a:xfrm>
          <a:prstGeom prst="rect">
            <a:avLst/>
          </a:prstGeom>
        </p:spPr>
      </p:pic>
    </p:spTree>
    <p:extLst>
      <p:ext uri="{BB962C8B-B14F-4D97-AF65-F5344CB8AC3E}">
        <p14:creationId xmlns:p14="http://schemas.microsoft.com/office/powerpoint/2010/main" val="175159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60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Repaso de las Propiedades de las Interfaces</a:t>
            </a:r>
          </a:p>
          <a:p>
            <a:pPr lvl="1"/>
            <a:r>
              <a:rPr lang="es-GT" dirty="0"/>
              <a:t>Los ajustes de las propiedades lógicas incluyen:</a:t>
            </a:r>
          </a:p>
          <a:p>
            <a:pPr lvl="2"/>
            <a:r>
              <a:rPr lang="es-GT" dirty="0"/>
              <a:t>Familia de protocolo</a:t>
            </a:r>
          </a:p>
          <a:p>
            <a:pPr lvl="3"/>
            <a:r>
              <a:rPr lang="es-GT" dirty="0" err="1">
                <a:latin typeface="Consolas" panose="020B0609020204030204" pitchFamily="49" charset="0"/>
              </a:rPr>
              <a:t>family</a:t>
            </a:r>
            <a:r>
              <a:rPr lang="es-GT" dirty="0">
                <a:latin typeface="Consolas" panose="020B0609020204030204" pitchFamily="49" charset="0"/>
              </a:rPr>
              <a:t> </a:t>
            </a:r>
            <a:r>
              <a:rPr lang="es-GT" dirty="0" err="1">
                <a:latin typeface="Consolas" panose="020B0609020204030204" pitchFamily="49" charset="0"/>
              </a:rPr>
              <a:t>inet</a:t>
            </a:r>
            <a:endParaRPr lang="es-GT" dirty="0">
              <a:latin typeface="Consolas" panose="020B0609020204030204" pitchFamily="49" charset="0"/>
            </a:endParaRPr>
          </a:p>
          <a:p>
            <a:pPr lvl="3"/>
            <a:r>
              <a:rPr lang="es-GT" dirty="0">
                <a:latin typeface="Consolas" panose="020B0609020204030204" pitchFamily="49" charset="0"/>
              </a:rPr>
              <a:t>inet6</a:t>
            </a:r>
          </a:p>
          <a:p>
            <a:pPr lvl="3"/>
            <a:r>
              <a:rPr lang="es-GT" dirty="0" err="1">
                <a:latin typeface="Consolas" panose="020B0609020204030204" pitchFamily="49" charset="0"/>
              </a:rPr>
              <a:t>iso</a:t>
            </a:r>
            <a:endParaRPr lang="es-GT" dirty="0">
              <a:latin typeface="Consolas" panose="020B0609020204030204" pitchFamily="49" charset="0"/>
            </a:endParaRPr>
          </a:p>
          <a:p>
            <a:pPr lvl="3"/>
            <a:r>
              <a:rPr lang="es-GT" dirty="0" err="1">
                <a:latin typeface="Consolas" panose="020B0609020204030204" pitchFamily="49" charset="0"/>
              </a:rPr>
              <a:t>mpls</a:t>
            </a:r>
            <a:endParaRPr lang="es-GT" dirty="0">
              <a:latin typeface="Consolas" panose="020B0609020204030204" pitchFamily="49" charset="0"/>
            </a:endParaRPr>
          </a:p>
          <a:p>
            <a:pPr lvl="3"/>
            <a:r>
              <a:rPr lang="en-US" dirty="0">
                <a:latin typeface="Consolas" panose="020B0609020204030204" pitchFamily="49" charset="0"/>
              </a:rPr>
              <a:t>Ethernet-switching</a:t>
            </a:r>
          </a:p>
          <a:p>
            <a:pPr lvl="2"/>
            <a:r>
              <a:rPr lang="en-US" dirty="0" err="1"/>
              <a:t>Direcciones</a:t>
            </a:r>
            <a:r>
              <a:rPr lang="en-US" dirty="0"/>
              <a:t> (IPv4 o IPv6 y </a:t>
            </a:r>
            <a:r>
              <a:rPr lang="en-US" dirty="0" err="1"/>
              <a:t>direcciones</a:t>
            </a:r>
            <a:r>
              <a:rPr lang="en-US" dirty="0"/>
              <a:t> ISO NET)</a:t>
            </a:r>
          </a:p>
          <a:p>
            <a:pPr lvl="2"/>
            <a:r>
              <a:rPr lang="en-US" dirty="0" err="1"/>
              <a:t>Vlan</a:t>
            </a:r>
            <a:r>
              <a:rPr lang="en-US" dirty="0"/>
              <a:t> tagging</a:t>
            </a:r>
          </a:p>
          <a:p>
            <a:pPr lvl="2"/>
            <a:r>
              <a:rPr lang="en-US" dirty="0" err="1"/>
              <a:t>Filtros</a:t>
            </a:r>
            <a:r>
              <a:rPr lang="en-US" dirty="0"/>
              <a:t> de firewall </a:t>
            </a:r>
            <a:r>
              <a:rPr lang="en-US" dirty="0" err="1"/>
              <a:t>operativos</a:t>
            </a:r>
            <a:r>
              <a:rPr lang="en-US" dirty="0"/>
              <a:t> </a:t>
            </a:r>
            <a:r>
              <a:rPr lang="en-US" dirty="0" err="1"/>
              <a:t>en</a:t>
            </a:r>
            <a:r>
              <a:rPr lang="en-US" dirty="0"/>
              <a:t> la </a:t>
            </a:r>
            <a:r>
              <a:rPr lang="en-US" dirty="0" err="1"/>
              <a:t>interfaz</a:t>
            </a:r>
            <a:r>
              <a:rPr lang="en-US" dirty="0"/>
              <a:t>.</a:t>
            </a:r>
          </a:p>
        </p:txBody>
      </p:sp>
    </p:spTree>
    <p:extLst>
      <p:ext uri="{BB962C8B-B14F-4D97-AF65-F5344CB8AC3E}">
        <p14:creationId xmlns:p14="http://schemas.microsoft.com/office/powerpoint/2010/main" val="35097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Repaso de las Propiedades de las Interfaces</a:t>
            </a:r>
          </a:p>
          <a:p>
            <a:pPr lvl="1"/>
            <a:r>
              <a:rPr lang="es-GT" dirty="0"/>
              <a:t>Configure las propiedades de las interfaces físicas y lógicas en su nivel correspondiente:</a:t>
            </a:r>
          </a:p>
        </p:txBody>
      </p:sp>
      <p:pic>
        <p:nvPicPr>
          <p:cNvPr id="4" name="Picture 3">
            <a:extLst>
              <a:ext uri="{FF2B5EF4-FFF2-40B4-BE49-F238E27FC236}">
                <a16:creationId xmlns:a16="http://schemas.microsoft.com/office/drawing/2014/main" id="{4FA83EF7-F27F-401C-BF6F-81E7ED6DFEBF}"/>
              </a:ext>
            </a:extLst>
          </p:cNvPr>
          <p:cNvPicPr>
            <a:picLocks noChangeAspect="1"/>
          </p:cNvPicPr>
          <p:nvPr/>
        </p:nvPicPr>
        <p:blipFill>
          <a:blip r:embed="rId3"/>
          <a:stretch>
            <a:fillRect/>
          </a:stretch>
        </p:blipFill>
        <p:spPr>
          <a:xfrm>
            <a:off x="453361" y="2695361"/>
            <a:ext cx="7263213" cy="3654639"/>
          </a:xfrm>
          <a:prstGeom prst="rect">
            <a:avLst/>
          </a:prstGeom>
        </p:spPr>
      </p:pic>
      <p:sp>
        <p:nvSpPr>
          <p:cNvPr id="5" name="Callout: Line 4">
            <a:extLst>
              <a:ext uri="{FF2B5EF4-FFF2-40B4-BE49-F238E27FC236}">
                <a16:creationId xmlns:a16="http://schemas.microsoft.com/office/drawing/2014/main" id="{2890834E-A893-4C51-B6A0-4CED1ED39EB4}"/>
              </a:ext>
            </a:extLst>
          </p:cNvPr>
          <p:cNvSpPr/>
          <p:nvPr/>
        </p:nvSpPr>
        <p:spPr>
          <a:xfrm>
            <a:off x="8022566" y="2921000"/>
            <a:ext cx="3318534" cy="1017750"/>
          </a:xfrm>
          <a:prstGeom prst="borderCallout1">
            <a:avLst>
              <a:gd name="adj1" fmla="val 18750"/>
              <a:gd name="adj2" fmla="val -8333"/>
              <a:gd name="adj3" fmla="val 97271"/>
              <a:gd name="adj4" fmla="val -59701"/>
            </a:avLst>
          </a:prstGeom>
          <a:ln w="57150">
            <a:solidFill>
              <a:srgbClr val="76B23E"/>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s-GT" sz="2000" dirty="0"/>
              <a:t>Propiedades físicas se configuran bajo el nombre de la interfaz</a:t>
            </a:r>
            <a:endParaRPr lang="en-US" sz="2000" dirty="0"/>
          </a:p>
        </p:txBody>
      </p:sp>
      <p:sp>
        <p:nvSpPr>
          <p:cNvPr id="8" name="Callout: Line 7">
            <a:extLst>
              <a:ext uri="{FF2B5EF4-FFF2-40B4-BE49-F238E27FC236}">
                <a16:creationId xmlns:a16="http://schemas.microsoft.com/office/drawing/2014/main" id="{8816638E-86A2-4C9E-BBDC-E1A81C1208AC}"/>
              </a:ext>
            </a:extLst>
          </p:cNvPr>
          <p:cNvSpPr/>
          <p:nvPr/>
        </p:nvSpPr>
        <p:spPr>
          <a:xfrm>
            <a:off x="8022566" y="4796850"/>
            <a:ext cx="3318534" cy="918999"/>
          </a:xfrm>
          <a:prstGeom prst="borderCallout1">
            <a:avLst>
              <a:gd name="adj1" fmla="val 18750"/>
              <a:gd name="adj2" fmla="val -8333"/>
              <a:gd name="adj3" fmla="val -3629"/>
              <a:gd name="adj4" fmla="val -34147"/>
            </a:avLst>
          </a:prstGeom>
          <a:ln w="57150">
            <a:solidFill>
              <a:srgbClr val="76B23E"/>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s-GT" sz="2000"/>
              <a:t>Propiedades </a:t>
            </a:r>
            <a:r>
              <a:rPr lang="es-GT" sz="2000" dirty="0"/>
              <a:t>lógicas se configuran bajo el número de unidad</a:t>
            </a:r>
            <a:endParaRPr lang="en-US" sz="2000" dirty="0"/>
          </a:p>
        </p:txBody>
      </p:sp>
    </p:spTree>
    <p:extLst>
      <p:ext uri="{BB962C8B-B14F-4D97-AF65-F5344CB8AC3E}">
        <p14:creationId xmlns:p14="http://schemas.microsoft.com/office/powerpoint/2010/main" val="58430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a:t>
            </a:r>
          </a:p>
        </p:txBody>
      </p:sp>
      <p:pic>
        <p:nvPicPr>
          <p:cNvPr id="4" name="Picture 3">
            <a:extLst>
              <a:ext uri="{FF2B5EF4-FFF2-40B4-BE49-F238E27FC236}">
                <a16:creationId xmlns:a16="http://schemas.microsoft.com/office/drawing/2014/main" id="{FA3C3050-5288-4C2A-A377-52271FDBAF37}"/>
              </a:ext>
            </a:extLst>
          </p:cNvPr>
          <p:cNvPicPr>
            <a:picLocks noChangeAspect="1"/>
          </p:cNvPicPr>
          <p:nvPr/>
        </p:nvPicPr>
        <p:blipFill>
          <a:blip r:embed="rId3"/>
          <a:stretch>
            <a:fillRect/>
          </a:stretch>
        </p:blipFill>
        <p:spPr>
          <a:xfrm>
            <a:off x="590473" y="2262902"/>
            <a:ext cx="11011054" cy="3798285"/>
          </a:xfrm>
          <a:prstGeom prst="rect">
            <a:avLst/>
          </a:prstGeom>
        </p:spPr>
      </p:pic>
    </p:spTree>
    <p:extLst>
      <p:ext uri="{BB962C8B-B14F-4D97-AF65-F5344CB8AC3E}">
        <p14:creationId xmlns:p14="http://schemas.microsoft.com/office/powerpoint/2010/main" val="104690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a:t>
            </a:r>
          </a:p>
        </p:txBody>
      </p:sp>
      <p:pic>
        <p:nvPicPr>
          <p:cNvPr id="5" name="Picture 4">
            <a:extLst>
              <a:ext uri="{FF2B5EF4-FFF2-40B4-BE49-F238E27FC236}">
                <a16:creationId xmlns:a16="http://schemas.microsoft.com/office/drawing/2014/main" id="{7539D5F6-736C-41B7-9E2E-F1E8C71D6577}"/>
              </a:ext>
            </a:extLst>
          </p:cNvPr>
          <p:cNvPicPr>
            <a:picLocks noChangeAspect="1"/>
          </p:cNvPicPr>
          <p:nvPr/>
        </p:nvPicPr>
        <p:blipFill>
          <a:blip r:embed="rId3"/>
          <a:stretch>
            <a:fillRect/>
          </a:stretch>
        </p:blipFill>
        <p:spPr>
          <a:xfrm>
            <a:off x="4400644" y="1877275"/>
            <a:ext cx="3390711" cy="4691459"/>
          </a:xfrm>
          <a:prstGeom prst="rect">
            <a:avLst/>
          </a:prstGeom>
        </p:spPr>
      </p:pic>
    </p:spTree>
    <p:extLst>
      <p:ext uri="{BB962C8B-B14F-4D97-AF65-F5344CB8AC3E}">
        <p14:creationId xmlns:p14="http://schemas.microsoft.com/office/powerpoint/2010/main" val="319472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a:t>
            </a:r>
          </a:p>
        </p:txBody>
      </p:sp>
      <p:pic>
        <p:nvPicPr>
          <p:cNvPr id="4" name="Picture 3">
            <a:extLst>
              <a:ext uri="{FF2B5EF4-FFF2-40B4-BE49-F238E27FC236}">
                <a16:creationId xmlns:a16="http://schemas.microsoft.com/office/drawing/2014/main" id="{52874381-9A82-477A-B5AF-3DB05DCB84B6}"/>
              </a:ext>
            </a:extLst>
          </p:cNvPr>
          <p:cNvPicPr>
            <a:picLocks noChangeAspect="1"/>
          </p:cNvPicPr>
          <p:nvPr/>
        </p:nvPicPr>
        <p:blipFill>
          <a:blip r:embed="rId3"/>
          <a:stretch>
            <a:fillRect/>
          </a:stretch>
        </p:blipFill>
        <p:spPr>
          <a:xfrm>
            <a:off x="804749" y="1877275"/>
            <a:ext cx="10262001" cy="4814751"/>
          </a:xfrm>
          <a:prstGeom prst="rect">
            <a:avLst/>
          </a:prstGeom>
        </p:spPr>
      </p:pic>
    </p:spTree>
    <p:extLst>
      <p:ext uri="{BB962C8B-B14F-4D97-AF65-F5344CB8AC3E}">
        <p14:creationId xmlns:p14="http://schemas.microsoft.com/office/powerpoint/2010/main" val="39371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a:bodyPr>
          <a:lstStyle/>
          <a:p>
            <a:r>
              <a:rPr lang="es-ES" dirty="0">
                <a:cs typeface="Calibri"/>
              </a:rPr>
              <a:t>11: Ejemplos de Configuración</a:t>
            </a:r>
            <a:r>
              <a:rPr lang="es-GT" dirty="0">
                <a:cs typeface="Calibri"/>
              </a:rPr>
              <a:t> de Interfaces</a:t>
            </a:r>
            <a:endParaRPr lang="es-ES" dirty="0"/>
          </a:p>
        </p:txBody>
      </p:sp>
      <p:sp>
        <p:nvSpPr>
          <p:cNvPr id="6" name="Content Placeholder 5">
            <a:extLst>
              <a:ext uri="{FF2B5EF4-FFF2-40B4-BE49-F238E27FC236}">
                <a16:creationId xmlns:a16="http://schemas.microsoft.com/office/drawing/2014/main" id="{485C1187-9540-414C-A264-ECBD4C2934CA}"/>
              </a:ext>
            </a:extLst>
          </p:cNvPr>
          <p:cNvSpPr>
            <a:spLocks noGrp="1"/>
          </p:cNvSpPr>
          <p:nvPr>
            <p:ph idx="1"/>
          </p:nvPr>
        </p:nvSpPr>
        <p:spPr/>
        <p:txBody>
          <a:bodyPr/>
          <a:lstStyle/>
          <a:p>
            <a:r>
              <a:rPr lang="es-GT" dirty="0"/>
              <a:t>Ejemplo de Configuración de una Interfaz – Interfaz LAG Capa 2</a:t>
            </a:r>
          </a:p>
          <a:p>
            <a:pPr marL="53975" lvl="1" indent="0">
              <a:buNone/>
            </a:pPr>
            <a:r>
              <a:rPr lang="es-ES" sz="2000" dirty="0">
                <a:cs typeface="Calibri"/>
              </a:rPr>
              <a:t>La agregación de enlaces le permite agrupar interfaces Ethernet para formar una única interfaz Ethernet agregada, también conocida como grupo de agregación de enlaces (LAG) o </a:t>
            </a:r>
            <a:r>
              <a:rPr lang="es-ES" sz="2000" dirty="0" err="1">
                <a:cs typeface="Calibri"/>
              </a:rPr>
              <a:t>bundle</a:t>
            </a:r>
            <a:endParaRPr lang="es-GT" sz="2000" dirty="0"/>
          </a:p>
        </p:txBody>
      </p:sp>
      <p:sp>
        <p:nvSpPr>
          <p:cNvPr id="3" name="TextBox 2">
            <a:extLst>
              <a:ext uri="{FF2B5EF4-FFF2-40B4-BE49-F238E27FC236}">
                <a16:creationId xmlns:a16="http://schemas.microsoft.com/office/drawing/2014/main" id="{07E0A102-07B6-43A5-8A87-DEFF6320DB56}"/>
              </a:ext>
            </a:extLst>
          </p:cNvPr>
          <p:cNvSpPr txBox="1"/>
          <p:nvPr/>
        </p:nvSpPr>
        <p:spPr>
          <a:xfrm>
            <a:off x="3901722" y="6114417"/>
            <a:ext cx="4388549" cy="646331"/>
          </a:xfrm>
          <a:prstGeom prst="rect">
            <a:avLst/>
          </a:prstGeom>
          <a:ln>
            <a:solidFill>
              <a:srgbClr val="76B23E"/>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s-GT" dirty="0"/>
              <a:t>Paso 1: Crear una interfaz lógico tipo </a:t>
            </a:r>
            <a:r>
              <a:rPr lang="es-GT" dirty="0" err="1"/>
              <a:t>aggregated</a:t>
            </a:r>
            <a:r>
              <a:rPr lang="es-GT" dirty="0"/>
              <a:t> Ethernet (ae0)</a:t>
            </a:r>
            <a:endParaRPr lang="en-US" dirty="0"/>
          </a:p>
        </p:txBody>
      </p:sp>
      <p:pic>
        <p:nvPicPr>
          <p:cNvPr id="5" name="Picture 4">
            <a:extLst>
              <a:ext uri="{FF2B5EF4-FFF2-40B4-BE49-F238E27FC236}">
                <a16:creationId xmlns:a16="http://schemas.microsoft.com/office/drawing/2014/main" id="{97098F48-DA83-4007-BF9F-6CFC9BE6EEE2}"/>
              </a:ext>
            </a:extLst>
          </p:cNvPr>
          <p:cNvPicPr>
            <a:picLocks noChangeAspect="1"/>
          </p:cNvPicPr>
          <p:nvPr/>
        </p:nvPicPr>
        <p:blipFill>
          <a:blip r:embed="rId3"/>
          <a:stretch>
            <a:fillRect/>
          </a:stretch>
        </p:blipFill>
        <p:spPr>
          <a:xfrm>
            <a:off x="3901722" y="2528672"/>
            <a:ext cx="4517660" cy="3403715"/>
          </a:xfrm>
          <a:prstGeom prst="rect">
            <a:avLst/>
          </a:prstGeom>
        </p:spPr>
      </p:pic>
    </p:spTree>
    <p:extLst>
      <p:ext uri="{BB962C8B-B14F-4D97-AF65-F5344CB8AC3E}">
        <p14:creationId xmlns:p14="http://schemas.microsoft.com/office/powerpoint/2010/main" val="3681632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4466</Words>
  <Application>Microsoft Office PowerPoint</Application>
  <PresentationFormat>Widescreen</PresentationFormat>
  <Paragraphs>312</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Bahnschrift SemiBold</vt:lpstr>
      <vt:lpstr>Calibri</vt:lpstr>
      <vt:lpstr>Consolas</vt:lpstr>
      <vt:lpstr>Tema de Office</vt:lpstr>
      <vt:lpstr>Ejemplos de Configuración de Interfaces</vt:lpstr>
      <vt:lpstr>Tipos de Interfaces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Grupos de Configuración</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10</cp:revision>
  <dcterms:created xsi:type="dcterms:W3CDTF">2022-02-13T05:49:53Z</dcterms:created>
  <dcterms:modified xsi:type="dcterms:W3CDTF">2022-04-26T01:14:22Z</dcterms:modified>
</cp:coreProperties>
</file>