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424" r:id="rId2"/>
    <p:sldId id="425" r:id="rId3"/>
    <p:sldId id="343" r:id="rId4"/>
    <p:sldId id="342" r:id="rId5"/>
    <p:sldId id="427" r:id="rId6"/>
    <p:sldId id="428" r:id="rId7"/>
    <p:sldId id="429" r:id="rId8"/>
    <p:sldId id="345" r:id="rId9"/>
    <p:sldId id="346" r:id="rId10"/>
    <p:sldId id="347" r:id="rId11"/>
    <p:sldId id="348" r:id="rId12"/>
    <p:sldId id="430" r:id="rId13"/>
    <p:sldId id="431" r:id="rId14"/>
    <p:sldId id="432" r:id="rId15"/>
    <p:sldId id="349" r:id="rId16"/>
    <p:sldId id="350" r:id="rId17"/>
    <p:sldId id="351" r:id="rId18"/>
    <p:sldId id="352" r:id="rId19"/>
    <p:sldId id="353" r:id="rId20"/>
    <p:sldId id="354" r:id="rId21"/>
    <p:sldId id="355" r:id="rId22"/>
    <p:sldId id="356" r:id="rId23"/>
    <p:sldId id="357" r:id="rId24"/>
    <p:sldId id="358" r:id="rId25"/>
    <p:sldId id="359" r:id="rId26"/>
    <p:sldId id="433" r:id="rId27"/>
    <p:sldId id="434" r:id="rId28"/>
    <p:sldId id="435" r:id="rId29"/>
    <p:sldId id="360" r:id="rId30"/>
    <p:sldId id="361" r:id="rId31"/>
    <p:sldId id="436" r:id="rId32"/>
    <p:sldId id="437" r:id="rId33"/>
    <p:sldId id="438" r:id="rId34"/>
    <p:sldId id="426" r:id="rId3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B1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64BF26-6C29-4F72-93A4-5DAFD0922132}" v="14" dt="2022-03-21T22:55:29.3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09" autoAdjust="0"/>
    <p:restoredTop sz="85395" autoAdjust="0"/>
  </p:normalViewPr>
  <p:slideViewPr>
    <p:cSldViewPr snapToGrid="0">
      <p:cViewPr varScale="1">
        <p:scale>
          <a:sx n="58" d="100"/>
          <a:sy n="58" d="100"/>
        </p:scale>
        <p:origin x="12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Leonel Ramirez Martinez" userId="14d3900238d93848" providerId="LiveId" clId="{7764BF26-6C29-4F72-93A4-5DAFD0922132}"/>
    <pc:docChg chg="undo custSel addSld delSld modSld sldOrd modMainMaster">
      <pc:chgData name="Carlos Leonel Ramirez Martinez" userId="14d3900238d93848" providerId="LiveId" clId="{7764BF26-6C29-4F72-93A4-5DAFD0922132}" dt="2022-03-22T20:43:00.911" v="726" actId="700"/>
      <pc:docMkLst>
        <pc:docMk/>
      </pc:docMkLst>
      <pc:sldChg chg="del">
        <pc:chgData name="Carlos Leonel Ramirez Martinez" userId="14d3900238d93848" providerId="LiveId" clId="{7764BF26-6C29-4F72-93A4-5DAFD0922132}" dt="2022-03-21T22:45:41.424" v="159" actId="47"/>
        <pc:sldMkLst>
          <pc:docMk/>
          <pc:sldMk cId="2406273178" sldId="256"/>
        </pc:sldMkLst>
      </pc:sldChg>
      <pc:sldChg chg="del">
        <pc:chgData name="Carlos Leonel Ramirez Martinez" userId="14d3900238d93848" providerId="LiveId" clId="{7764BF26-6C29-4F72-93A4-5DAFD0922132}" dt="2022-03-21T22:45:41.424" v="159" actId="47"/>
        <pc:sldMkLst>
          <pc:docMk/>
          <pc:sldMk cId="2729726150" sldId="257"/>
        </pc:sldMkLst>
      </pc:sldChg>
      <pc:sldChg chg="del">
        <pc:chgData name="Carlos Leonel Ramirez Martinez" userId="14d3900238d93848" providerId="LiveId" clId="{7764BF26-6C29-4F72-93A4-5DAFD0922132}" dt="2022-03-21T22:45:41.424" v="159" actId="47"/>
        <pc:sldMkLst>
          <pc:docMk/>
          <pc:sldMk cId="2129402118" sldId="258"/>
        </pc:sldMkLst>
      </pc:sldChg>
      <pc:sldChg chg="del">
        <pc:chgData name="Carlos Leonel Ramirez Martinez" userId="14d3900238d93848" providerId="LiveId" clId="{7764BF26-6C29-4F72-93A4-5DAFD0922132}" dt="2022-03-21T22:45:41.424" v="159" actId="47"/>
        <pc:sldMkLst>
          <pc:docMk/>
          <pc:sldMk cId="3061900178" sldId="259"/>
        </pc:sldMkLst>
      </pc:sldChg>
      <pc:sldChg chg="del">
        <pc:chgData name="Carlos Leonel Ramirez Martinez" userId="14d3900238d93848" providerId="LiveId" clId="{7764BF26-6C29-4F72-93A4-5DAFD0922132}" dt="2022-03-21T22:45:41.424" v="159" actId="47"/>
        <pc:sldMkLst>
          <pc:docMk/>
          <pc:sldMk cId="1257020336" sldId="260"/>
        </pc:sldMkLst>
      </pc:sldChg>
      <pc:sldChg chg="del">
        <pc:chgData name="Carlos Leonel Ramirez Martinez" userId="14d3900238d93848" providerId="LiveId" clId="{7764BF26-6C29-4F72-93A4-5DAFD0922132}" dt="2022-03-21T22:45:41.424" v="159" actId="47"/>
        <pc:sldMkLst>
          <pc:docMk/>
          <pc:sldMk cId="1389622074" sldId="261"/>
        </pc:sldMkLst>
      </pc:sldChg>
      <pc:sldChg chg="del">
        <pc:chgData name="Carlos Leonel Ramirez Martinez" userId="14d3900238d93848" providerId="LiveId" clId="{7764BF26-6C29-4F72-93A4-5DAFD0922132}" dt="2022-03-21T22:45:41.424" v="159" actId="47"/>
        <pc:sldMkLst>
          <pc:docMk/>
          <pc:sldMk cId="2441643749" sldId="262"/>
        </pc:sldMkLst>
      </pc:sldChg>
      <pc:sldChg chg="del">
        <pc:chgData name="Carlos Leonel Ramirez Martinez" userId="14d3900238d93848" providerId="LiveId" clId="{7764BF26-6C29-4F72-93A4-5DAFD0922132}" dt="2022-03-21T22:45:41.424" v="159" actId="47"/>
        <pc:sldMkLst>
          <pc:docMk/>
          <pc:sldMk cId="3428023479" sldId="263"/>
        </pc:sldMkLst>
      </pc:sldChg>
      <pc:sldChg chg="del">
        <pc:chgData name="Carlos Leonel Ramirez Martinez" userId="14d3900238d93848" providerId="LiveId" clId="{7764BF26-6C29-4F72-93A4-5DAFD0922132}" dt="2022-03-21T22:43:51.937" v="1" actId="47"/>
        <pc:sldMkLst>
          <pc:docMk/>
          <pc:sldMk cId="130632517" sldId="265"/>
        </pc:sldMkLst>
      </pc:sldChg>
      <pc:sldChg chg="del">
        <pc:chgData name="Carlos Leonel Ramirez Martinez" userId="14d3900238d93848" providerId="LiveId" clId="{7764BF26-6C29-4F72-93A4-5DAFD0922132}" dt="2022-03-21T22:45:41.424" v="159" actId="47"/>
        <pc:sldMkLst>
          <pc:docMk/>
          <pc:sldMk cId="683787129" sldId="266"/>
        </pc:sldMkLst>
      </pc:sldChg>
      <pc:sldChg chg="del">
        <pc:chgData name="Carlos Leonel Ramirez Martinez" userId="14d3900238d93848" providerId="LiveId" clId="{7764BF26-6C29-4F72-93A4-5DAFD0922132}" dt="2022-03-21T22:45:41.424" v="159" actId="47"/>
        <pc:sldMkLst>
          <pc:docMk/>
          <pc:sldMk cId="3196703849" sldId="267"/>
        </pc:sldMkLst>
      </pc:sldChg>
      <pc:sldChg chg="del">
        <pc:chgData name="Carlos Leonel Ramirez Martinez" userId="14d3900238d93848" providerId="LiveId" clId="{7764BF26-6C29-4F72-93A4-5DAFD0922132}" dt="2022-03-21T22:45:41.424" v="159" actId="47"/>
        <pc:sldMkLst>
          <pc:docMk/>
          <pc:sldMk cId="2580683235" sldId="268"/>
        </pc:sldMkLst>
      </pc:sldChg>
      <pc:sldChg chg="del">
        <pc:chgData name="Carlos Leonel Ramirez Martinez" userId="14d3900238d93848" providerId="LiveId" clId="{7764BF26-6C29-4F72-93A4-5DAFD0922132}" dt="2022-03-21T22:45:41.424" v="159" actId="47"/>
        <pc:sldMkLst>
          <pc:docMk/>
          <pc:sldMk cId="1449881683" sldId="269"/>
        </pc:sldMkLst>
      </pc:sldChg>
      <pc:sldChg chg="del">
        <pc:chgData name="Carlos Leonel Ramirez Martinez" userId="14d3900238d93848" providerId="LiveId" clId="{7764BF26-6C29-4F72-93A4-5DAFD0922132}" dt="2022-03-21T22:45:41.424" v="159" actId="47"/>
        <pc:sldMkLst>
          <pc:docMk/>
          <pc:sldMk cId="2231303181" sldId="270"/>
        </pc:sldMkLst>
      </pc:sldChg>
      <pc:sldChg chg="del">
        <pc:chgData name="Carlos Leonel Ramirez Martinez" userId="14d3900238d93848" providerId="LiveId" clId="{7764BF26-6C29-4F72-93A4-5DAFD0922132}" dt="2022-03-21T22:45:41.424" v="159" actId="47"/>
        <pc:sldMkLst>
          <pc:docMk/>
          <pc:sldMk cId="2163610406" sldId="273"/>
        </pc:sldMkLst>
      </pc:sldChg>
      <pc:sldChg chg="del">
        <pc:chgData name="Carlos Leonel Ramirez Martinez" userId="14d3900238d93848" providerId="LiveId" clId="{7764BF26-6C29-4F72-93A4-5DAFD0922132}" dt="2022-03-21T22:43:50.988" v="0" actId="47"/>
        <pc:sldMkLst>
          <pc:docMk/>
          <pc:sldMk cId="2496997889" sldId="274"/>
        </pc:sldMkLst>
      </pc:sldChg>
      <pc:sldChg chg="del">
        <pc:chgData name="Carlos Leonel Ramirez Martinez" userId="14d3900238d93848" providerId="LiveId" clId="{7764BF26-6C29-4F72-93A4-5DAFD0922132}" dt="2022-03-21T22:45:41.424" v="159" actId="47"/>
        <pc:sldMkLst>
          <pc:docMk/>
          <pc:sldMk cId="2468920853" sldId="275"/>
        </pc:sldMkLst>
      </pc:sldChg>
      <pc:sldChg chg="del">
        <pc:chgData name="Carlos Leonel Ramirez Martinez" userId="14d3900238d93848" providerId="LiveId" clId="{7764BF26-6C29-4F72-93A4-5DAFD0922132}" dt="2022-03-21T22:45:41.424" v="159" actId="47"/>
        <pc:sldMkLst>
          <pc:docMk/>
          <pc:sldMk cId="1713589335" sldId="276"/>
        </pc:sldMkLst>
      </pc:sldChg>
      <pc:sldChg chg="del">
        <pc:chgData name="Carlos Leonel Ramirez Martinez" userId="14d3900238d93848" providerId="LiveId" clId="{7764BF26-6C29-4F72-93A4-5DAFD0922132}" dt="2022-03-21T22:45:41.424" v="159" actId="47"/>
        <pc:sldMkLst>
          <pc:docMk/>
          <pc:sldMk cId="553169801" sldId="277"/>
        </pc:sldMkLst>
      </pc:sldChg>
      <pc:sldChg chg="del">
        <pc:chgData name="Carlos Leonel Ramirez Martinez" userId="14d3900238d93848" providerId="LiveId" clId="{7764BF26-6C29-4F72-93A4-5DAFD0922132}" dt="2022-03-21T22:45:41.424" v="159" actId="47"/>
        <pc:sldMkLst>
          <pc:docMk/>
          <pc:sldMk cId="1774679370" sldId="278"/>
        </pc:sldMkLst>
      </pc:sldChg>
      <pc:sldChg chg="del">
        <pc:chgData name="Carlos Leonel Ramirez Martinez" userId="14d3900238d93848" providerId="LiveId" clId="{7764BF26-6C29-4F72-93A4-5DAFD0922132}" dt="2022-03-21T22:45:41.424" v="159" actId="47"/>
        <pc:sldMkLst>
          <pc:docMk/>
          <pc:sldMk cId="512718648" sldId="279"/>
        </pc:sldMkLst>
      </pc:sldChg>
      <pc:sldChg chg="del">
        <pc:chgData name="Carlos Leonel Ramirez Martinez" userId="14d3900238d93848" providerId="LiveId" clId="{7764BF26-6C29-4F72-93A4-5DAFD0922132}" dt="2022-03-21T22:45:41.424" v="159" actId="47"/>
        <pc:sldMkLst>
          <pc:docMk/>
          <pc:sldMk cId="2279008475" sldId="280"/>
        </pc:sldMkLst>
      </pc:sldChg>
      <pc:sldChg chg="del">
        <pc:chgData name="Carlos Leonel Ramirez Martinez" userId="14d3900238d93848" providerId="LiveId" clId="{7764BF26-6C29-4F72-93A4-5DAFD0922132}" dt="2022-03-21T22:45:41.424" v="159" actId="47"/>
        <pc:sldMkLst>
          <pc:docMk/>
          <pc:sldMk cId="88608381" sldId="281"/>
        </pc:sldMkLst>
      </pc:sldChg>
      <pc:sldChg chg="del">
        <pc:chgData name="Carlos Leonel Ramirez Martinez" userId="14d3900238d93848" providerId="LiveId" clId="{7764BF26-6C29-4F72-93A4-5DAFD0922132}" dt="2022-03-21T22:45:41.424" v="159" actId="47"/>
        <pc:sldMkLst>
          <pc:docMk/>
          <pc:sldMk cId="2893324942" sldId="282"/>
        </pc:sldMkLst>
      </pc:sldChg>
      <pc:sldChg chg="del">
        <pc:chgData name="Carlos Leonel Ramirez Martinez" userId="14d3900238d93848" providerId="LiveId" clId="{7764BF26-6C29-4F72-93A4-5DAFD0922132}" dt="2022-03-21T22:45:41.424" v="159" actId="47"/>
        <pc:sldMkLst>
          <pc:docMk/>
          <pc:sldMk cId="784941134" sldId="283"/>
        </pc:sldMkLst>
      </pc:sldChg>
      <pc:sldChg chg="del">
        <pc:chgData name="Carlos Leonel Ramirez Martinez" userId="14d3900238d93848" providerId="LiveId" clId="{7764BF26-6C29-4F72-93A4-5DAFD0922132}" dt="2022-03-21T22:45:41.424" v="159" actId="47"/>
        <pc:sldMkLst>
          <pc:docMk/>
          <pc:sldMk cId="117381192" sldId="284"/>
        </pc:sldMkLst>
      </pc:sldChg>
      <pc:sldChg chg="del">
        <pc:chgData name="Carlos Leonel Ramirez Martinez" userId="14d3900238d93848" providerId="LiveId" clId="{7764BF26-6C29-4F72-93A4-5DAFD0922132}" dt="2022-03-21T22:45:44.944" v="160" actId="47"/>
        <pc:sldMkLst>
          <pc:docMk/>
          <pc:sldMk cId="2556282887" sldId="285"/>
        </pc:sldMkLst>
      </pc:sldChg>
      <pc:sldChg chg="del">
        <pc:chgData name="Carlos Leonel Ramirez Martinez" userId="14d3900238d93848" providerId="LiveId" clId="{7764BF26-6C29-4F72-93A4-5DAFD0922132}" dt="2022-03-21T22:45:44.944" v="160" actId="47"/>
        <pc:sldMkLst>
          <pc:docMk/>
          <pc:sldMk cId="2481273781" sldId="286"/>
        </pc:sldMkLst>
      </pc:sldChg>
      <pc:sldChg chg="del">
        <pc:chgData name="Carlos Leonel Ramirez Martinez" userId="14d3900238d93848" providerId="LiveId" clId="{7764BF26-6C29-4F72-93A4-5DAFD0922132}" dt="2022-03-21T22:45:44.944" v="160" actId="47"/>
        <pc:sldMkLst>
          <pc:docMk/>
          <pc:sldMk cId="3905573626" sldId="287"/>
        </pc:sldMkLst>
      </pc:sldChg>
      <pc:sldChg chg="del">
        <pc:chgData name="Carlos Leonel Ramirez Martinez" userId="14d3900238d93848" providerId="LiveId" clId="{7764BF26-6C29-4F72-93A4-5DAFD0922132}" dt="2022-03-21T22:45:44.944" v="160" actId="47"/>
        <pc:sldMkLst>
          <pc:docMk/>
          <pc:sldMk cId="2893638704" sldId="288"/>
        </pc:sldMkLst>
      </pc:sldChg>
      <pc:sldChg chg="del">
        <pc:chgData name="Carlos Leonel Ramirez Martinez" userId="14d3900238d93848" providerId="LiveId" clId="{7764BF26-6C29-4F72-93A4-5DAFD0922132}" dt="2022-03-21T22:45:44.944" v="160" actId="47"/>
        <pc:sldMkLst>
          <pc:docMk/>
          <pc:sldMk cId="4122285068" sldId="289"/>
        </pc:sldMkLst>
      </pc:sldChg>
      <pc:sldChg chg="del">
        <pc:chgData name="Carlos Leonel Ramirez Martinez" userId="14d3900238d93848" providerId="LiveId" clId="{7764BF26-6C29-4F72-93A4-5DAFD0922132}" dt="2022-03-21T22:45:44.944" v="160" actId="47"/>
        <pc:sldMkLst>
          <pc:docMk/>
          <pc:sldMk cId="1442482743" sldId="290"/>
        </pc:sldMkLst>
      </pc:sldChg>
      <pc:sldChg chg="del">
        <pc:chgData name="Carlos Leonel Ramirez Martinez" userId="14d3900238d93848" providerId="LiveId" clId="{7764BF26-6C29-4F72-93A4-5DAFD0922132}" dt="2022-03-21T22:45:44.944" v="160" actId="47"/>
        <pc:sldMkLst>
          <pc:docMk/>
          <pc:sldMk cId="2423242654" sldId="291"/>
        </pc:sldMkLst>
      </pc:sldChg>
      <pc:sldChg chg="del">
        <pc:chgData name="Carlos Leonel Ramirez Martinez" userId="14d3900238d93848" providerId="LiveId" clId="{7764BF26-6C29-4F72-93A4-5DAFD0922132}" dt="2022-03-21T22:45:44.944" v="160" actId="47"/>
        <pc:sldMkLst>
          <pc:docMk/>
          <pc:sldMk cId="1006380059" sldId="292"/>
        </pc:sldMkLst>
      </pc:sldChg>
      <pc:sldChg chg="del">
        <pc:chgData name="Carlos Leonel Ramirez Martinez" userId="14d3900238d93848" providerId="LiveId" clId="{7764BF26-6C29-4F72-93A4-5DAFD0922132}" dt="2022-03-21T22:45:44.944" v="160" actId="47"/>
        <pc:sldMkLst>
          <pc:docMk/>
          <pc:sldMk cId="2357094913" sldId="293"/>
        </pc:sldMkLst>
      </pc:sldChg>
      <pc:sldChg chg="del">
        <pc:chgData name="Carlos Leonel Ramirez Martinez" userId="14d3900238d93848" providerId="LiveId" clId="{7764BF26-6C29-4F72-93A4-5DAFD0922132}" dt="2022-03-21T22:45:44.944" v="160" actId="47"/>
        <pc:sldMkLst>
          <pc:docMk/>
          <pc:sldMk cId="2611064036" sldId="294"/>
        </pc:sldMkLst>
      </pc:sldChg>
      <pc:sldChg chg="del">
        <pc:chgData name="Carlos Leonel Ramirez Martinez" userId="14d3900238d93848" providerId="LiveId" clId="{7764BF26-6C29-4F72-93A4-5DAFD0922132}" dt="2022-03-21T22:45:44.944" v="160" actId="47"/>
        <pc:sldMkLst>
          <pc:docMk/>
          <pc:sldMk cId="3533749013" sldId="295"/>
        </pc:sldMkLst>
      </pc:sldChg>
      <pc:sldChg chg="del">
        <pc:chgData name="Carlos Leonel Ramirez Martinez" userId="14d3900238d93848" providerId="LiveId" clId="{7764BF26-6C29-4F72-93A4-5DAFD0922132}" dt="2022-03-21T22:45:44.944" v="160" actId="47"/>
        <pc:sldMkLst>
          <pc:docMk/>
          <pc:sldMk cId="1700217437" sldId="296"/>
        </pc:sldMkLst>
      </pc:sldChg>
      <pc:sldChg chg="del">
        <pc:chgData name="Carlos Leonel Ramirez Martinez" userId="14d3900238d93848" providerId="LiveId" clId="{7764BF26-6C29-4F72-93A4-5DAFD0922132}" dt="2022-03-21T22:45:44.944" v="160" actId="47"/>
        <pc:sldMkLst>
          <pc:docMk/>
          <pc:sldMk cId="2442955611" sldId="297"/>
        </pc:sldMkLst>
      </pc:sldChg>
      <pc:sldChg chg="del">
        <pc:chgData name="Carlos Leonel Ramirez Martinez" userId="14d3900238d93848" providerId="LiveId" clId="{7764BF26-6C29-4F72-93A4-5DAFD0922132}" dt="2022-03-21T22:45:44.944" v="160" actId="47"/>
        <pc:sldMkLst>
          <pc:docMk/>
          <pc:sldMk cId="3084263006" sldId="298"/>
        </pc:sldMkLst>
      </pc:sldChg>
      <pc:sldChg chg="del">
        <pc:chgData name="Carlos Leonel Ramirez Martinez" userId="14d3900238d93848" providerId="LiveId" clId="{7764BF26-6C29-4F72-93A4-5DAFD0922132}" dt="2022-03-21T22:45:44.944" v="160" actId="47"/>
        <pc:sldMkLst>
          <pc:docMk/>
          <pc:sldMk cId="1618495639" sldId="299"/>
        </pc:sldMkLst>
      </pc:sldChg>
      <pc:sldChg chg="del">
        <pc:chgData name="Carlos Leonel Ramirez Martinez" userId="14d3900238d93848" providerId="LiveId" clId="{7764BF26-6C29-4F72-93A4-5DAFD0922132}" dt="2022-03-21T22:45:48.419" v="161" actId="47"/>
        <pc:sldMkLst>
          <pc:docMk/>
          <pc:sldMk cId="482175273" sldId="300"/>
        </pc:sldMkLst>
      </pc:sldChg>
      <pc:sldChg chg="del">
        <pc:chgData name="Carlos Leonel Ramirez Martinez" userId="14d3900238d93848" providerId="LiveId" clId="{7764BF26-6C29-4F72-93A4-5DAFD0922132}" dt="2022-03-21T22:45:48.419" v="161" actId="47"/>
        <pc:sldMkLst>
          <pc:docMk/>
          <pc:sldMk cId="2498462767" sldId="301"/>
        </pc:sldMkLst>
      </pc:sldChg>
      <pc:sldChg chg="del">
        <pc:chgData name="Carlos Leonel Ramirez Martinez" userId="14d3900238d93848" providerId="LiveId" clId="{7764BF26-6C29-4F72-93A4-5DAFD0922132}" dt="2022-03-21T22:45:48.419" v="161" actId="47"/>
        <pc:sldMkLst>
          <pc:docMk/>
          <pc:sldMk cId="4091411092" sldId="302"/>
        </pc:sldMkLst>
      </pc:sldChg>
      <pc:sldChg chg="del">
        <pc:chgData name="Carlos Leonel Ramirez Martinez" userId="14d3900238d93848" providerId="LiveId" clId="{7764BF26-6C29-4F72-93A4-5DAFD0922132}" dt="2022-03-21T22:45:48.419" v="161" actId="47"/>
        <pc:sldMkLst>
          <pc:docMk/>
          <pc:sldMk cId="2674563068" sldId="303"/>
        </pc:sldMkLst>
      </pc:sldChg>
      <pc:sldChg chg="del">
        <pc:chgData name="Carlos Leonel Ramirez Martinez" userId="14d3900238d93848" providerId="LiveId" clId="{7764BF26-6C29-4F72-93A4-5DAFD0922132}" dt="2022-03-21T22:45:48.419" v="161" actId="47"/>
        <pc:sldMkLst>
          <pc:docMk/>
          <pc:sldMk cId="2977602525" sldId="304"/>
        </pc:sldMkLst>
      </pc:sldChg>
      <pc:sldChg chg="del">
        <pc:chgData name="Carlos Leonel Ramirez Martinez" userId="14d3900238d93848" providerId="LiveId" clId="{7764BF26-6C29-4F72-93A4-5DAFD0922132}" dt="2022-03-21T22:45:48.419" v="161" actId="47"/>
        <pc:sldMkLst>
          <pc:docMk/>
          <pc:sldMk cId="1791918975" sldId="305"/>
        </pc:sldMkLst>
      </pc:sldChg>
      <pc:sldChg chg="del">
        <pc:chgData name="Carlos Leonel Ramirez Martinez" userId="14d3900238d93848" providerId="LiveId" clId="{7764BF26-6C29-4F72-93A4-5DAFD0922132}" dt="2022-03-21T22:45:50.854" v="162" actId="47"/>
        <pc:sldMkLst>
          <pc:docMk/>
          <pc:sldMk cId="3068478742" sldId="306"/>
        </pc:sldMkLst>
      </pc:sldChg>
      <pc:sldChg chg="del">
        <pc:chgData name="Carlos Leonel Ramirez Martinez" userId="14d3900238d93848" providerId="LiveId" clId="{7764BF26-6C29-4F72-93A4-5DAFD0922132}" dt="2022-03-21T22:45:50.854" v="162" actId="47"/>
        <pc:sldMkLst>
          <pc:docMk/>
          <pc:sldMk cId="160003860" sldId="307"/>
        </pc:sldMkLst>
      </pc:sldChg>
      <pc:sldChg chg="del">
        <pc:chgData name="Carlos Leonel Ramirez Martinez" userId="14d3900238d93848" providerId="LiveId" clId="{7764BF26-6C29-4F72-93A4-5DAFD0922132}" dt="2022-03-21T22:45:50.854" v="162" actId="47"/>
        <pc:sldMkLst>
          <pc:docMk/>
          <pc:sldMk cId="1520187931" sldId="308"/>
        </pc:sldMkLst>
      </pc:sldChg>
      <pc:sldChg chg="del">
        <pc:chgData name="Carlos Leonel Ramirez Martinez" userId="14d3900238d93848" providerId="LiveId" clId="{7764BF26-6C29-4F72-93A4-5DAFD0922132}" dt="2022-03-21T22:45:52.864" v="163" actId="47"/>
        <pc:sldMkLst>
          <pc:docMk/>
          <pc:sldMk cId="4101249056" sldId="309"/>
        </pc:sldMkLst>
      </pc:sldChg>
      <pc:sldChg chg="del">
        <pc:chgData name="Carlos Leonel Ramirez Martinez" userId="14d3900238d93848" providerId="LiveId" clId="{7764BF26-6C29-4F72-93A4-5DAFD0922132}" dt="2022-03-21T22:45:52.864" v="163" actId="47"/>
        <pc:sldMkLst>
          <pc:docMk/>
          <pc:sldMk cId="532679090" sldId="310"/>
        </pc:sldMkLst>
      </pc:sldChg>
      <pc:sldChg chg="del">
        <pc:chgData name="Carlos Leonel Ramirez Martinez" userId="14d3900238d93848" providerId="LiveId" clId="{7764BF26-6C29-4F72-93A4-5DAFD0922132}" dt="2022-03-21T22:45:44.944" v="160" actId="47"/>
        <pc:sldMkLst>
          <pc:docMk/>
          <pc:sldMk cId="1999419765" sldId="311"/>
        </pc:sldMkLst>
      </pc:sldChg>
      <pc:sldChg chg="del">
        <pc:chgData name="Carlos Leonel Ramirez Martinez" userId="14d3900238d93848" providerId="LiveId" clId="{7764BF26-6C29-4F72-93A4-5DAFD0922132}" dt="2022-03-21T22:45:44.944" v="160" actId="47"/>
        <pc:sldMkLst>
          <pc:docMk/>
          <pc:sldMk cId="3518549210" sldId="312"/>
        </pc:sldMkLst>
      </pc:sldChg>
      <pc:sldChg chg="del">
        <pc:chgData name="Carlos Leonel Ramirez Martinez" userId="14d3900238d93848" providerId="LiveId" clId="{7764BF26-6C29-4F72-93A4-5DAFD0922132}" dt="2022-03-21T22:45:44.944" v="160" actId="47"/>
        <pc:sldMkLst>
          <pc:docMk/>
          <pc:sldMk cId="3481122639" sldId="313"/>
        </pc:sldMkLst>
      </pc:sldChg>
      <pc:sldChg chg="del">
        <pc:chgData name="Carlos Leonel Ramirez Martinez" userId="14d3900238d93848" providerId="LiveId" clId="{7764BF26-6C29-4F72-93A4-5DAFD0922132}" dt="2022-03-21T22:45:44.944" v="160" actId="47"/>
        <pc:sldMkLst>
          <pc:docMk/>
          <pc:sldMk cId="1766156547" sldId="314"/>
        </pc:sldMkLst>
      </pc:sldChg>
      <pc:sldChg chg="del">
        <pc:chgData name="Carlos Leonel Ramirez Martinez" userId="14d3900238d93848" providerId="LiveId" clId="{7764BF26-6C29-4F72-93A4-5DAFD0922132}" dt="2022-03-21T22:45:44.944" v="160" actId="47"/>
        <pc:sldMkLst>
          <pc:docMk/>
          <pc:sldMk cId="1048045791" sldId="315"/>
        </pc:sldMkLst>
      </pc:sldChg>
      <pc:sldChg chg="del">
        <pc:chgData name="Carlos Leonel Ramirez Martinez" userId="14d3900238d93848" providerId="LiveId" clId="{7764BF26-6C29-4F72-93A4-5DAFD0922132}" dt="2022-03-21T22:45:44.944" v="160" actId="47"/>
        <pc:sldMkLst>
          <pc:docMk/>
          <pc:sldMk cId="3169895060" sldId="316"/>
        </pc:sldMkLst>
      </pc:sldChg>
      <pc:sldChg chg="del">
        <pc:chgData name="Carlos Leonel Ramirez Martinez" userId="14d3900238d93848" providerId="LiveId" clId="{7764BF26-6C29-4F72-93A4-5DAFD0922132}" dt="2022-03-21T22:45:48.419" v="161" actId="47"/>
        <pc:sldMkLst>
          <pc:docMk/>
          <pc:sldMk cId="2835114468" sldId="317"/>
        </pc:sldMkLst>
      </pc:sldChg>
      <pc:sldChg chg="del">
        <pc:chgData name="Carlos Leonel Ramirez Martinez" userId="14d3900238d93848" providerId="LiveId" clId="{7764BF26-6C29-4F72-93A4-5DAFD0922132}" dt="2022-03-21T22:45:48.419" v="161" actId="47"/>
        <pc:sldMkLst>
          <pc:docMk/>
          <pc:sldMk cId="1975149396" sldId="318"/>
        </pc:sldMkLst>
      </pc:sldChg>
      <pc:sldChg chg="del">
        <pc:chgData name="Carlos Leonel Ramirez Martinez" userId="14d3900238d93848" providerId="LiveId" clId="{7764BF26-6C29-4F72-93A4-5DAFD0922132}" dt="2022-03-21T22:45:48.419" v="161" actId="47"/>
        <pc:sldMkLst>
          <pc:docMk/>
          <pc:sldMk cId="3663120860" sldId="319"/>
        </pc:sldMkLst>
      </pc:sldChg>
      <pc:sldChg chg="del">
        <pc:chgData name="Carlos Leonel Ramirez Martinez" userId="14d3900238d93848" providerId="LiveId" clId="{7764BF26-6C29-4F72-93A4-5DAFD0922132}" dt="2022-03-21T22:45:48.419" v="161" actId="47"/>
        <pc:sldMkLst>
          <pc:docMk/>
          <pc:sldMk cId="541574990" sldId="320"/>
        </pc:sldMkLst>
      </pc:sldChg>
      <pc:sldChg chg="del">
        <pc:chgData name="Carlos Leonel Ramirez Martinez" userId="14d3900238d93848" providerId="LiveId" clId="{7764BF26-6C29-4F72-93A4-5DAFD0922132}" dt="2022-03-21T22:45:48.419" v="161" actId="47"/>
        <pc:sldMkLst>
          <pc:docMk/>
          <pc:sldMk cId="3712763911" sldId="321"/>
        </pc:sldMkLst>
      </pc:sldChg>
      <pc:sldChg chg="del">
        <pc:chgData name="Carlos Leonel Ramirez Martinez" userId="14d3900238d93848" providerId="LiveId" clId="{7764BF26-6C29-4F72-93A4-5DAFD0922132}" dt="2022-03-21T22:45:48.419" v="161" actId="47"/>
        <pc:sldMkLst>
          <pc:docMk/>
          <pc:sldMk cId="965112366" sldId="322"/>
        </pc:sldMkLst>
      </pc:sldChg>
      <pc:sldChg chg="del">
        <pc:chgData name="Carlos Leonel Ramirez Martinez" userId="14d3900238d93848" providerId="LiveId" clId="{7764BF26-6C29-4F72-93A4-5DAFD0922132}" dt="2022-03-21T22:45:48.419" v="161" actId="47"/>
        <pc:sldMkLst>
          <pc:docMk/>
          <pc:sldMk cId="4149491410" sldId="323"/>
        </pc:sldMkLst>
      </pc:sldChg>
      <pc:sldChg chg="del">
        <pc:chgData name="Carlos Leonel Ramirez Martinez" userId="14d3900238d93848" providerId="LiveId" clId="{7764BF26-6C29-4F72-93A4-5DAFD0922132}" dt="2022-03-21T22:45:50.854" v="162" actId="47"/>
        <pc:sldMkLst>
          <pc:docMk/>
          <pc:sldMk cId="530146288" sldId="324"/>
        </pc:sldMkLst>
      </pc:sldChg>
      <pc:sldChg chg="del">
        <pc:chgData name="Carlos Leonel Ramirez Martinez" userId="14d3900238d93848" providerId="LiveId" clId="{7764BF26-6C29-4F72-93A4-5DAFD0922132}" dt="2022-03-21T22:45:50.854" v="162" actId="47"/>
        <pc:sldMkLst>
          <pc:docMk/>
          <pc:sldMk cId="4264062779" sldId="325"/>
        </pc:sldMkLst>
      </pc:sldChg>
      <pc:sldChg chg="del">
        <pc:chgData name="Carlos Leonel Ramirez Martinez" userId="14d3900238d93848" providerId="LiveId" clId="{7764BF26-6C29-4F72-93A4-5DAFD0922132}" dt="2022-03-21T22:45:50.854" v="162" actId="47"/>
        <pc:sldMkLst>
          <pc:docMk/>
          <pc:sldMk cId="2363159162" sldId="326"/>
        </pc:sldMkLst>
      </pc:sldChg>
      <pc:sldChg chg="del">
        <pc:chgData name="Carlos Leonel Ramirez Martinez" userId="14d3900238d93848" providerId="LiveId" clId="{7764BF26-6C29-4F72-93A4-5DAFD0922132}" dt="2022-03-21T22:45:50.854" v="162" actId="47"/>
        <pc:sldMkLst>
          <pc:docMk/>
          <pc:sldMk cId="1260752073" sldId="327"/>
        </pc:sldMkLst>
      </pc:sldChg>
      <pc:sldChg chg="del">
        <pc:chgData name="Carlos Leonel Ramirez Martinez" userId="14d3900238d93848" providerId="LiveId" clId="{7764BF26-6C29-4F72-93A4-5DAFD0922132}" dt="2022-03-21T22:45:52.864" v="163" actId="47"/>
        <pc:sldMkLst>
          <pc:docMk/>
          <pc:sldMk cId="2124517630" sldId="328"/>
        </pc:sldMkLst>
      </pc:sldChg>
      <pc:sldChg chg="del">
        <pc:chgData name="Carlos Leonel Ramirez Martinez" userId="14d3900238d93848" providerId="LiveId" clId="{7764BF26-6C29-4F72-93A4-5DAFD0922132}" dt="2022-03-21T22:46:00.984" v="164" actId="47"/>
        <pc:sldMkLst>
          <pc:docMk/>
          <pc:sldMk cId="4251252474" sldId="329"/>
        </pc:sldMkLst>
      </pc:sldChg>
      <pc:sldChg chg="del">
        <pc:chgData name="Carlos Leonel Ramirez Martinez" userId="14d3900238d93848" providerId="LiveId" clId="{7764BF26-6C29-4F72-93A4-5DAFD0922132}" dt="2022-03-21T22:46:00.984" v="164" actId="47"/>
        <pc:sldMkLst>
          <pc:docMk/>
          <pc:sldMk cId="1342689003" sldId="330"/>
        </pc:sldMkLst>
      </pc:sldChg>
      <pc:sldChg chg="del">
        <pc:chgData name="Carlos Leonel Ramirez Martinez" userId="14d3900238d93848" providerId="LiveId" clId="{7764BF26-6C29-4F72-93A4-5DAFD0922132}" dt="2022-03-21T22:46:00.984" v="164" actId="47"/>
        <pc:sldMkLst>
          <pc:docMk/>
          <pc:sldMk cId="4093956243" sldId="331"/>
        </pc:sldMkLst>
      </pc:sldChg>
      <pc:sldChg chg="del">
        <pc:chgData name="Carlos Leonel Ramirez Martinez" userId="14d3900238d93848" providerId="LiveId" clId="{7764BF26-6C29-4F72-93A4-5DAFD0922132}" dt="2022-03-21T22:46:00.984" v="164" actId="47"/>
        <pc:sldMkLst>
          <pc:docMk/>
          <pc:sldMk cId="503942004" sldId="332"/>
        </pc:sldMkLst>
      </pc:sldChg>
      <pc:sldChg chg="del">
        <pc:chgData name="Carlos Leonel Ramirez Martinez" userId="14d3900238d93848" providerId="LiveId" clId="{7764BF26-6C29-4F72-93A4-5DAFD0922132}" dt="2022-03-21T22:46:06.388" v="167" actId="47"/>
        <pc:sldMkLst>
          <pc:docMk/>
          <pc:sldMk cId="223749131" sldId="333"/>
        </pc:sldMkLst>
      </pc:sldChg>
      <pc:sldChg chg="del">
        <pc:chgData name="Carlos Leonel Ramirez Martinez" userId="14d3900238d93848" providerId="LiveId" clId="{7764BF26-6C29-4F72-93A4-5DAFD0922132}" dt="2022-03-21T22:46:06.388" v="167" actId="47"/>
        <pc:sldMkLst>
          <pc:docMk/>
          <pc:sldMk cId="2504604293" sldId="334"/>
        </pc:sldMkLst>
      </pc:sldChg>
      <pc:sldChg chg="del">
        <pc:chgData name="Carlos Leonel Ramirez Martinez" userId="14d3900238d93848" providerId="LiveId" clId="{7764BF26-6C29-4F72-93A4-5DAFD0922132}" dt="2022-03-21T22:46:06.388" v="167" actId="47"/>
        <pc:sldMkLst>
          <pc:docMk/>
          <pc:sldMk cId="312787326" sldId="335"/>
        </pc:sldMkLst>
      </pc:sldChg>
      <pc:sldChg chg="del">
        <pc:chgData name="Carlos Leonel Ramirez Martinez" userId="14d3900238d93848" providerId="LiveId" clId="{7764BF26-6C29-4F72-93A4-5DAFD0922132}" dt="2022-03-21T22:46:06.388" v="167" actId="47"/>
        <pc:sldMkLst>
          <pc:docMk/>
          <pc:sldMk cId="578723385" sldId="336"/>
        </pc:sldMkLst>
      </pc:sldChg>
      <pc:sldChg chg="del">
        <pc:chgData name="Carlos Leonel Ramirez Martinez" userId="14d3900238d93848" providerId="LiveId" clId="{7764BF26-6C29-4F72-93A4-5DAFD0922132}" dt="2022-03-21T22:46:03.543" v="165" actId="47"/>
        <pc:sldMkLst>
          <pc:docMk/>
          <pc:sldMk cId="1194199515" sldId="338"/>
        </pc:sldMkLst>
      </pc:sldChg>
      <pc:sldChg chg="del">
        <pc:chgData name="Carlos Leonel Ramirez Martinez" userId="14d3900238d93848" providerId="LiveId" clId="{7764BF26-6C29-4F72-93A4-5DAFD0922132}" dt="2022-03-21T22:46:04.675" v="166" actId="47"/>
        <pc:sldMkLst>
          <pc:docMk/>
          <pc:sldMk cId="2756386963" sldId="339"/>
        </pc:sldMkLst>
      </pc:sldChg>
      <pc:sldChg chg="del">
        <pc:chgData name="Carlos Leonel Ramirez Martinez" userId="14d3900238d93848" providerId="LiveId" clId="{7764BF26-6C29-4F72-93A4-5DAFD0922132}" dt="2022-03-21T22:46:06.388" v="167" actId="47"/>
        <pc:sldMkLst>
          <pc:docMk/>
          <pc:sldMk cId="3053913501" sldId="340"/>
        </pc:sldMkLst>
      </pc:sldChg>
      <pc:sldChg chg="del">
        <pc:chgData name="Carlos Leonel Ramirez Martinez" userId="14d3900238d93848" providerId="LiveId" clId="{7764BF26-6C29-4F72-93A4-5DAFD0922132}" dt="2022-03-21T22:46:08.242" v="168" actId="47"/>
        <pc:sldMkLst>
          <pc:docMk/>
          <pc:sldMk cId="1683068039" sldId="341"/>
        </pc:sldMkLst>
      </pc:sldChg>
      <pc:sldChg chg="addSp delSp modSp mod chgLayout">
        <pc:chgData name="Carlos Leonel Ramirez Martinez" userId="14d3900238d93848" providerId="LiveId" clId="{7764BF26-6C29-4F72-93A4-5DAFD0922132}" dt="2022-03-21T22:54:49.663" v="677" actId="6549"/>
        <pc:sldMkLst>
          <pc:docMk/>
          <pc:sldMk cId="3112687805" sldId="342"/>
        </pc:sldMkLst>
        <pc:spChg chg="mod ord">
          <ac:chgData name="Carlos Leonel Ramirez Martinez" userId="14d3900238d93848" providerId="LiveId" clId="{7764BF26-6C29-4F72-93A4-5DAFD0922132}" dt="2022-03-21T22:53:54.465" v="490" actId="6264"/>
          <ac:spMkLst>
            <pc:docMk/>
            <pc:sldMk cId="3112687805" sldId="342"/>
            <ac:spMk id="2" creationId="{00000000-0000-0000-0000-000000000000}"/>
          </ac:spMkLst>
        </pc:spChg>
        <pc:spChg chg="mod ord">
          <ac:chgData name="Carlos Leonel Ramirez Martinez" userId="14d3900238d93848" providerId="LiveId" clId="{7764BF26-6C29-4F72-93A4-5DAFD0922132}" dt="2022-03-21T22:54:49.663" v="677" actId="6549"/>
          <ac:spMkLst>
            <pc:docMk/>
            <pc:sldMk cId="3112687805" sldId="342"/>
            <ac:spMk id="3" creationId="{00000000-0000-0000-0000-000000000000}"/>
          </ac:spMkLst>
        </pc:spChg>
        <pc:spChg chg="mod ord">
          <ac:chgData name="Carlos Leonel Ramirez Martinez" userId="14d3900238d93848" providerId="LiveId" clId="{7764BF26-6C29-4F72-93A4-5DAFD0922132}" dt="2022-03-21T22:53:54.465" v="490" actId="6264"/>
          <ac:spMkLst>
            <pc:docMk/>
            <pc:sldMk cId="3112687805" sldId="342"/>
            <ac:spMk id="4" creationId="{FDE0A14C-21E7-4125-8907-56AFDFDD91B4}"/>
          </ac:spMkLst>
        </pc:spChg>
        <pc:spChg chg="add del mod">
          <ac:chgData name="Carlos Leonel Ramirez Martinez" userId="14d3900238d93848" providerId="LiveId" clId="{7764BF26-6C29-4F72-93A4-5DAFD0922132}" dt="2022-03-21T22:53:54.465" v="490" actId="6264"/>
          <ac:spMkLst>
            <pc:docMk/>
            <pc:sldMk cId="3112687805" sldId="342"/>
            <ac:spMk id="5" creationId="{460E1842-CA5B-4577-A95D-06A7D088B4E9}"/>
          </ac:spMkLst>
        </pc:spChg>
        <pc:spChg chg="add del mod">
          <ac:chgData name="Carlos Leonel Ramirez Martinez" userId="14d3900238d93848" providerId="LiveId" clId="{7764BF26-6C29-4F72-93A4-5DAFD0922132}" dt="2022-03-21T22:53:54.465" v="490" actId="6264"/>
          <ac:spMkLst>
            <pc:docMk/>
            <pc:sldMk cId="3112687805" sldId="342"/>
            <ac:spMk id="6" creationId="{78B47BED-F679-4E3E-A642-9A5135E1BE81}"/>
          </ac:spMkLst>
        </pc:spChg>
        <pc:spChg chg="add del mod">
          <ac:chgData name="Carlos Leonel Ramirez Martinez" userId="14d3900238d93848" providerId="LiveId" clId="{7764BF26-6C29-4F72-93A4-5DAFD0922132}" dt="2022-03-21T22:53:54.465" v="490" actId="6264"/>
          <ac:spMkLst>
            <pc:docMk/>
            <pc:sldMk cId="3112687805" sldId="342"/>
            <ac:spMk id="7" creationId="{B47E0765-A718-4419-9143-E7CF97649E54}"/>
          </ac:spMkLst>
        </pc:spChg>
      </pc:sldChg>
      <pc:sldChg chg="addSp delSp modSp mod ord chgLayout">
        <pc:chgData name="Carlos Leonel Ramirez Martinez" userId="14d3900238d93848" providerId="LiveId" clId="{7764BF26-6C29-4F72-93A4-5DAFD0922132}" dt="2022-03-21T22:53:51.763" v="489" actId="6264"/>
        <pc:sldMkLst>
          <pc:docMk/>
          <pc:sldMk cId="1569780132" sldId="343"/>
        </pc:sldMkLst>
        <pc:spChg chg="mod ord">
          <ac:chgData name="Carlos Leonel Ramirez Martinez" userId="14d3900238d93848" providerId="LiveId" clId="{7764BF26-6C29-4F72-93A4-5DAFD0922132}" dt="2022-03-21T22:53:51.763" v="489" actId="6264"/>
          <ac:spMkLst>
            <pc:docMk/>
            <pc:sldMk cId="1569780132" sldId="343"/>
            <ac:spMk id="2" creationId="{00000000-0000-0000-0000-000000000000}"/>
          </ac:spMkLst>
        </pc:spChg>
        <pc:spChg chg="mod ord">
          <ac:chgData name="Carlos Leonel Ramirez Martinez" userId="14d3900238d93848" providerId="LiveId" clId="{7764BF26-6C29-4F72-93A4-5DAFD0922132}" dt="2022-03-21T22:53:51.763" v="489" actId="6264"/>
          <ac:spMkLst>
            <pc:docMk/>
            <pc:sldMk cId="1569780132" sldId="343"/>
            <ac:spMk id="3" creationId="{00000000-0000-0000-0000-000000000000}"/>
          </ac:spMkLst>
        </pc:spChg>
        <pc:spChg chg="mod ord">
          <ac:chgData name="Carlos Leonel Ramirez Martinez" userId="14d3900238d93848" providerId="LiveId" clId="{7764BF26-6C29-4F72-93A4-5DAFD0922132}" dt="2022-03-21T22:53:51.763" v="489" actId="6264"/>
          <ac:spMkLst>
            <pc:docMk/>
            <pc:sldMk cId="1569780132" sldId="343"/>
            <ac:spMk id="4" creationId="{FDE0A14C-21E7-4125-8907-56AFDFDD91B4}"/>
          </ac:spMkLst>
        </pc:spChg>
        <pc:spChg chg="add del mod">
          <ac:chgData name="Carlos Leonel Ramirez Martinez" userId="14d3900238d93848" providerId="LiveId" clId="{7764BF26-6C29-4F72-93A4-5DAFD0922132}" dt="2022-03-21T22:52:35.373" v="470" actId="6264"/>
          <ac:spMkLst>
            <pc:docMk/>
            <pc:sldMk cId="1569780132" sldId="343"/>
            <ac:spMk id="5" creationId="{93F73530-5060-46D4-BCBD-E9832BA3E01E}"/>
          </ac:spMkLst>
        </pc:spChg>
        <pc:spChg chg="add del mod">
          <ac:chgData name="Carlos Leonel Ramirez Martinez" userId="14d3900238d93848" providerId="LiveId" clId="{7764BF26-6C29-4F72-93A4-5DAFD0922132}" dt="2022-03-21T22:52:35.373" v="470" actId="6264"/>
          <ac:spMkLst>
            <pc:docMk/>
            <pc:sldMk cId="1569780132" sldId="343"/>
            <ac:spMk id="6" creationId="{45114932-1F02-4A4A-9613-E963345D1899}"/>
          </ac:spMkLst>
        </pc:spChg>
        <pc:spChg chg="add del mod">
          <ac:chgData name="Carlos Leonel Ramirez Martinez" userId="14d3900238d93848" providerId="LiveId" clId="{7764BF26-6C29-4F72-93A4-5DAFD0922132}" dt="2022-03-21T22:52:35.373" v="470" actId="6264"/>
          <ac:spMkLst>
            <pc:docMk/>
            <pc:sldMk cId="1569780132" sldId="343"/>
            <ac:spMk id="7" creationId="{B9E1DC2F-A06A-4DA6-9B25-860E45F58058}"/>
          </ac:spMkLst>
        </pc:spChg>
        <pc:spChg chg="add del mod">
          <ac:chgData name="Carlos Leonel Ramirez Martinez" userId="14d3900238d93848" providerId="LiveId" clId="{7764BF26-6C29-4F72-93A4-5DAFD0922132}" dt="2022-03-21T22:53:48.811" v="488" actId="6264"/>
          <ac:spMkLst>
            <pc:docMk/>
            <pc:sldMk cId="1569780132" sldId="343"/>
            <ac:spMk id="8" creationId="{460674F3-706E-4025-BDE4-C3430397227C}"/>
          </ac:spMkLst>
        </pc:spChg>
        <pc:spChg chg="add del mod">
          <ac:chgData name="Carlos Leonel Ramirez Martinez" userId="14d3900238d93848" providerId="LiveId" clId="{7764BF26-6C29-4F72-93A4-5DAFD0922132}" dt="2022-03-21T22:53:48.811" v="488" actId="6264"/>
          <ac:spMkLst>
            <pc:docMk/>
            <pc:sldMk cId="1569780132" sldId="343"/>
            <ac:spMk id="9" creationId="{6B0073D6-319C-454E-9F99-014CF40FB7C9}"/>
          </ac:spMkLst>
        </pc:spChg>
        <pc:spChg chg="add del mod">
          <ac:chgData name="Carlos Leonel Ramirez Martinez" userId="14d3900238d93848" providerId="LiveId" clId="{7764BF26-6C29-4F72-93A4-5DAFD0922132}" dt="2022-03-21T22:53:48.811" v="488" actId="6264"/>
          <ac:spMkLst>
            <pc:docMk/>
            <pc:sldMk cId="1569780132" sldId="343"/>
            <ac:spMk id="10" creationId="{8436C166-FCF0-4347-A1C1-B88A7165DF58}"/>
          </ac:spMkLst>
        </pc:spChg>
        <pc:spChg chg="add del mod">
          <ac:chgData name="Carlos Leonel Ramirez Martinez" userId="14d3900238d93848" providerId="LiveId" clId="{7764BF26-6C29-4F72-93A4-5DAFD0922132}" dt="2022-03-21T22:53:51.763" v="489" actId="6264"/>
          <ac:spMkLst>
            <pc:docMk/>
            <pc:sldMk cId="1569780132" sldId="343"/>
            <ac:spMk id="11" creationId="{81147FFD-D85C-4923-B324-C914039707CB}"/>
          </ac:spMkLst>
        </pc:spChg>
        <pc:spChg chg="add del mod">
          <ac:chgData name="Carlos Leonel Ramirez Martinez" userId="14d3900238d93848" providerId="LiveId" clId="{7764BF26-6C29-4F72-93A4-5DAFD0922132}" dt="2022-03-21T22:53:51.763" v="489" actId="6264"/>
          <ac:spMkLst>
            <pc:docMk/>
            <pc:sldMk cId="1569780132" sldId="343"/>
            <ac:spMk id="12" creationId="{D83A4EF3-9836-4644-8A3F-E26C7013B73F}"/>
          </ac:spMkLst>
        </pc:spChg>
        <pc:spChg chg="add del mod">
          <ac:chgData name="Carlos Leonel Ramirez Martinez" userId="14d3900238d93848" providerId="LiveId" clId="{7764BF26-6C29-4F72-93A4-5DAFD0922132}" dt="2022-03-21T22:53:51.763" v="489" actId="6264"/>
          <ac:spMkLst>
            <pc:docMk/>
            <pc:sldMk cId="1569780132" sldId="343"/>
            <ac:spMk id="13" creationId="{AD183520-544B-4C28-9115-61494AB2392B}"/>
          </ac:spMkLst>
        </pc:spChg>
      </pc:sldChg>
      <pc:sldChg chg="modSp mod">
        <pc:chgData name="Carlos Leonel Ramirez Martinez" userId="14d3900238d93848" providerId="LiveId" clId="{7764BF26-6C29-4F72-93A4-5DAFD0922132}" dt="2022-03-21T22:53:18.412" v="479" actId="27636"/>
        <pc:sldMkLst>
          <pc:docMk/>
          <pc:sldMk cId="246770953" sldId="361"/>
        </pc:sldMkLst>
        <pc:spChg chg="mod">
          <ac:chgData name="Carlos Leonel Ramirez Martinez" userId="14d3900238d93848" providerId="LiveId" clId="{7764BF26-6C29-4F72-93A4-5DAFD0922132}" dt="2022-03-21T22:53:18.412" v="479" actId="27636"/>
          <ac:spMkLst>
            <pc:docMk/>
            <pc:sldMk cId="246770953" sldId="361"/>
            <ac:spMk id="10" creationId="{312E2015-3EC2-4815-B5C7-FC28ECC691EF}"/>
          </ac:spMkLst>
        </pc:spChg>
      </pc:sldChg>
      <pc:sldChg chg="add del ord">
        <pc:chgData name="Carlos Leonel Ramirez Martinez" userId="14d3900238d93848" providerId="LiveId" clId="{7764BF26-6C29-4F72-93A4-5DAFD0922132}" dt="2022-03-22T20:42:49.485" v="724" actId="47"/>
        <pc:sldMkLst>
          <pc:docMk/>
          <pc:sldMk cId="2912675615" sldId="362"/>
        </pc:sldMkLst>
      </pc:sldChg>
      <pc:sldChg chg="add del ord">
        <pc:chgData name="Carlos Leonel Ramirez Martinez" userId="14d3900238d93848" providerId="LiveId" clId="{7764BF26-6C29-4F72-93A4-5DAFD0922132}" dt="2022-03-22T20:42:49.485" v="724" actId="47"/>
        <pc:sldMkLst>
          <pc:docMk/>
          <pc:sldMk cId="2754295484" sldId="363"/>
        </pc:sldMkLst>
      </pc:sldChg>
      <pc:sldChg chg="add del ord">
        <pc:chgData name="Carlos Leonel Ramirez Martinez" userId="14d3900238d93848" providerId="LiveId" clId="{7764BF26-6C29-4F72-93A4-5DAFD0922132}" dt="2022-03-22T20:42:49.485" v="724" actId="47"/>
        <pc:sldMkLst>
          <pc:docMk/>
          <pc:sldMk cId="2085677176" sldId="364"/>
        </pc:sldMkLst>
      </pc:sldChg>
      <pc:sldChg chg="add del ord">
        <pc:chgData name="Carlos Leonel Ramirez Martinez" userId="14d3900238d93848" providerId="LiveId" clId="{7764BF26-6C29-4F72-93A4-5DAFD0922132}" dt="2022-03-22T20:42:49.485" v="724" actId="47"/>
        <pc:sldMkLst>
          <pc:docMk/>
          <pc:sldMk cId="1458261890" sldId="365"/>
        </pc:sldMkLst>
      </pc:sldChg>
      <pc:sldChg chg="add del ord">
        <pc:chgData name="Carlos Leonel Ramirez Martinez" userId="14d3900238d93848" providerId="LiveId" clId="{7764BF26-6C29-4F72-93A4-5DAFD0922132}" dt="2022-03-22T20:42:49.485" v="724" actId="47"/>
        <pc:sldMkLst>
          <pc:docMk/>
          <pc:sldMk cId="1243948887" sldId="366"/>
        </pc:sldMkLst>
      </pc:sldChg>
      <pc:sldChg chg="add del ord">
        <pc:chgData name="Carlos Leonel Ramirez Martinez" userId="14d3900238d93848" providerId="LiveId" clId="{7764BF26-6C29-4F72-93A4-5DAFD0922132}" dt="2022-03-22T20:42:49.485" v="724" actId="47"/>
        <pc:sldMkLst>
          <pc:docMk/>
          <pc:sldMk cId="3067436198" sldId="367"/>
        </pc:sldMkLst>
      </pc:sldChg>
      <pc:sldChg chg="add del ord">
        <pc:chgData name="Carlos Leonel Ramirez Martinez" userId="14d3900238d93848" providerId="LiveId" clId="{7764BF26-6C29-4F72-93A4-5DAFD0922132}" dt="2022-03-22T20:42:49.485" v="724" actId="47"/>
        <pc:sldMkLst>
          <pc:docMk/>
          <pc:sldMk cId="2685351904" sldId="368"/>
        </pc:sldMkLst>
      </pc:sldChg>
      <pc:sldChg chg="add del ord">
        <pc:chgData name="Carlos Leonel Ramirez Martinez" userId="14d3900238d93848" providerId="LiveId" clId="{7764BF26-6C29-4F72-93A4-5DAFD0922132}" dt="2022-03-22T20:42:49.485" v="724" actId="47"/>
        <pc:sldMkLst>
          <pc:docMk/>
          <pc:sldMk cId="1475942946" sldId="369"/>
        </pc:sldMkLst>
      </pc:sldChg>
      <pc:sldChg chg="add del ord">
        <pc:chgData name="Carlos Leonel Ramirez Martinez" userId="14d3900238d93848" providerId="LiveId" clId="{7764BF26-6C29-4F72-93A4-5DAFD0922132}" dt="2022-03-22T20:42:49.485" v="724" actId="47"/>
        <pc:sldMkLst>
          <pc:docMk/>
          <pc:sldMk cId="4094700707" sldId="370"/>
        </pc:sldMkLst>
      </pc:sldChg>
      <pc:sldChg chg="del">
        <pc:chgData name="Carlos Leonel Ramirez Martinez" userId="14d3900238d93848" providerId="LiveId" clId="{7764BF26-6C29-4F72-93A4-5DAFD0922132}" dt="2022-03-22T20:42:49.485" v="724" actId="47"/>
        <pc:sldMkLst>
          <pc:docMk/>
          <pc:sldMk cId="3527635352" sldId="371"/>
        </pc:sldMkLst>
      </pc:sldChg>
      <pc:sldChg chg="del">
        <pc:chgData name="Carlos Leonel Ramirez Martinez" userId="14d3900238d93848" providerId="LiveId" clId="{7764BF26-6C29-4F72-93A4-5DAFD0922132}" dt="2022-03-22T20:42:49.485" v="724" actId="47"/>
        <pc:sldMkLst>
          <pc:docMk/>
          <pc:sldMk cId="2371224498" sldId="372"/>
        </pc:sldMkLst>
      </pc:sldChg>
      <pc:sldChg chg="del">
        <pc:chgData name="Carlos Leonel Ramirez Martinez" userId="14d3900238d93848" providerId="LiveId" clId="{7764BF26-6C29-4F72-93A4-5DAFD0922132}" dt="2022-03-22T20:42:49.485" v="724" actId="47"/>
        <pc:sldMkLst>
          <pc:docMk/>
          <pc:sldMk cId="432797414" sldId="373"/>
        </pc:sldMkLst>
      </pc:sldChg>
      <pc:sldChg chg="del">
        <pc:chgData name="Carlos Leonel Ramirez Martinez" userId="14d3900238d93848" providerId="LiveId" clId="{7764BF26-6C29-4F72-93A4-5DAFD0922132}" dt="2022-03-21T22:45:41.424" v="159" actId="47"/>
        <pc:sldMkLst>
          <pc:docMk/>
          <pc:sldMk cId="3007611241" sldId="374"/>
        </pc:sldMkLst>
      </pc:sldChg>
      <pc:sldChg chg="del">
        <pc:chgData name="Carlos Leonel Ramirez Martinez" userId="14d3900238d93848" providerId="LiveId" clId="{7764BF26-6C29-4F72-93A4-5DAFD0922132}" dt="2022-03-21T22:46:10.694" v="169" actId="47"/>
        <pc:sldMkLst>
          <pc:docMk/>
          <pc:sldMk cId="4121897357" sldId="375"/>
        </pc:sldMkLst>
      </pc:sldChg>
      <pc:sldChg chg="add del ord">
        <pc:chgData name="Carlos Leonel Ramirez Martinez" userId="14d3900238d93848" providerId="LiveId" clId="{7764BF26-6C29-4F72-93A4-5DAFD0922132}" dt="2022-03-22T20:42:49.485" v="724" actId="47"/>
        <pc:sldMkLst>
          <pc:docMk/>
          <pc:sldMk cId="2646518816" sldId="376"/>
        </pc:sldMkLst>
      </pc:sldChg>
      <pc:sldChg chg="add del ord">
        <pc:chgData name="Carlos Leonel Ramirez Martinez" userId="14d3900238d93848" providerId="LiveId" clId="{7764BF26-6C29-4F72-93A4-5DAFD0922132}" dt="2022-03-22T20:42:49.485" v="724" actId="47"/>
        <pc:sldMkLst>
          <pc:docMk/>
          <pc:sldMk cId="3060128742" sldId="377"/>
        </pc:sldMkLst>
      </pc:sldChg>
      <pc:sldChg chg="add del ord">
        <pc:chgData name="Carlos Leonel Ramirez Martinez" userId="14d3900238d93848" providerId="LiveId" clId="{7764BF26-6C29-4F72-93A4-5DAFD0922132}" dt="2022-03-22T20:42:49.485" v="724" actId="47"/>
        <pc:sldMkLst>
          <pc:docMk/>
          <pc:sldMk cId="1930437226" sldId="378"/>
        </pc:sldMkLst>
      </pc:sldChg>
      <pc:sldChg chg="del">
        <pc:chgData name="Carlos Leonel Ramirez Martinez" userId="14d3900238d93848" providerId="LiveId" clId="{7764BF26-6C29-4F72-93A4-5DAFD0922132}" dt="2022-03-22T20:42:49.485" v="724" actId="47"/>
        <pc:sldMkLst>
          <pc:docMk/>
          <pc:sldMk cId="3688991853" sldId="379"/>
        </pc:sldMkLst>
      </pc:sldChg>
      <pc:sldChg chg="del">
        <pc:chgData name="Carlos Leonel Ramirez Martinez" userId="14d3900238d93848" providerId="LiveId" clId="{7764BF26-6C29-4F72-93A4-5DAFD0922132}" dt="2022-03-22T20:42:49.485" v="724" actId="47"/>
        <pc:sldMkLst>
          <pc:docMk/>
          <pc:sldMk cId="2029660175" sldId="380"/>
        </pc:sldMkLst>
      </pc:sldChg>
      <pc:sldChg chg="del">
        <pc:chgData name="Carlos Leonel Ramirez Martinez" userId="14d3900238d93848" providerId="LiveId" clId="{7764BF26-6C29-4F72-93A4-5DAFD0922132}" dt="2022-03-22T20:42:49.485" v="724" actId="47"/>
        <pc:sldMkLst>
          <pc:docMk/>
          <pc:sldMk cId="4206653191" sldId="381"/>
        </pc:sldMkLst>
      </pc:sldChg>
      <pc:sldChg chg="del">
        <pc:chgData name="Carlos Leonel Ramirez Martinez" userId="14d3900238d93848" providerId="LiveId" clId="{7764BF26-6C29-4F72-93A4-5DAFD0922132}" dt="2022-03-22T20:42:49.485" v="724" actId="47"/>
        <pc:sldMkLst>
          <pc:docMk/>
          <pc:sldMk cId="3461844647" sldId="382"/>
        </pc:sldMkLst>
      </pc:sldChg>
      <pc:sldChg chg="del">
        <pc:chgData name="Carlos Leonel Ramirez Martinez" userId="14d3900238d93848" providerId="LiveId" clId="{7764BF26-6C29-4F72-93A4-5DAFD0922132}" dt="2022-03-22T20:42:49.485" v="724" actId="47"/>
        <pc:sldMkLst>
          <pc:docMk/>
          <pc:sldMk cId="3699487183" sldId="383"/>
        </pc:sldMkLst>
      </pc:sldChg>
      <pc:sldChg chg="del">
        <pc:chgData name="Carlos Leonel Ramirez Martinez" userId="14d3900238d93848" providerId="LiveId" clId="{7764BF26-6C29-4F72-93A4-5DAFD0922132}" dt="2022-03-22T20:42:49.485" v="724" actId="47"/>
        <pc:sldMkLst>
          <pc:docMk/>
          <pc:sldMk cId="1689228102" sldId="384"/>
        </pc:sldMkLst>
      </pc:sldChg>
      <pc:sldChg chg="del">
        <pc:chgData name="Carlos Leonel Ramirez Martinez" userId="14d3900238d93848" providerId="LiveId" clId="{7764BF26-6C29-4F72-93A4-5DAFD0922132}" dt="2022-03-22T20:42:49.485" v="724" actId="47"/>
        <pc:sldMkLst>
          <pc:docMk/>
          <pc:sldMk cId="3560072019" sldId="385"/>
        </pc:sldMkLst>
      </pc:sldChg>
      <pc:sldChg chg="del">
        <pc:chgData name="Carlos Leonel Ramirez Martinez" userId="14d3900238d93848" providerId="LiveId" clId="{7764BF26-6C29-4F72-93A4-5DAFD0922132}" dt="2022-03-22T20:42:49.485" v="724" actId="47"/>
        <pc:sldMkLst>
          <pc:docMk/>
          <pc:sldMk cId="602553631" sldId="386"/>
        </pc:sldMkLst>
      </pc:sldChg>
      <pc:sldChg chg="del">
        <pc:chgData name="Carlos Leonel Ramirez Martinez" userId="14d3900238d93848" providerId="LiveId" clId="{7764BF26-6C29-4F72-93A4-5DAFD0922132}" dt="2022-03-22T20:42:49.485" v="724" actId="47"/>
        <pc:sldMkLst>
          <pc:docMk/>
          <pc:sldMk cId="2731193841" sldId="387"/>
        </pc:sldMkLst>
      </pc:sldChg>
      <pc:sldChg chg="del">
        <pc:chgData name="Carlos Leonel Ramirez Martinez" userId="14d3900238d93848" providerId="LiveId" clId="{7764BF26-6C29-4F72-93A4-5DAFD0922132}" dt="2022-03-22T20:42:49.485" v="724" actId="47"/>
        <pc:sldMkLst>
          <pc:docMk/>
          <pc:sldMk cId="2832876619" sldId="388"/>
        </pc:sldMkLst>
      </pc:sldChg>
      <pc:sldChg chg="del">
        <pc:chgData name="Carlos Leonel Ramirez Martinez" userId="14d3900238d93848" providerId="LiveId" clId="{7764BF26-6C29-4F72-93A4-5DAFD0922132}" dt="2022-03-22T20:42:49.485" v="724" actId="47"/>
        <pc:sldMkLst>
          <pc:docMk/>
          <pc:sldMk cId="1917613134" sldId="389"/>
        </pc:sldMkLst>
      </pc:sldChg>
      <pc:sldChg chg="del">
        <pc:chgData name="Carlos Leonel Ramirez Martinez" userId="14d3900238d93848" providerId="LiveId" clId="{7764BF26-6C29-4F72-93A4-5DAFD0922132}" dt="2022-03-22T20:42:49.485" v="724" actId="47"/>
        <pc:sldMkLst>
          <pc:docMk/>
          <pc:sldMk cId="1435891202" sldId="390"/>
        </pc:sldMkLst>
      </pc:sldChg>
      <pc:sldChg chg="del">
        <pc:chgData name="Carlos Leonel Ramirez Martinez" userId="14d3900238d93848" providerId="LiveId" clId="{7764BF26-6C29-4F72-93A4-5DAFD0922132}" dt="2022-03-22T20:42:49.485" v="724" actId="47"/>
        <pc:sldMkLst>
          <pc:docMk/>
          <pc:sldMk cId="2532726882" sldId="391"/>
        </pc:sldMkLst>
      </pc:sldChg>
      <pc:sldChg chg="del">
        <pc:chgData name="Carlos Leonel Ramirez Martinez" userId="14d3900238d93848" providerId="LiveId" clId="{7764BF26-6C29-4F72-93A4-5DAFD0922132}" dt="2022-03-22T20:42:49.485" v="724" actId="47"/>
        <pc:sldMkLst>
          <pc:docMk/>
          <pc:sldMk cId="2223015609" sldId="392"/>
        </pc:sldMkLst>
      </pc:sldChg>
      <pc:sldChg chg="del">
        <pc:chgData name="Carlos Leonel Ramirez Martinez" userId="14d3900238d93848" providerId="LiveId" clId="{7764BF26-6C29-4F72-93A4-5DAFD0922132}" dt="2022-03-22T20:42:49.485" v="724" actId="47"/>
        <pc:sldMkLst>
          <pc:docMk/>
          <pc:sldMk cId="4055651477" sldId="393"/>
        </pc:sldMkLst>
      </pc:sldChg>
      <pc:sldChg chg="del">
        <pc:chgData name="Carlos Leonel Ramirez Martinez" userId="14d3900238d93848" providerId="LiveId" clId="{7764BF26-6C29-4F72-93A4-5DAFD0922132}" dt="2022-03-22T20:42:49.485" v="724" actId="47"/>
        <pc:sldMkLst>
          <pc:docMk/>
          <pc:sldMk cId="1201221088" sldId="394"/>
        </pc:sldMkLst>
      </pc:sldChg>
      <pc:sldChg chg="del">
        <pc:chgData name="Carlos Leonel Ramirez Martinez" userId="14d3900238d93848" providerId="LiveId" clId="{7764BF26-6C29-4F72-93A4-5DAFD0922132}" dt="2022-03-22T20:42:49.485" v="724" actId="47"/>
        <pc:sldMkLst>
          <pc:docMk/>
          <pc:sldMk cId="2830307740" sldId="395"/>
        </pc:sldMkLst>
      </pc:sldChg>
      <pc:sldChg chg="del">
        <pc:chgData name="Carlos Leonel Ramirez Martinez" userId="14d3900238d93848" providerId="LiveId" clId="{7764BF26-6C29-4F72-93A4-5DAFD0922132}" dt="2022-03-22T20:42:49.485" v="724" actId="47"/>
        <pc:sldMkLst>
          <pc:docMk/>
          <pc:sldMk cId="11942578" sldId="396"/>
        </pc:sldMkLst>
      </pc:sldChg>
      <pc:sldChg chg="del">
        <pc:chgData name="Carlos Leonel Ramirez Martinez" userId="14d3900238d93848" providerId="LiveId" clId="{7764BF26-6C29-4F72-93A4-5DAFD0922132}" dt="2022-03-22T20:42:49.485" v="724" actId="47"/>
        <pc:sldMkLst>
          <pc:docMk/>
          <pc:sldMk cId="3452476006" sldId="397"/>
        </pc:sldMkLst>
      </pc:sldChg>
      <pc:sldChg chg="del">
        <pc:chgData name="Carlos Leonel Ramirez Martinez" userId="14d3900238d93848" providerId="LiveId" clId="{7764BF26-6C29-4F72-93A4-5DAFD0922132}" dt="2022-03-22T20:42:49.485" v="724" actId="47"/>
        <pc:sldMkLst>
          <pc:docMk/>
          <pc:sldMk cId="472282394" sldId="398"/>
        </pc:sldMkLst>
      </pc:sldChg>
      <pc:sldChg chg="del">
        <pc:chgData name="Carlos Leonel Ramirez Martinez" userId="14d3900238d93848" providerId="LiveId" clId="{7764BF26-6C29-4F72-93A4-5DAFD0922132}" dt="2022-03-22T20:42:49.485" v="724" actId="47"/>
        <pc:sldMkLst>
          <pc:docMk/>
          <pc:sldMk cId="142080882" sldId="399"/>
        </pc:sldMkLst>
      </pc:sldChg>
      <pc:sldChg chg="del">
        <pc:chgData name="Carlos Leonel Ramirez Martinez" userId="14d3900238d93848" providerId="LiveId" clId="{7764BF26-6C29-4F72-93A4-5DAFD0922132}" dt="2022-03-22T20:42:49.485" v="724" actId="47"/>
        <pc:sldMkLst>
          <pc:docMk/>
          <pc:sldMk cId="477224176" sldId="400"/>
        </pc:sldMkLst>
      </pc:sldChg>
      <pc:sldChg chg="del">
        <pc:chgData name="Carlos Leonel Ramirez Martinez" userId="14d3900238d93848" providerId="LiveId" clId="{7764BF26-6C29-4F72-93A4-5DAFD0922132}" dt="2022-03-22T20:42:49.485" v="724" actId="47"/>
        <pc:sldMkLst>
          <pc:docMk/>
          <pc:sldMk cId="1491799252" sldId="401"/>
        </pc:sldMkLst>
      </pc:sldChg>
      <pc:sldChg chg="del">
        <pc:chgData name="Carlos Leonel Ramirez Martinez" userId="14d3900238d93848" providerId="LiveId" clId="{7764BF26-6C29-4F72-93A4-5DAFD0922132}" dt="2022-03-22T20:42:49.485" v="724" actId="47"/>
        <pc:sldMkLst>
          <pc:docMk/>
          <pc:sldMk cId="1764464896" sldId="402"/>
        </pc:sldMkLst>
      </pc:sldChg>
      <pc:sldChg chg="del">
        <pc:chgData name="Carlos Leonel Ramirez Martinez" userId="14d3900238d93848" providerId="LiveId" clId="{7764BF26-6C29-4F72-93A4-5DAFD0922132}" dt="2022-03-22T20:42:49.485" v="724" actId="47"/>
        <pc:sldMkLst>
          <pc:docMk/>
          <pc:sldMk cId="4049303685" sldId="403"/>
        </pc:sldMkLst>
      </pc:sldChg>
      <pc:sldChg chg="del">
        <pc:chgData name="Carlos Leonel Ramirez Martinez" userId="14d3900238d93848" providerId="LiveId" clId="{7764BF26-6C29-4F72-93A4-5DAFD0922132}" dt="2022-03-22T20:42:49.485" v="724" actId="47"/>
        <pc:sldMkLst>
          <pc:docMk/>
          <pc:sldMk cId="1606422425" sldId="404"/>
        </pc:sldMkLst>
      </pc:sldChg>
      <pc:sldChg chg="del">
        <pc:chgData name="Carlos Leonel Ramirez Martinez" userId="14d3900238d93848" providerId="LiveId" clId="{7764BF26-6C29-4F72-93A4-5DAFD0922132}" dt="2022-03-22T20:42:49.485" v="724" actId="47"/>
        <pc:sldMkLst>
          <pc:docMk/>
          <pc:sldMk cId="2574261038" sldId="405"/>
        </pc:sldMkLst>
      </pc:sldChg>
      <pc:sldChg chg="del">
        <pc:chgData name="Carlos Leonel Ramirez Martinez" userId="14d3900238d93848" providerId="LiveId" clId="{7764BF26-6C29-4F72-93A4-5DAFD0922132}" dt="2022-03-22T20:42:49.485" v="724" actId="47"/>
        <pc:sldMkLst>
          <pc:docMk/>
          <pc:sldMk cId="2533531690" sldId="406"/>
        </pc:sldMkLst>
      </pc:sldChg>
      <pc:sldChg chg="del">
        <pc:chgData name="Carlos Leonel Ramirez Martinez" userId="14d3900238d93848" providerId="LiveId" clId="{7764BF26-6C29-4F72-93A4-5DAFD0922132}" dt="2022-03-22T20:42:49.485" v="724" actId="47"/>
        <pc:sldMkLst>
          <pc:docMk/>
          <pc:sldMk cId="1830632129" sldId="407"/>
        </pc:sldMkLst>
      </pc:sldChg>
      <pc:sldChg chg="del">
        <pc:chgData name="Carlos Leonel Ramirez Martinez" userId="14d3900238d93848" providerId="LiveId" clId="{7764BF26-6C29-4F72-93A4-5DAFD0922132}" dt="2022-03-22T20:42:49.485" v="724" actId="47"/>
        <pc:sldMkLst>
          <pc:docMk/>
          <pc:sldMk cId="2363771606" sldId="408"/>
        </pc:sldMkLst>
      </pc:sldChg>
      <pc:sldChg chg="del">
        <pc:chgData name="Carlos Leonel Ramirez Martinez" userId="14d3900238d93848" providerId="LiveId" clId="{7764BF26-6C29-4F72-93A4-5DAFD0922132}" dt="2022-03-22T20:42:49.485" v="724" actId="47"/>
        <pc:sldMkLst>
          <pc:docMk/>
          <pc:sldMk cId="3079105109" sldId="409"/>
        </pc:sldMkLst>
      </pc:sldChg>
      <pc:sldChg chg="del">
        <pc:chgData name="Carlos Leonel Ramirez Martinez" userId="14d3900238d93848" providerId="LiveId" clId="{7764BF26-6C29-4F72-93A4-5DAFD0922132}" dt="2022-03-22T20:42:49.485" v="724" actId="47"/>
        <pc:sldMkLst>
          <pc:docMk/>
          <pc:sldMk cId="3175962853" sldId="410"/>
        </pc:sldMkLst>
      </pc:sldChg>
      <pc:sldChg chg="del">
        <pc:chgData name="Carlos Leonel Ramirez Martinez" userId="14d3900238d93848" providerId="LiveId" clId="{7764BF26-6C29-4F72-93A4-5DAFD0922132}" dt="2022-03-22T20:42:49.485" v="724" actId="47"/>
        <pc:sldMkLst>
          <pc:docMk/>
          <pc:sldMk cId="1280968836" sldId="411"/>
        </pc:sldMkLst>
      </pc:sldChg>
      <pc:sldChg chg="del">
        <pc:chgData name="Carlos Leonel Ramirez Martinez" userId="14d3900238d93848" providerId="LiveId" clId="{7764BF26-6C29-4F72-93A4-5DAFD0922132}" dt="2022-03-22T20:42:49.485" v="724" actId="47"/>
        <pc:sldMkLst>
          <pc:docMk/>
          <pc:sldMk cId="2270776902" sldId="412"/>
        </pc:sldMkLst>
      </pc:sldChg>
      <pc:sldChg chg="del">
        <pc:chgData name="Carlos Leonel Ramirez Martinez" userId="14d3900238d93848" providerId="LiveId" clId="{7764BF26-6C29-4F72-93A4-5DAFD0922132}" dt="2022-03-22T20:42:49.485" v="724" actId="47"/>
        <pc:sldMkLst>
          <pc:docMk/>
          <pc:sldMk cId="1914956151" sldId="413"/>
        </pc:sldMkLst>
      </pc:sldChg>
      <pc:sldChg chg="del">
        <pc:chgData name="Carlos Leonel Ramirez Martinez" userId="14d3900238d93848" providerId="LiveId" clId="{7764BF26-6C29-4F72-93A4-5DAFD0922132}" dt="2022-03-22T20:42:49.485" v="724" actId="47"/>
        <pc:sldMkLst>
          <pc:docMk/>
          <pc:sldMk cId="1645973716" sldId="414"/>
        </pc:sldMkLst>
      </pc:sldChg>
      <pc:sldChg chg="del">
        <pc:chgData name="Carlos Leonel Ramirez Martinez" userId="14d3900238d93848" providerId="LiveId" clId="{7764BF26-6C29-4F72-93A4-5DAFD0922132}" dt="2022-03-22T20:42:49.485" v="724" actId="47"/>
        <pc:sldMkLst>
          <pc:docMk/>
          <pc:sldMk cId="2659655246" sldId="415"/>
        </pc:sldMkLst>
      </pc:sldChg>
      <pc:sldChg chg="del">
        <pc:chgData name="Carlos Leonel Ramirez Martinez" userId="14d3900238d93848" providerId="LiveId" clId="{7764BF26-6C29-4F72-93A4-5DAFD0922132}" dt="2022-03-22T20:42:49.485" v="724" actId="47"/>
        <pc:sldMkLst>
          <pc:docMk/>
          <pc:sldMk cId="3886382314" sldId="416"/>
        </pc:sldMkLst>
      </pc:sldChg>
      <pc:sldChg chg="del">
        <pc:chgData name="Carlos Leonel Ramirez Martinez" userId="14d3900238d93848" providerId="LiveId" clId="{7764BF26-6C29-4F72-93A4-5DAFD0922132}" dt="2022-03-22T20:42:49.485" v="724" actId="47"/>
        <pc:sldMkLst>
          <pc:docMk/>
          <pc:sldMk cId="3357161108" sldId="417"/>
        </pc:sldMkLst>
      </pc:sldChg>
      <pc:sldChg chg="del">
        <pc:chgData name="Carlos Leonel Ramirez Martinez" userId="14d3900238d93848" providerId="LiveId" clId="{7764BF26-6C29-4F72-93A4-5DAFD0922132}" dt="2022-03-22T20:42:49.485" v="724" actId="47"/>
        <pc:sldMkLst>
          <pc:docMk/>
          <pc:sldMk cId="396221042" sldId="418"/>
        </pc:sldMkLst>
      </pc:sldChg>
      <pc:sldChg chg="del">
        <pc:chgData name="Carlos Leonel Ramirez Martinez" userId="14d3900238d93848" providerId="LiveId" clId="{7764BF26-6C29-4F72-93A4-5DAFD0922132}" dt="2022-03-22T20:42:49.485" v="724" actId="47"/>
        <pc:sldMkLst>
          <pc:docMk/>
          <pc:sldMk cId="3815574325" sldId="419"/>
        </pc:sldMkLst>
      </pc:sldChg>
      <pc:sldChg chg="del">
        <pc:chgData name="Carlos Leonel Ramirez Martinez" userId="14d3900238d93848" providerId="LiveId" clId="{7764BF26-6C29-4F72-93A4-5DAFD0922132}" dt="2022-03-22T20:42:49.485" v="724" actId="47"/>
        <pc:sldMkLst>
          <pc:docMk/>
          <pc:sldMk cId="4081144874" sldId="420"/>
        </pc:sldMkLst>
      </pc:sldChg>
      <pc:sldChg chg="del">
        <pc:chgData name="Carlos Leonel Ramirez Martinez" userId="14d3900238d93848" providerId="LiveId" clId="{7764BF26-6C29-4F72-93A4-5DAFD0922132}" dt="2022-03-22T20:42:49.485" v="724" actId="47"/>
        <pc:sldMkLst>
          <pc:docMk/>
          <pc:sldMk cId="3706159332" sldId="421"/>
        </pc:sldMkLst>
      </pc:sldChg>
      <pc:sldChg chg="del">
        <pc:chgData name="Carlos Leonel Ramirez Martinez" userId="14d3900238d93848" providerId="LiveId" clId="{7764BF26-6C29-4F72-93A4-5DAFD0922132}" dt="2022-03-22T20:42:49.485" v="724" actId="47"/>
        <pc:sldMkLst>
          <pc:docMk/>
          <pc:sldMk cId="2575492259" sldId="422"/>
        </pc:sldMkLst>
      </pc:sldChg>
      <pc:sldChg chg="del">
        <pc:chgData name="Carlos Leonel Ramirez Martinez" userId="14d3900238d93848" providerId="LiveId" clId="{7764BF26-6C29-4F72-93A4-5DAFD0922132}" dt="2022-03-22T20:42:49.485" v="724" actId="47"/>
        <pc:sldMkLst>
          <pc:docMk/>
          <pc:sldMk cId="367301143" sldId="423"/>
        </pc:sldMkLst>
      </pc:sldChg>
      <pc:sldChg chg="addSp delSp modSp new mod modClrScheme chgLayout modNotesTx">
        <pc:chgData name="Carlos Leonel Ramirez Martinez" userId="14d3900238d93848" providerId="LiveId" clId="{7764BF26-6C29-4F72-93A4-5DAFD0922132}" dt="2022-03-22T20:42:13.220" v="717" actId="20577"/>
        <pc:sldMkLst>
          <pc:docMk/>
          <pc:sldMk cId="2101567227" sldId="424"/>
        </pc:sldMkLst>
        <pc:spChg chg="del mod ord">
          <ac:chgData name="Carlos Leonel Ramirez Martinez" userId="14d3900238d93848" providerId="LiveId" clId="{7764BF26-6C29-4F72-93A4-5DAFD0922132}" dt="2022-03-21T22:44:00.869" v="3" actId="700"/>
          <ac:spMkLst>
            <pc:docMk/>
            <pc:sldMk cId="2101567227" sldId="424"/>
            <ac:spMk id="2" creationId="{C969A72A-7217-4695-A372-95C57F87FB9D}"/>
          </ac:spMkLst>
        </pc:spChg>
        <pc:spChg chg="del">
          <ac:chgData name="Carlos Leonel Ramirez Martinez" userId="14d3900238d93848" providerId="LiveId" clId="{7764BF26-6C29-4F72-93A4-5DAFD0922132}" dt="2022-03-21T22:44:00.869" v="3" actId="700"/>
          <ac:spMkLst>
            <pc:docMk/>
            <pc:sldMk cId="2101567227" sldId="424"/>
            <ac:spMk id="3" creationId="{3B7BDFD1-E850-49C9-B5E6-9A72F2A7F0BD}"/>
          </ac:spMkLst>
        </pc:spChg>
        <pc:spChg chg="add mod ord">
          <ac:chgData name="Carlos Leonel Ramirez Martinez" userId="14d3900238d93848" providerId="LiveId" clId="{7764BF26-6C29-4F72-93A4-5DAFD0922132}" dt="2022-03-21T22:44:36.743" v="47" actId="20577"/>
          <ac:spMkLst>
            <pc:docMk/>
            <pc:sldMk cId="2101567227" sldId="424"/>
            <ac:spMk id="4" creationId="{F6BE1CFA-D2FF-479D-AC22-0399B5DFDE30}"/>
          </ac:spMkLst>
        </pc:spChg>
        <pc:spChg chg="add del mod">
          <ac:chgData name="Carlos Leonel Ramirez Martinez" userId="14d3900238d93848" providerId="LiveId" clId="{7764BF26-6C29-4F72-93A4-5DAFD0922132}" dt="2022-03-22T20:42:06.493" v="698" actId="478"/>
          <ac:spMkLst>
            <pc:docMk/>
            <pc:sldMk cId="2101567227" sldId="424"/>
            <ac:spMk id="5" creationId="{7825C873-C740-4554-A871-26DDC86CBF6B}"/>
          </ac:spMkLst>
        </pc:spChg>
        <pc:spChg chg="add del mod">
          <ac:chgData name="Carlos Leonel Ramirez Martinez" userId="14d3900238d93848" providerId="LiveId" clId="{7764BF26-6C29-4F72-93A4-5DAFD0922132}" dt="2022-03-21T22:55:37.069" v="684" actId="478"/>
          <ac:spMkLst>
            <pc:docMk/>
            <pc:sldMk cId="2101567227" sldId="424"/>
            <ac:spMk id="7" creationId="{5A5DE12B-6C7C-4768-868E-7D3C5EE814FF}"/>
          </ac:spMkLst>
        </pc:spChg>
      </pc:sldChg>
      <pc:sldChg chg="addSp delSp modSp new mod modClrScheme chgLayout">
        <pc:chgData name="Carlos Leonel Ramirez Martinez" userId="14d3900238d93848" providerId="LiveId" clId="{7764BF26-6C29-4F72-93A4-5DAFD0922132}" dt="2022-03-21T22:45:08.393" v="158" actId="20577"/>
        <pc:sldMkLst>
          <pc:docMk/>
          <pc:sldMk cId="1911994854" sldId="425"/>
        </pc:sldMkLst>
        <pc:spChg chg="del mod ord">
          <ac:chgData name="Carlos Leonel Ramirez Martinez" userId="14d3900238d93848" providerId="LiveId" clId="{7764BF26-6C29-4F72-93A4-5DAFD0922132}" dt="2022-03-21T22:44:08.311" v="5" actId="700"/>
          <ac:spMkLst>
            <pc:docMk/>
            <pc:sldMk cId="1911994854" sldId="425"/>
            <ac:spMk id="2" creationId="{6148BEE3-3911-46FF-984E-67BD243A58F5}"/>
          </ac:spMkLst>
        </pc:spChg>
        <pc:spChg chg="add mod ord">
          <ac:chgData name="Carlos Leonel Ramirez Martinez" userId="14d3900238d93848" providerId="LiveId" clId="{7764BF26-6C29-4F72-93A4-5DAFD0922132}" dt="2022-03-21T22:44:46.481" v="77" actId="20577"/>
          <ac:spMkLst>
            <pc:docMk/>
            <pc:sldMk cId="1911994854" sldId="425"/>
            <ac:spMk id="3" creationId="{49A024DE-CAE1-4875-8A9D-167F4C3A87C2}"/>
          </ac:spMkLst>
        </pc:spChg>
        <pc:spChg chg="add mod ord">
          <ac:chgData name="Carlos Leonel Ramirez Martinez" userId="14d3900238d93848" providerId="LiveId" clId="{7764BF26-6C29-4F72-93A4-5DAFD0922132}" dt="2022-03-21T22:45:08.393" v="158" actId="20577"/>
          <ac:spMkLst>
            <pc:docMk/>
            <pc:sldMk cId="1911994854" sldId="425"/>
            <ac:spMk id="4" creationId="{840A66E6-F278-4E98-9A53-84390B7B58D3}"/>
          </ac:spMkLst>
        </pc:spChg>
      </pc:sldChg>
      <pc:sldChg chg="delSp new mod modClrScheme chgLayout">
        <pc:chgData name="Carlos Leonel Ramirez Martinez" userId="14d3900238d93848" providerId="LiveId" clId="{7764BF26-6C29-4F72-93A4-5DAFD0922132}" dt="2022-03-22T20:43:00.911" v="726" actId="700"/>
        <pc:sldMkLst>
          <pc:docMk/>
          <pc:sldMk cId="2796889463" sldId="426"/>
        </pc:sldMkLst>
        <pc:spChg chg="del">
          <ac:chgData name="Carlos Leonel Ramirez Martinez" userId="14d3900238d93848" providerId="LiveId" clId="{7764BF26-6C29-4F72-93A4-5DAFD0922132}" dt="2022-03-22T20:43:00.911" v="726" actId="700"/>
          <ac:spMkLst>
            <pc:docMk/>
            <pc:sldMk cId="2796889463" sldId="426"/>
            <ac:spMk id="2" creationId="{C78F79B6-0970-459E-8B3C-2377340295B7}"/>
          </ac:spMkLst>
        </pc:spChg>
        <pc:spChg chg="del">
          <ac:chgData name="Carlos Leonel Ramirez Martinez" userId="14d3900238d93848" providerId="LiveId" clId="{7764BF26-6C29-4F72-93A4-5DAFD0922132}" dt="2022-03-22T20:43:00.911" v="726" actId="700"/>
          <ac:spMkLst>
            <pc:docMk/>
            <pc:sldMk cId="2796889463" sldId="426"/>
            <ac:spMk id="3" creationId="{CDBC9BF0-3BA7-44B1-BA01-3E8A9FD154E4}"/>
          </ac:spMkLst>
        </pc:spChg>
        <pc:spChg chg="del">
          <ac:chgData name="Carlos Leonel Ramirez Martinez" userId="14d3900238d93848" providerId="LiveId" clId="{7764BF26-6C29-4F72-93A4-5DAFD0922132}" dt="2022-03-22T20:43:00.911" v="726" actId="700"/>
          <ac:spMkLst>
            <pc:docMk/>
            <pc:sldMk cId="2796889463" sldId="426"/>
            <ac:spMk id="4" creationId="{3B66BBB1-FB42-4494-BC0C-E5E9972DE02A}"/>
          </ac:spMkLst>
        </pc:spChg>
      </pc:sldChg>
      <pc:sldMasterChg chg="modSldLayout">
        <pc:chgData name="Carlos Leonel Ramirez Martinez" userId="14d3900238d93848" providerId="LiveId" clId="{7764BF26-6C29-4F72-93A4-5DAFD0922132}" dt="2022-03-21T22:53:41.314" v="487" actId="179"/>
        <pc:sldMasterMkLst>
          <pc:docMk/>
          <pc:sldMasterMk cId="2933118997" sldId="2147483648"/>
        </pc:sldMasterMkLst>
        <pc:sldLayoutChg chg="modSp">
          <pc:chgData name="Carlos Leonel Ramirez Martinez" userId="14d3900238d93848" providerId="LiveId" clId="{7764BF26-6C29-4F72-93A4-5DAFD0922132}" dt="2022-03-21T22:53:41.314" v="487" actId="179"/>
          <pc:sldLayoutMkLst>
            <pc:docMk/>
            <pc:sldMasterMk cId="2933118997" sldId="2147483648"/>
            <pc:sldLayoutMk cId="3398174421" sldId="2147483650"/>
          </pc:sldLayoutMkLst>
          <pc:spChg chg="mod">
            <ac:chgData name="Carlos Leonel Ramirez Martinez" userId="14d3900238d93848" providerId="LiveId" clId="{7764BF26-6C29-4F72-93A4-5DAFD0922132}" dt="2022-03-21T22:53:41.314" v="487" actId="179"/>
            <ac:spMkLst>
              <pc:docMk/>
              <pc:sldMasterMk cId="2933118997" sldId="2147483648"/>
              <pc:sldLayoutMk cId="3398174421" sldId="2147483650"/>
              <ac:spMk id="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1D3B09-7FA6-4AF0-A191-94DB35E04BD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F6804B5-1E40-4B6E-A1E9-A48F7E8A4FF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B01B8E-6903-45BA-A25F-2464378F68B7}" type="datetimeFigureOut">
              <a:rPr lang="en-US" smtClean="0"/>
              <a:t>8/2/2022</a:t>
            </a:fld>
            <a:endParaRPr lang="en-US"/>
          </a:p>
        </p:txBody>
      </p:sp>
      <p:sp>
        <p:nvSpPr>
          <p:cNvPr id="4" name="Footer Placeholder 3">
            <a:extLst>
              <a:ext uri="{FF2B5EF4-FFF2-40B4-BE49-F238E27FC236}">
                <a16:creationId xmlns:a16="http://schemas.microsoft.com/office/drawing/2014/main" id="{D529133F-515D-4019-A9B4-9583E9E974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FC6CDB4-E0AD-418B-9DBB-14F55856B60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F8701E-8749-49FF-9136-A8B45F742ABB}" type="slidenum">
              <a:rPr lang="en-US" smtClean="0"/>
              <a:t>‹Nº›</a:t>
            </a:fld>
            <a:endParaRPr lang="en-US"/>
          </a:p>
        </p:txBody>
      </p:sp>
    </p:spTree>
    <p:extLst>
      <p:ext uri="{BB962C8B-B14F-4D97-AF65-F5344CB8AC3E}">
        <p14:creationId xmlns:p14="http://schemas.microsoft.com/office/powerpoint/2010/main" val="64847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17F30B-65A4-47A6-B5DF-0CC03F3F9D3B}" type="datetimeFigureOut">
              <a:t>2/08/2022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0AA6C2-3ED3-4BD4-AB1E-2A382F0DA5D0}" type="slidenum">
              <a:t>‹Nº›</a:t>
            </a:fld>
            <a:endParaRPr lang="es-ES"/>
          </a:p>
        </p:txBody>
      </p:sp>
    </p:spTree>
    <p:extLst>
      <p:ext uri="{BB962C8B-B14F-4D97-AF65-F5344CB8AC3E}">
        <p14:creationId xmlns:p14="http://schemas.microsoft.com/office/powerpoint/2010/main" val="228525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GT" dirty="0" err="1"/>
              <a:t>To</a:t>
            </a:r>
            <a:r>
              <a:rPr lang="es-GT" dirty="0"/>
              <a:t> </a:t>
            </a:r>
            <a:r>
              <a:rPr lang="es-GT" dirty="0" err="1"/>
              <a:t>review</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a:t>
            </a:fld>
            <a:endParaRPr lang="en-US"/>
          </a:p>
        </p:txBody>
      </p:sp>
    </p:spTree>
    <p:extLst>
      <p:ext uri="{BB962C8B-B14F-4D97-AF65-F5344CB8AC3E}">
        <p14:creationId xmlns:p14="http://schemas.microsoft.com/office/powerpoint/2010/main" val="131846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11</a:t>
            </a:fld>
            <a:endParaRPr lang="en-US"/>
          </a:p>
        </p:txBody>
      </p:sp>
    </p:spTree>
    <p:extLst>
      <p:ext uri="{BB962C8B-B14F-4D97-AF65-F5344CB8AC3E}">
        <p14:creationId xmlns:p14="http://schemas.microsoft.com/office/powerpoint/2010/main" val="3720685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12</a:t>
            </a:fld>
            <a:endParaRPr lang="en-US"/>
          </a:p>
        </p:txBody>
      </p:sp>
    </p:spTree>
    <p:extLst>
      <p:ext uri="{BB962C8B-B14F-4D97-AF65-F5344CB8AC3E}">
        <p14:creationId xmlns:p14="http://schemas.microsoft.com/office/powerpoint/2010/main" val="3700767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13</a:t>
            </a:fld>
            <a:endParaRPr lang="en-US"/>
          </a:p>
        </p:txBody>
      </p:sp>
    </p:spTree>
    <p:extLst>
      <p:ext uri="{BB962C8B-B14F-4D97-AF65-F5344CB8AC3E}">
        <p14:creationId xmlns:p14="http://schemas.microsoft.com/office/powerpoint/2010/main" val="1103523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15</a:t>
            </a:fld>
            <a:endParaRPr lang="en-US"/>
          </a:p>
        </p:txBody>
      </p:sp>
    </p:spTree>
    <p:extLst>
      <p:ext uri="{BB962C8B-B14F-4D97-AF65-F5344CB8AC3E}">
        <p14:creationId xmlns:p14="http://schemas.microsoft.com/office/powerpoint/2010/main" val="947458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16</a:t>
            </a:fld>
            <a:endParaRPr lang="en-US"/>
          </a:p>
        </p:txBody>
      </p:sp>
    </p:spTree>
    <p:extLst>
      <p:ext uri="{BB962C8B-B14F-4D97-AF65-F5344CB8AC3E}">
        <p14:creationId xmlns:p14="http://schemas.microsoft.com/office/powerpoint/2010/main" val="2973279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17</a:t>
            </a:fld>
            <a:endParaRPr lang="en-US"/>
          </a:p>
        </p:txBody>
      </p:sp>
    </p:spTree>
    <p:extLst>
      <p:ext uri="{BB962C8B-B14F-4D97-AF65-F5344CB8AC3E}">
        <p14:creationId xmlns:p14="http://schemas.microsoft.com/office/powerpoint/2010/main" val="3118076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18</a:t>
            </a:fld>
            <a:endParaRPr lang="en-US"/>
          </a:p>
        </p:txBody>
      </p:sp>
    </p:spTree>
    <p:extLst>
      <p:ext uri="{BB962C8B-B14F-4D97-AF65-F5344CB8AC3E}">
        <p14:creationId xmlns:p14="http://schemas.microsoft.com/office/powerpoint/2010/main" val="750124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19</a:t>
            </a:fld>
            <a:endParaRPr lang="en-US"/>
          </a:p>
        </p:txBody>
      </p:sp>
    </p:spTree>
    <p:extLst>
      <p:ext uri="{BB962C8B-B14F-4D97-AF65-F5344CB8AC3E}">
        <p14:creationId xmlns:p14="http://schemas.microsoft.com/office/powerpoint/2010/main" val="756691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20</a:t>
            </a:fld>
            <a:endParaRPr lang="en-US"/>
          </a:p>
        </p:txBody>
      </p:sp>
    </p:spTree>
    <p:extLst>
      <p:ext uri="{BB962C8B-B14F-4D97-AF65-F5344CB8AC3E}">
        <p14:creationId xmlns:p14="http://schemas.microsoft.com/office/powerpoint/2010/main" val="2672795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21</a:t>
            </a:fld>
            <a:endParaRPr lang="en-US"/>
          </a:p>
        </p:txBody>
      </p:sp>
    </p:spTree>
    <p:extLst>
      <p:ext uri="{BB962C8B-B14F-4D97-AF65-F5344CB8AC3E}">
        <p14:creationId xmlns:p14="http://schemas.microsoft.com/office/powerpoint/2010/main" val="2332181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3</a:t>
            </a:fld>
            <a:endParaRPr lang="en-US"/>
          </a:p>
        </p:txBody>
      </p:sp>
    </p:spTree>
    <p:extLst>
      <p:ext uri="{BB962C8B-B14F-4D97-AF65-F5344CB8AC3E}">
        <p14:creationId xmlns:p14="http://schemas.microsoft.com/office/powerpoint/2010/main" val="21794732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22</a:t>
            </a:fld>
            <a:endParaRPr lang="en-US"/>
          </a:p>
        </p:txBody>
      </p:sp>
    </p:spTree>
    <p:extLst>
      <p:ext uri="{BB962C8B-B14F-4D97-AF65-F5344CB8AC3E}">
        <p14:creationId xmlns:p14="http://schemas.microsoft.com/office/powerpoint/2010/main" val="3922161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23</a:t>
            </a:fld>
            <a:endParaRPr lang="en-US"/>
          </a:p>
        </p:txBody>
      </p:sp>
    </p:spTree>
    <p:extLst>
      <p:ext uri="{BB962C8B-B14F-4D97-AF65-F5344CB8AC3E}">
        <p14:creationId xmlns:p14="http://schemas.microsoft.com/office/powerpoint/2010/main" val="22610983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24</a:t>
            </a:fld>
            <a:endParaRPr lang="en-US"/>
          </a:p>
        </p:txBody>
      </p:sp>
    </p:spTree>
    <p:extLst>
      <p:ext uri="{BB962C8B-B14F-4D97-AF65-F5344CB8AC3E}">
        <p14:creationId xmlns:p14="http://schemas.microsoft.com/office/powerpoint/2010/main" val="37927380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25</a:t>
            </a:fld>
            <a:endParaRPr lang="en-US"/>
          </a:p>
        </p:txBody>
      </p:sp>
    </p:spTree>
    <p:extLst>
      <p:ext uri="{BB962C8B-B14F-4D97-AF65-F5344CB8AC3E}">
        <p14:creationId xmlns:p14="http://schemas.microsoft.com/office/powerpoint/2010/main" val="26804029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26</a:t>
            </a:fld>
            <a:endParaRPr lang="en-US"/>
          </a:p>
        </p:txBody>
      </p:sp>
    </p:spTree>
    <p:extLst>
      <p:ext uri="{BB962C8B-B14F-4D97-AF65-F5344CB8AC3E}">
        <p14:creationId xmlns:p14="http://schemas.microsoft.com/office/powerpoint/2010/main" val="28626834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27</a:t>
            </a:fld>
            <a:endParaRPr lang="en-US"/>
          </a:p>
        </p:txBody>
      </p:sp>
    </p:spTree>
    <p:extLst>
      <p:ext uri="{BB962C8B-B14F-4D97-AF65-F5344CB8AC3E}">
        <p14:creationId xmlns:p14="http://schemas.microsoft.com/office/powerpoint/2010/main" val="19226042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29</a:t>
            </a:fld>
            <a:endParaRPr lang="en-US"/>
          </a:p>
        </p:txBody>
      </p:sp>
    </p:spTree>
    <p:extLst>
      <p:ext uri="{BB962C8B-B14F-4D97-AF65-F5344CB8AC3E}">
        <p14:creationId xmlns:p14="http://schemas.microsoft.com/office/powerpoint/2010/main" val="5297389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GT" dirty="0"/>
              <a:t>Algunos comandos del modo operacional:</a:t>
            </a:r>
          </a:p>
          <a:p>
            <a:r>
              <a:rPr lang="es-GT" dirty="0"/>
              <a:t>show </a:t>
            </a:r>
            <a:r>
              <a:rPr lang="es-GT" dirty="0" err="1"/>
              <a:t>route</a:t>
            </a:r>
            <a:endParaRPr lang="es-GT" dirty="0"/>
          </a:p>
          <a:p>
            <a:r>
              <a:rPr lang="en-US" dirty="0"/>
              <a:t>show route forwarding-table</a:t>
            </a:r>
          </a:p>
          <a:p>
            <a:r>
              <a:rPr lang="en-US" dirty="0"/>
              <a:t>show system processes extensive </a:t>
            </a:r>
            <a:r>
              <a:rPr lang="en-US" dirty="0">
                <a:sym typeface="Wingdings" panose="05000000000000000000" pitchFamily="2" charset="2"/>
              </a:rPr>
              <a:t> </a:t>
            </a:r>
            <a:r>
              <a:rPr lang="en-US" dirty="0" err="1">
                <a:sym typeface="Wingdings" panose="05000000000000000000" pitchFamily="2" charset="2"/>
              </a:rPr>
              <a:t>prestado</a:t>
            </a:r>
            <a:r>
              <a:rPr lang="en-US" dirty="0">
                <a:sym typeface="Wingdings" panose="05000000000000000000" pitchFamily="2" charset="2"/>
              </a:rPr>
              <a:t> de top</a:t>
            </a:r>
          </a:p>
          <a:p>
            <a:r>
              <a:rPr lang="en-US" dirty="0">
                <a:sym typeface="Wingdings" panose="05000000000000000000" pitchFamily="2" charset="2"/>
              </a:rPr>
              <a:t>start shell</a:t>
            </a:r>
          </a:p>
          <a:p>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30</a:t>
            </a:fld>
            <a:endParaRPr lang="en-US"/>
          </a:p>
        </p:txBody>
      </p:sp>
    </p:spTree>
    <p:extLst>
      <p:ext uri="{BB962C8B-B14F-4D97-AF65-F5344CB8AC3E}">
        <p14:creationId xmlns:p14="http://schemas.microsoft.com/office/powerpoint/2010/main" val="3085707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GT" dirty="0"/>
              <a:t>Algunos comandos del modo operacional:</a:t>
            </a:r>
          </a:p>
          <a:p>
            <a:r>
              <a:rPr lang="es-GT" dirty="0"/>
              <a:t>show </a:t>
            </a:r>
            <a:r>
              <a:rPr lang="es-GT" dirty="0" err="1"/>
              <a:t>route</a:t>
            </a:r>
            <a:endParaRPr lang="es-GT" dirty="0"/>
          </a:p>
          <a:p>
            <a:r>
              <a:rPr lang="en-US" dirty="0"/>
              <a:t>show route forwarding-table</a:t>
            </a:r>
          </a:p>
          <a:p>
            <a:r>
              <a:rPr lang="en-US" dirty="0"/>
              <a:t>show system processes extensive </a:t>
            </a:r>
            <a:r>
              <a:rPr lang="en-US" dirty="0">
                <a:sym typeface="Wingdings" panose="05000000000000000000" pitchFamily="2" charset="2"/>
              </a:rPr>
              <a:t> </a:t>
            </a:r>
            <a:r>
              <a:rPr lang="en-US" dirty="0" err="1">
                <a:sym typeface="Wingdings" panose="05000000000000000000" pitchFamily="2" charset="2"/>
              </a:rPr>
              <a:t>prestado</a:t>
            </a:r>
            <a:r>
              <a:rPr lang="en-US" dirty="0">
                <a:sym typeface="Wingdings" panose="05000000000000000000" pitchFamily="2" charset="2"/>
              </a:rPr>
              <a:t> de top</a:t>
            </a:r>
          </a:p>
          <a:p>
            <a:r>
              <a:rPr lang="en-US" dirty="0">
                <a:sym typeface="Wingdings" panose="05000000000000000000" pitchFamily="2" charset="2"/>
              </a:rPr>
              <a:t>start shell</a:t>
            </a:r>
          </a:p>
          <a:p>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31</a:t>
            </a:fld>
            <a:endParaRPr lang="en-US"/>
          </a:p>
        </p:txBody>
      </p:sp>
    </p:spTree>
    <p:extLst>
      <p:ext uri="{BB962C8B-B14F-4D97-AF65-F5344CB8AC3E}">
        <p14:creationId xmlns:p14="http://schemas.microsoft.com/office/powerpoint/2010/main" val="628226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32</a:t>
            </a:fld>
            <a:endParaRPr lang="en-US"/>
          </a:p>
        </p:txBody>
      </p:sp>
    </p:spTree>
    <p:extLst>
      <p:ext uri="{BB962C8B-B14F-4D97-AF65-F5344CB8AC3E}">
        <p14:creationId xmlns:p14="http://schemas.microsoft.com/office/powerpoint/2010/main" val="1694844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4</a:t>
            </a:fld>
            <a:endParaRPr lang="en-US"/>
          </a:p>
        </p:txBody>
      </p:sp>
    </p:spTree>
    <p:extLst>
      <p:ext uri="{BB962C8B-B14F-4D97-AF65-F5344CB8AC3E}">
        <p14:creationId xmlns:p14="http://schemas.microsoft.com/office/powerpoint/2010/main" val="34989571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33</a:t>
            </a:fld>
            <a:endParaRPr lang="en-US"/>
          </a:p>
        </p:txBody>
      </p:sp>
    </p:spTree>
    <p:extLst>
      <p:ext uri="{BB962C8B-B14F-4D97-AF65-F5344CB8AC3E}">
        <p14:creationId xmlns:p14="http://schemas.microsoft.com/office/powerpoint/2010/main" val="2492708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5</a:t>
            </a:fld>
            <a:endParaRPr lang="en-US"/>
          </a:p>
        </p:txBody>
      </p:sp>
    </p:spTree>
    <p:extLst>
      <p:ext uri="{BB962C8B-B14F-4D97-AF65-F5344CB8AC3E}">
        <p14:creationId xmlns:p14="http://schemas.microsoft.com/office/powerpoint/2010/main" val="2484259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6</a:t>
            </a:fld>
            <a:endParaRPr lang="en-US"/>
          </a:p>
        </p:txBody>
      </p:sp>
    </p:spTree>
    <p:extLst>
      <p:ext uri="{BB962C8B-B14F-4D97-AF65-F5344CB8AC3E}">
        <p14:creationId xmlns:p14="http://schemas.microsoft.com/office/powerpoint/2010/main" val="2661070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7</a:t>
            </a:fld>
            <a:endParaRPr lang="en-US"/>
          </a:p>
        </p:txBody>
      </p:sp>
    </p:spTree>
    <p:extLst>
      <p:ext uri="{BB962C8B-B14F-4D97-AF65-F5344CB8AC3E}">
        <p14:creationId xmlns:p14="http://schemas.microsoft.com/office/powerpoint/2010/main" val="1719783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8</a:t>
            </a:fld>
            <a:endParaRPr lang="en-US"/>
          </a:p>
        </p:txBody>
      </p:sp>
    </p:spTree>
    <p:extLst>
      <p:ext uri="{BB962C8B-B14F-4D97-AF65-F5344CB8AC3E}">
        <p14:creationId xmlns:p14="http://schemas.microsoft.com/office/powerpoint/2010/main" val="530266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9</a:t>
            </a:fld>
            <a:endParaRPr lang="en-US"/>
          </a:p>
        </p:txBody>
      </p:sp>
    </p:spTree>
    <p:extLst>
      <p:ext uri="{BB962C8B-B14F-4D97-AF65-F5344CB8AC3E}">
        <p14:creationId xmlns:p14="http://schemas.microsoft.com/office/powerpoint/2010/main" val="441999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10</a:t>
            </a:fld>
            <a:endParaRPr lang="en-US"/>
          </a:p>
        </p:txBody>
      </p:sp>
    </p:spTree>
    <p:extLst>
      <p:ext uri="{BB962C8B-B14F-4D97-AF65-F5344CB8AC3E}">
        <p14:creationId xmlns:p14="http://schemas.microsoft.com/office/powerpoint/2010/main" val="35049681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rgbClr val="84B135"/>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b="0">
                <a:latin typeface="+mj-lt"/>
              </a:defRPr>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02/08/2022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pic>
        <p:nvPicPr>
          <p:cNvPr id="1026" name="Picture 2" descr="Edutek.org.gt - Photos | Facebook">
            <a:extLst>
              <a:ext uri="{FF2B5EF4-FFF2-40B4-BE49-F238E27FC236}">
                <a16:creationId xmlns:a16="http://schemas.microsoft.com/office/drawing/2014/main" id="{25962A19-D3E2-4FDE-B339-AF5DEFACF93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396875" y="1349376"/>
            <a:ext cx="5157787" cy="823912"/>
          </a:xfrm>
        </p:spPr>
        <p:txBody>
          <a:bodyPr anchor="b"/>
          <a:lstStyle>
            <a:lvl1pPr marL="0" indent="0">
              <a:buNone/>
              <a:defRPr sz="2400" b="1">
                <a:solidFill>
                  <a:srgbClr val="84B13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396875" y="2176462"/>
            <a:ext cx="5157787" cy="3684588"/>
          </a:xfrm>
        </p:spPr>
        <p:txBody>
          <a:bodyPr/>
          <a:lstStyle>
            <a:lvl1pPr>
              <a:defRPr sz="2400"/>
            </a:lvl1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386512" y="1349376"/>
            <a:ext cx="5183188" cy="823912"/>
          </a:xfrm>
        </p:spPr>
        <p:txBody>
          <a:bodyPr anchor="b"/>
          <a:lstStyle>
            <a:lvl1pPr marL="0" indent="0">
              <a:buNone/>
              <a:defRPr sz="2400" b="1">
                <a:solidFill>
                  <a:srgbClr val="84B13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386512" y="2203448"/>
            <a:ext cx="5183188" cy="3684588"/>
          </a:xfrm>
        </p:spPr>
        <p:txBody>
          <a:bodyPr/>
          <a:lstStyle>
            <a:lvl1pPr>
              <a:defRPr sz="2400"/>
            </a:lvl1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02/08/2022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
        <p:nvSpPr>
          <p:cNvPr id="10" name="Rectangle 9">
            <a:extLst>
              <a:ext uri="{FF2B5EF4-FFF2-40B4-BE49-F238E27FC236}">
                <a16:creationId xmlns:a16="http://schemas.microsoft.com/office/drawing/2014/main" id="{FE291951-DB56-4D1B-9F46-FC87304FBD1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Logo, company name&#10;&#10;Description automatically generated">
            <a:extLst>
              <a:ext uri="{FF2B5EF4-FFF2-40B4-BE49-F238E27FC236}">
                <a16:creationId xmlns:a16="http://schemas.microsoft.com/office/drawing/2014/main" id="{12814E8A-5241-4090-AE8B-61C4562A75C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2" name="Título 1">
            <a:extLst>
              <a:ext uri="{FF2B5EF4-FFF2-40B4-BE49-F238E27FC236}">
                <a16:creationId xmlns:a16="http://schemas.microsoft.com/office/drawing/2014/main" id="{5DAAFEA9-81D1-41EC-A873-AA76108968D8}"/>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3" name="Content Placeholder 13">
            <a:extLst>
              <a:ext uri="{FF2B5EF4-FFF2-40B4-BE49-F238E27FC236}">
                <a16:creationId xmlns:a16="http://schemas.microsoft.com/office/drawing/2014/main" id="{CD922332-D4D6-45CA-AB7B-86F796C031DE}"/>
              </a:ext>
            </a:extLst>
          </p:cNvPr>
          <p:cNvSpPr>
            <a:spLocks noGrp="1"/>
          </p:cNvSpPr>
          <p:nvPr>
            <p:ph sz="quarter" idx="13"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pic>
        <p:nvPicPr>
          <p:cNvPr id="14" name="Picture 2" descr="Edutek.org.gt - Photos | Facebook">
            <a:extLst>
              <a:ext uri="{FF2B5EF4-FFF2-40B4-BE49-F238E27FC236}">
                <a16:creationId xmlns:a16="http://schemas.microsoft.com/office/drawing/2014/main" id="{836380F8-0550-4CDC-A2C6-66BCB622957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41077" y="-1"/>
            <a:ext cx="1050923" cy="1050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39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40771E8B-6CA5-40B2-8038-0E112F3DAC1C}" type="datetimeFigureOut">
              <a:rPr lang="es-ES" smtClean="0"/>
              <a:t>02/08/2022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
        <p:nvSpPr>
          <p:cNvPr id="6" name="Rectangle 5">
            <a:extLst>
              <a:ext uri="{FF2B5EF4-FFF2-40B4-BE49-F238E27FC236}">
                <a16:creationId xmlns:a16="http://schemas.microsoft.com/office/drawing/2014/main" id="{BB38F71A-AF48-47AD-8FAC-BC00514DE8A9}"/>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 company name&#10;&#10;Description automatically generated">
            <a:extLst>
              <a:ext uri="{FF2B5EF4-FFF2-40B4-BE49-F238E27FC236}">
                <a16:creationId xmlns:a16="http://schemas.microsoft.com/office/drawing/2014/main" id="{5C5C14D9-0059-4251-A4DD-895A37A1B22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2" name="Título 1">
            <a:extLst>
              <a:ext uri="{FF2B5EF4-FFF2-40B4-BE49-F238E27FC236}">
                <a16:creationId xmlns:a16="http://schemas.microsoft.com/office/drawing/2014/main" id="{7E6D3297-5522-41F9-839E-0917CCD57738}"/>
              </a:ext>
            </a:extLst>
          </p:cNvPr>
          <p:cNvSpPr>
            <a:spLocks noGrp="1"/>
          </p:cNvSpPr>
          <p:nvPr>
            <p:ph type="title" hasCustomPrompt="1"/>
          </p:nvPr>
        </p:nvSpPr>
        <p:spPr>
          <a:xfrm>
            <a:off x="2085975" y="19053"/>
            <a:ext cx="10106023" cy="1020763"/>
          </a:xfrm>
        </p:spPr>
        <p:txBody>
          <a:bodyPr>
            <a:noAutofit/>
          </a:bodyPr>
          <a:lstStyle>
            <a:lvl1pPr>
              <a:defRPr sz="3600"/>
            </a:lvl1pPr>
          </a:lstStyle>
          <a:p>
            <a:r>
              <a:rPr lang="es-ES"/>
              <a:t>Haga clic para modificar el estilo de título del patrón</a:t>
            </a:r>
          </a:p>
        </p:txBody>
      </p:sp>
      <p:pic>
        <p:nvPicPr>
          <p:cNvPr id="13" name="Picture 2" descr="Edutek.org.gt - Photos | Facebook">
            <a:extLst>
              <a:ext uri="{FF2B5EF4-FFF2-40B4-BE49-F238E27FC236}">
                <a16:creationId xmlns:a16="http://schemas.microsoft.com/office/drawing/2014/main" id="{F769DED8-E500-463A-8819-4B13472DD3D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658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bg>
      <p:bgPr>
        <a:solidFill>
          <a:srgbClr val="84B135"/>
        </a:solid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02/08/2022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pic>
        <p:nvPicPr>
          <p:cNvPr id="5" name="Picture 2" descr="Edutek.org.gt - Photos | Facebook">
            <a:extLst>
              <a:ext uri="{FF2B5EF4-FFF2-40B4-BE49-F238E27FC236}">
                <a16:creationId xmlns:a16="http://schemas.microsoft.com/office/drawing/2014/main" id="{DE2DE4B3-B39B-4E94-8EF4-5C3BFC5F766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375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02/08/2022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pic>
        <p:nvPicPr>
          <p:cNvPr id="8" name="Picture 2" descr="Edutek.org.gt - Photos | Facebook">
            <a:extLst>
              <a:ext uri="{FF2B5EF4-FFF2-40B4-BE49-F238E27FC236}">
                <a16:creationId xmlns:a16="http://schemas.microsoft.com/office/drawing/2014/main" id="{1E109E8C-C10D-41BE-B6AD-F931D366A2F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449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02/08/2022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pic>
        <p:nvPicPr>
          <p:cNvPr id="8" name="Picture 2" descr="Edutek.org.gt - Photos | Facebook">
            <a:extLst>
              <a:ext uri="{FF2B5EF4-FFF2-40B4-BE49-F238E27FC236}">
                <a16:creationId xmlns:a16="http://schemas.microsoft.com/office/drawing/2014/main" id="{4E1B7C6D-1776-417E-8698-A2D55A442E0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03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02/08/2022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pic>
        <p:nvPicPr>
          <p:cNvPr id="7" name="Picture 2" descr="Edutek.org.gt - Photos | Facebook">
            <a:extLst>
              <a:ext uri="{FF2B5EF4-FFF2-40B4-BE49-F238E27FC236}">
                <a16:creationId xmlns:a16="http://schemas.microsoft.com/office/drawing/2014/main" id="{B48B156B-B646-46EA-AEE1-18A099FFF58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863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02/08/2022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pic>
        <p:nvPicPr>
          <p:cNvPr id="7" name="Picture 2" descr="Edutek.org.gt - Photos | Facebook">
            <a:extLst>
              <a:ext uri="{FF2B5EF4-FFF2-40B4-BE49-F238E27FC236}">
                <a16:creationId xmlns:a16="http://schemas.microsoft.com/office/drawing/2014/main" id="{B52A7984-A307-4962-A3BB-7A1A39B0F5B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En blanco">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F1B5009-1DC7-4579-B573-EE3DE40F0BBF}"/>
              </a:ext>
            </a:extLst>
          </p:cNvPr>
          <p:cNvPicPr>
            <a:picLocks noChangeAspect="1"/>
          </p:cNvPicPr>
          <p:nvPr userDrawn="1"/>
        </p:nvPicPr>
        <p:blipFill>
          <a:blip r:embed="rId2"/>
          <a:stretch>
            <a:fillRect/>
          </a:stretch>
        </p:blipFill>
        <p:spPr>
          <a:xfrm>
            <a:off x="113489" y="-6350"/>
            <a:ext cx="11965021" cy="6858000"/>
          </a:xfrm>
          <a:prstGeom prst="rect">
            <a:avLst/>
          </a:prstGeom>
        </p:spPr>
      </p:pic>
      <p:sp>
        <p:nvSpPr>
          <p:cNvPr id="2" name="Marcador de fecha 1"/>
          <p:cNvSpPr>
            <a:spLocks noGrp="1"/>
          </p:cNvSpPr>
          <p:nvPr>
            <p:ph type="dt" sz="half" idx="10"/>
          </p:nvPr>
        </p:nvSpPr>
        <p:spPr/>
        <p:txBody>
          <a:bodyPr/>
          <a:lstStyle/>
          <a:p>
            <a:fld id="{40771E8B-6CA5-40B2-8038-0E112F3DAC1C}" type="datetimeFigureOut">
              <a:rPr lang="es-ES" smtClean="0"/>
              <a:t>02/08/2022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pic>
        <p:nvPicPr>
          <p:cNvPr id="5" name="Picture 2" descr="Edutek.org.gt - Photos | Facebook">
            <a:extLst>
              <a:ext uri="{FF2B5EF4-FFF2-40B4-BE49-F238E27FC236}">
                <a16:creationId xmlns:a16="http://schemas.microsoft.com/office/drawing/2014/main" id="{DE2DE4B3-B39B-4E94-8EF4-5C3BFC5F766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A2EC9BE-BDC2-4822-BE21-E0E2FEA1BDAE}"/>
              </a:ext>
            </a:extLst>
          </p:cNvPr>
          <p:cNvSpPr/>
          <p:nvPr userDrawn="1"/>
        </p:nvSpPr>
        <p:spPr>
          <a:xfrm>
            <a:off x="3431187" y="2765042"/>
            <a:ext cx="8571123" cy="2346593"/>
          </a:xfrm>
          <a:prstGeom prst="rect">
            <a:avLst/>
          </a:prstGeom>
          <a:solidFill>
            <a:srgbClr val="76B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ítulo 1">
            <a:extLst>
              <a:ext uri="{FF2B5EF4-FFF2-40B4-BE49-F238E27FC236}">
                <a16:creationId xmlns:a16="http://schemas.microsoft.com/office/drawing/2014/main" id="{5558E4E8-BC26-4373-B9B0-7A3C741F17F1}"/>
              </a:ext>
            </a:extLst>
          </p:cNvPr>
          <p:cNvSpPr>
            <a:spLocks noGrp="1"/>
          </p:cNvSpPr>
          <p:nvPr>
            <p:ph type="ctrTitle" hasCustomPrompt="1"/>
          </p:nvPr>
        </p:nvSpPr>
        <p:spPr>
          <a:xfrm>
            <a:off x="3431186" y="2765041"/>
            <a:ext cx="8571123" cy="2346593"/>
          </a:xfrm>
        </p:spPr>
        <p:txBody>
          <a:bodyPr anchor="ctr"/>
          <a:lstStyle>
            <a:lvl1pPr algn="ctr">
              <a:defRPr sz="6000" b="0">
                <a:solidFill>
                  <a:schemeClr val="bg1"/>
                </a:solidFill>
                <a:latin typeface="+mj-lt"/>
              </a:defRPr>
            </a:lvl1pPr>
          </a:lstStyle>
          <a:p>
            <a:r>
              <a:rPr lang="es-ES" dirty="0"/>
              <a:t>Haga clic para modificar el estilo de título del patrón</a:t>
            </a:r>
          </a:p>
        </p:txBody>
      </p:sp>
    </p:spTree>
    <p:extLst>
      <p:ext uri="{BB962C8B-B14F-4D97-AF65-F5344CB8AC3E}">
        <p14:creationId xmlns:p14="http://schemas.microsoft.com/office/powerpoint/2010/main" val="2735839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08FEE00-7B39-4FE8-9EA7-F6174DEB64B5}"/>
              </a:ext>
            </a:extLst>
          </p:cNvPr>
          <p:cNvPicPr>
            <a:picLocks noChangeAspect="1"/>
          </p:cNvPicPr>
          <p:nvPr userDrawn="1"/>
        </p:nvPicPr>
        <p:blipFill rotWithShape="1">
          <a:blip r:embed="rId2"/>
          <a:srcRect l="15536"/>
          <a:stretch/>
        </p:blipFill>
        <p:spPr>
          <a:xfrm>
            <a:off x="682171" y="0"/>
            <a:ext cx="11509829" cy="6858000"/>
          </a:xfrm>
          <a:prstGeom prst="rect">
            <a:avLst/>
          </a:prstGeom>
        </p:spPr>
      </p:pic>
      <p:sp>
        <p:nvSpPr>
          <p:cNvPr id="2" name="Título 1"/>
          <p:cNvSpPr>
            <a:spLocks noGrp="1"/>
          </p:cNvSpPr>
          <p:nvPr>
            <p:ph type="title" hasCustomPrompt="1"/>
          </p:nvPr>
        </p:nvSpPr>
        <p:spPr>
          <a:xfrm>
            <a:off x="393673" y="2083242"/>
            <a:ext cx="6660269" cy="1358458"/>
          </a:xfrm>
        </p:spPr>
        <p:txBody>
          <a:bodyPr anchor="t">
            <a:noAutofit/>
          </a:bodyPr>
          <a:lstStyle>
            <a:lvl1pPr>
              <a:defRPr sz="4400">
                <a:solidFill>
                  <a:srgbClr val="79A034"/>
                </a:solidFill>
              </a:defRPr>
            </a:lvl1pPr>
          </a:lstStyle>
          <a:p>
            <a:r>
              <a:rPr lang="es-ES" dirty="0"/>
              <a:t>Haga clic para modificar el estilo de 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02/08/2022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pic>
        <p:nvPicPr>
          <p:cNvPr id="8" name="Picture 2" descr="Edutek.org.gt - Photos | Facebook">
            <a:extLst>
              <a:ext uri="{FF2B5EF4-FFF2-40B4-BE49-F238E27FC236}">
                <a16:creationId xmlns:a16="http://schemas.microsoft.com/office/drawing/2014/main" id="{0F3A501F-AEC3-48F0-8135-9B03E921B26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01400" y="0"/>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1D51B06D-F308-47CD-A0B2-87A731C83A06}"/>
              </a:ext>
            </a:extLst>
          </p:cNvPr>
          <p:cNvSpPr/>
          <p:nvPr userDrawn="1"/>
        </p:nvSpPr>
        <p:spPr>
          <a:xfrm>
            <a:off x="393674" y="1621577"/>
            <a:ext cx="2916055" cy="461665"/>
          </a:xfrm>
          <a:prstGeom prst="rect">
            <a:avLst/>
          </a:prstGeom>
          <a:noFill/>
        </p:spPr>
        <p:txBody>
          <a:bodyPr wrap="none" lIns="91440" tIns="45720" rIns="91440" bIns="45720">
            <a:spAutoFit/>
          </a:bodyPr>
          <a:lstStyle/>
          <a:p>
            <a:pPr algn="l"/>
            <a:r>
              <a:rPr lang="es-GT" sz="2400" b="0" cap="none" spc="0" dirty="0">
                <a:ln w="0"/>
                <a:solidFill>
                  <a:schemeClr val="tx1"/>
                </a:solidFill>
                <a:effectLst>
                  <a:outerShdw blurRad="38100" dist="19050" dir="2700000" algn="tl" rotWithShape="0">
                    <a:schemeClr val="dk1">
                      <a:alpha val="40000"/>
                    </a:schemeClr>
                  </a:outerShdw>
                </a:effectLst>
              </a:rPr>
              <a:t>Bienvenido</a:t>
            </a:r>
            <a:r>
              <a:rPr lang="en-US" sz="2400" b="0" cap="none" spc="0" dirty="0">
                <a:ln w="0"/>
                <a:solidFill>
                  <a:schemeClr val="tx1"/>
                </a:solidFill>
                <a:effectLst>
                  <a:outerShdw blurRad="38100" dist="19050" dir="2700000" algn="tl" rotWithShape="0">
                    <a:schemeClr val="dk1">
                      <a:alpha val="40000"/>
                    </a:schemeClr>
                  </a:outerShdw>
                </a:effectLst>
              </a:rPr>
              <a:t> al </a:t>
            </a:r>
            <a:r>
              <a:rPr lang="en-US" sz="2400" b="0" cap="none" spc="0" dirty="0" err="1">
                <a:ln w="0"/>
                <a:solidFill>
                  <a:schemeClr val="tx1"/>
                </a:solidFill>
                <a:effectLst>
                  <a:outerShdw blurRad="38100" dist="19050" dir="2700000" algn="tl" rotWithShape="0">
                    <a:schemeClr val="dk1">
                      <a:alpha val="40000"/>
                    </a:schemeClr>
                  </a:outerShdw>
                </a:effectLst>
              </a:rPr>
              <a:t>Módulo</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618E723A-9CA5-4B0D-87DC-CD7FE6258C67}"/>
              </a:ext>
            </a:extLst>
          </p:cNvPr>
          <p:cNvSpPr/>
          <p:nvPr userDrawn="1"/>
        </p:nvSpPr>
        <p:spPr>
          <a:xfrm>
            <a:off x="393674" y="3485102"/>
            <a:ext cx="4847994" cy="461665"/>
          </a:xfrm>
          <a:prstGeom prst="rect">
            <a:avLst/>
          </a:prstGeom>
          <a:noFill/>
        </p:spPr>
        <p:txBody>
          <a:bodyPr wrap="none" lIns="91440" tIns="45720" rIns="91440" bIns="45720">
            <a:spAutoFit/>
          </a:bodyPr>
          <a:lstStyle/>
          <a:p>
            <a:pPr algn="l"/>
            <a:r>
              <a:rPr lang="es-GT" sz="2400" b="0" cap="none" spc="0" dirty="0">
                <a:ln w="0"/>
                <a:solidFill>
                  <a:schemeClr val="tx1"/>
                </a:solidFill>
                <a:effectLst>
                  <a:outerShdw blurRad="38100" dist="19050" dir="2700000" algn="tl" rotWithShape="0">
                    <a:schemeClr val="dk1">
                      <a:alpha val="40000"/>
                    </a:schemeClr>
                  </a:outerShdw>
                </a:effectLst>
              </a:rPr>
              <a:t>Al final de este modulo, usted podrá:</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4" name="Text Placeholder 13">
            <a:extLst>
              <a:ext uri="{FF2B5EF4-FFF2-40B4-BE49-F238E27FC236}">
                <a16:creationId xmlns:a16="http://schemas.microsoft.com/office/drawing/2014/main" id="{52E0E57F-3575-47B2-AD03-7B343CB27513}"/>
              </a:ext>
            </a:extLst>
          </p:cNvPr>
          <p:cNvSpPr>
            <a:spLocks noGrp="1"/>
          </p:cNvSpPr>
          <p:nvPr>
            <p:ph type="body" sz="quarter" idx="13"/>
          </p:nvPr>
        </p:nvSpPr>
        <p:spPr>
          <a:xfrm>
            <a:off x="393672" y="3993357"/>
            <a:ext cx="6442557" cy="19420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2065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8014BE1-96EE-4910-9070-D3A55DF9F481}"/>
              </a:ext>
            </a:extLst>
          </p:cNvPr>
          <p:cNvPicPr>
            <a:picLocks noChangeAspect="1"/>
          </p:cNvPicPr>
          <p:nvPr userDrawn="1"/>
        </p:nvPicPr>
        <p:blipFill rotWithShape="1">
          <a:blip r:embed="rId2"/>
          <a:srcRect t="241"/>
          <a:stretch/>
        </p:blipFill>
        <p:spPr>
          <a:xfrm>
            <a:off x="0" y="-16462"/>
            <a:ext cx="12192000" cy="6874462"/>
          </a:xfrm>
          <a:prstGeom prst="rect">
            <a:avLst/>
          </a:prstGeom>
        </p:spPr>
      </p:pic>
      <p:sp>
        <p:nvSpPr>
          <p:cNvPr id="3" name="Date Placeholder 2">
            <a:extLst>
              <a:ext uri="{FF2B5EF4-FFF2-40B4-BE49-F238E27FC236}">
                <a16:creationId xmlns:a16="http://schemas.microsoft.com/office/drawing/2014/main" id="{00CE631F-9AD1-4AB4-B6D0-10E2F7097F74}"/>
              </a:ext>
            </a:extLst>
          </p:cNvPr>
          <p:cNvSpPr>
            <a:spLocks noGrp="1"/>
          </p:cNvSpPr>
          <p:nvPr>
            <p:ph type="dt" sz="half" idx="10"/>
          </p:nvPr>
        </p:nvSpPr>
        <p:spPr/>
        <p:txBody>
          <a:bodyPr/>
          <a:lstStyle/>
          <a:p>
            <a:fld id="{40771E8B-6CA5-40B2-8038-0E112F3DAC1C}" type="datetimeFigureOut">
              <a:rPr lang="es-ES" smtClean="0"/>
              <a:t>02/08/2022</a:t>
            </a:fld>
            <a:endParaRPr lang="es-ES"/>
          </a:p>
        </p:txBody>
      </p:sp>
      <p:sp>
        <p:nvSpPr>
          <p:cNvPr id="4" name="Footer Placeholder 3">
            <a:extLst>
              <a:ext uri="{FF2B5EF4-FFF2-40B4-BE49-F238E27FC236}">
                <a16:creationId xmlns:a16="http://schemas.microsoft.com/office/drawing/2014/main" id="{5844A98F-A514-4C06-AEB6-C0CF13C6DF8B}"/>
              </a:ext>
            </a:extLst>
          </p:cNvPr>
          <p:cNvSpPr>
            <a:spLocks noGrp="1"/>
          </p:cNvSpPr>
          <p:nvPr>
            <p:ph type="ftr" sz="quarter" idx="11"/>
          </p:nvPr>
        </p:nvSpPr>
        <p:spPr/>
        <p:txBody>
          <a:bodyPr/>
          <a:lstStyle/>
          <a:p>
            <a:endParaRPr lang="es-ES" dirty="0"/>
          </a:p>
        </p:txBody>
      </p:sp>
      <p:sp>
        <p:nvSpPr>
          <p:cNvPr id="5" name="Slide Number Placeholder 4">
            <a:extLst>
              <a:ext uri="{FF2B5EF4-FFF2-40B4-BE49-F238E27FC236}">
                <a16:creationId xmlns:a16="http://schemas.microsoft.com/office/drawing/2014/main" id="{3CC4CCE2-0B16-45BD-8A0A-23BC7B400BBC}"/>
              </a:ext>
            </a:extLst>
          </p:cNvPr>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4177949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60A00F3-C761-4606-9990-B2706CE388EA}"/>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453364" y="1366220"/>
            <a:ext cx="11285272" cy="4351338"/>
          </a:xfrm>
        </p:spPr>
        <p:txBody>
          <a:bodyPr/>
          <a:lstStyle>
            <a:lvl1pPr marL="0" indent="0">
              <a:buNone/>
              <a:defRPr sz="2400" b="1">
                <a:solidFill>
                  <a:srgbClr val="84B135"/>
                </a:solidFill>
              </a:defRPr>
            </a:lvl1pPr>
            <a:lvl2pPr marL="231775" indent="-231775">
              <a:defRPr/>
            </a:lvl2pPr>
            <a:lvl3pPr marL="461963" indent="-230188">
              <a:defRPr/>
            </a:lvl3pPr>
            <a:lvl4pPr marL="738188" indent="-276225">
              <a:defRPr/>
            </a:lvl4pPr>
            <a:lvl5pPr marL="914400" indent="-231775">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02/08/2022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pic>
        <p:nvPicPr>
          <p:cNvPr id="9" name="Picture 8" descr="Logo, company name&#10;&#10;Description automatically generated">
            <a:extLst>
              <a:ext uri="{FF2B5EF4-FFF2-40B4-BE49-F238E27FC236}">
                <a16:creationId xmlns:a16="http://schemas.microsoft.com/office/drawing/2014/main" id="{B83655BD-4420-4868-A649-584595524E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4" name="Content Placeholder 13">
            <a:extLst>
              <a:ext uri="{FF2B5EF4-FFF2-40B4-BE49-F238E27FC236}">
                <a16:creationId xmlns:a16="http://schemas.microsoft.com/office/drawing/2014/main" id="{97EBE69E-5B0A-462D-9635-2051BFD05B8D}"/>
              </a:ext>
            </a:extLst>
          </p:cNvPr>
          <p:cNvSpPr>
            <a:spLocks noGrp="1"/>
          </p:cNvSpPr>
          <p:nvPr>
            <p:ph sz="quarter" idx="13"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pic>
        <p:nvPicPr>
          <p:cNvPr id="15" name="Picture 2" descr="Edutek.org.gt - Photos | Facebook">
            <a:extLst>
              <a:ext uri="{FF2B5EF4-FFF2-40B4-BE49-F238E27FC236}">
                <a16:creationId xmlns:a16="http://schemas.microsoft.com/office/drawing/2014/main" id="{4D10213A-16A9-4D73-8086-F19776FEB4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71104" y="0"/>
            <a:ext cx="1020896" cy="1020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174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96CE6A-00CF-4C4E-94E1-34E9D229ACEE}"/>
              </a:ext>
            </a:extLst>
          </p:cNvPr>
          <p:cNvSpPr/>
          <p:nvPr userDrawn="1"/>
        </p:nvSpPr>
        <p:spPr>
          <a:xfrm>
            <a:off x="0" y="0"/>
            <a:ext cx="6096000" cy="6858000"/>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hnschrift SemiBold" panose="020B0502040204020203" pitchFamily="34" charset="0"/>
            </a:endParaRPr>
          </a:p>
        </p:txBody>
      </p:sp>
      <p:sp>
        <p:nvSpPr>
          <p:cNvPr id="2" name="Título 1"/>
          <p:cNvSpPr>
            <a:spLocks noGrp="1"/>
          </p:cNvSpPr>
          <p:nvPr>
            <p:ph type="title"/>
          </p:nvPr>
        </p:nvSpPr>
        <p:spPr>
          <a:xfrm>
            <a:off x="496888" y="768350"/>
            <a:ext cx="5483225" cy="2852737"/>
          </a:xfrm>
        </p:spPr>
        <p:txBody>
          <a:bodyPr anchor="b">
            <a:noAutofit/>
          </a:bodyPr>
          <a:lstStyle>
            <a:lvl1pPr>
              <a:defRPr sz="4800"/>
            </a:lvl1pPr>
          </a:lstStyle>
          <a:p>
            <a:r>
              <a:rPr lang="es-ES"/>
              <a:t>Haga clic para modificar el estilo de título del patrón</a:t>
            </a:r>
          </a:p>
        </p:txBody>
      </p:sp>
      <p:sp>
        <p:nvSpPr>
          <p:cNvPr id="3" name="Marcador de texto 2"/>
          <p:cNvSpPr>
            <a:spLocks noGrp="1"/>
          </p:cNvSpPr>
          <p:nvPr>
            <p:ph type="body" idx="1"/>
          </p:nvPr>
        </p:nvSpPr>
        <p:spPr>
          <a:xfrm>
            <a:off x="496888" y="3846513"/>
            <a:ext cx="5483225"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02/08/2022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pic>
        <p:nvPicPr>
          <p:cNvPr id="8" name="Picture 2" descr="Edutek.org.gt - Photos | Facebook">
            <a:extLst>
              <a:ext uri="{FF2B5EF4-FFF2-40B4-BE49-F238E27FC236}">
                <a16:creationId xmlns:a16="http://schemas.microsoft.com/office/drawing/2014/main" id="{0F3A501F-AEC3-48F0-8135-9B03E921B26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700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Marcador de contenido 2"/>
          <p:cNvSpPr>
            <a:spLocks noGrp="1"/>
          </p:cNvSpPr>
          <p:nvPr>
            <p:ph sz="half" idx="1" hasCustomPrompt="1"/>
          </p:nvPr>
        </p:nvSpPr>
        <p:spPr>
          <a:xfrm>
            <a:off x="375355" y="1464908"/>
            <a:ext cx="5339646"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02/08/2022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
        <p:nvSpPr>
          <p:cNvPr id="8" name="Rectangle 7">
            <a:extLst>
              <a:ext uri="{FF2B5EF4-FFF2-40B4-BE49-F238E27FC236}">
                <a16:creationId xmlns:a16="http://schemas.microsoft.com/office/drawing/2014/main" id="{F45E18C6-81F0-48EC-A918-B53F3C0EA5B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 company name&#10;&#10;Description automatically generated">
            <a:extLst>
              <a:ext uri="{FF2B5EF4-FFF2-40B4-BE49-F238E27FC236}">
                <a16:creationId xmlns:a16="http://schemas.microsoft.com/office/drawing/2014/main" id="{AD9AA61A-02E0-4212-A155-D751688207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0" name="Título 1">
            <a:extLst>
              <a:ext uri="{FF2B5EF4-FFF2-40B4-BE49-F238E27FC236}">
                <a16:creationId xmlns:a16="http://schemas.microsoft.com/office/drawing/2014/main" id="{01FCFAB9-4651-4739-A91B-E4F726DF8D85}"/>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1" name="Marcador de contenido 2">
            <a:extLst>
              <a:ext uri="{FF2B5EF4-FFF2-40B4-BE49-F238E27FC236}">
                <a16:creationId xmlns:a16="http://schemas.microsoft.com/office/drawing/2014/main" id="{D2D16449-95CA-4C77-BAE2-6B1C854519C8}"/>
              </a:ext>
            </a:extLst>
          </p:cNvPr>
          <p:cNvSpPr>
            <a:spLocks noGrp="1"/>
          </p:cNvSpPr>
          <p:nvPr>
            <p:ph sz="half" idx="13" hasCustomPrompt="1"/>
          </p:nvPr>
        </p:nvSpPr>
        <p:spPr>
          <a:xfrm>
            <a:off x="6476999" y="1459791"/>
            <a:ext cx="5339646"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2" name="Content Placeholder 13">
            <a:extLst>
              <a:ext uri="{FF2B5EF4-FFF2-40B4-BE49-F238E27FC236}">
                <a16:creationId xmlns:a16="http://schemas.microsoft.com/office/drawing/2014/main" id="{AD8BA242-4618-44CC-9F5C-25C693F52AEB}"/>
              </a:ext>
            </a:extLst>
          </p:cNvPr>
          <p:cNvSpPr>
            <a:spLocks noGrp="1"/>
          </p:cNvSpPr>
          <p:nvPr>
            <p:ph sz="quarter" idx="14"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pic>
        <p:nvPicPr>
          <p:cNvPr id="13" name="Picture 2" descr="Edutek.org.gt - Photos | Facebook">
            <a:extLst>
              <a:ext uri="{FF2B5EF4-FFF2-40B4-BE49-F238E27FC236}">
                <a16:creationId xmlns:a16="http://schemas.microsoft.com/office/drawing/2014/main" id="{9787594C-B2CC-49D2-915C-52442DA67BF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03358" y="-76031"/>
            <a:ext cx="1095205" cy="1095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02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os objetos">
    <p:spTree>
      <p:nvGrpSpPr>
        <p:cNvPr id="1" name=""/>
        <p:cNvGrpSpPr/>
        <p:nvPr/>
      </p:nvGrpSpPr>
      <p:grpSpPr>
        <a:xfrm>
          <a:off x="0" y="0"/>
          <a:ext cx="0" cy="0"/>
          <a:chOff x="0" y="0"/>
          <a:chExt cx="0" cy="0"/>
        </a:xfrm>
      </p:grpSpPr>
      <p:sp>
        <p:nvSpPr>
          <p:cNvPr id="3" name="Marcador de contenido 2"/>
          <p:cNvSpPr>
            <a:spLocks noGrp="1"/>
          </p:cNvSpPr>
          <p:nvPr>
            <p:ph sz="half" idx="1" hasCustomPrompt="1"/>
          </p:nvPr>
        </p:nvSpPr>
        <p:spPr>
          <a:xfrm>
            <a:off x="375355" y="1464908"/>
            <a:ext cx="11345590" cy="2803041"/>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5" name="Marcador de fecha 4"/>
          <p:cNvSpPr>
            <a:spLocks noGrp="1"/>
          </p:cNvSpPr>
          <p:nvPr>
            <p:ph type="dt" sz="half" idx="10"/>
          </p:nvPr>
        </p:nvSpPr>
        <p:spPr>
          <a:xfrm>
            <a:off x="369707" y="6356350"/>
            <a:ext cx="2743200" cy="365125"/>
          </a:xfrm>
        </p:spPr>
        <p:txBody>
          <a:bodyPr/>
          <a:lstStyle/>
          <a:p>
            <a:fld id="{40771E8B-6CA5-40B2-8038-0E112F3DAC1C}" type="datetimeFigureOut">
              <a:rPr lang="es-ES" smtClean="0"/>
              <a:t>02/08/2022</a:t>
            </a:fld>
            <a:endParaRPr lang="es-ES"/>
          </a:p>
        </p:txBody>
      </p:sp>
      <p:sp>
        <p:nvSpPr>
          <p:cNvPr id="6" name="Marcador de pie de página 5"/>
          <p:cNvSpPr>
            <a:spLocks noGrp="1"/>
          </p:cNvSpPr>
          <p:nvPr>
            <p:ph type="ftr" sz="quarter" idx="11"/>
          </p:nvPr>
        </p:nvSpPr>
        <p:spPr/>
        <p:txBody>
          <a:bodyPr/>
          <a:lstStyle/>
          <a:p>
            <a:endParaRPr lang="es-ES"/>
          </a:p>
        </p:txBody>
      </p:sp>
      <p:sp>
        <p:nvSpPr>
          <p:cNvPr id="8" name="Rectangle 7">
            <a:extLst>
              <a:ext uri="{FF2B5EF4-FFF2-40B4-BE49-F238E27FC236}">
                <a16:creationId xmlns:a16="http://schemas.microsoft.com/office/drawing/2014/main" id="{F45E18C6-81F0-48EC-A918-B53F3C0EA5B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arcador de número de diapositiva 6"/>
          <p:cNvSpPr>
            <a:spLocks noGrp="1"/>
          </p:cNvSpPr>
          <p:nvPr>
            <p:ph type="sldNum" sz="quarter" idx="12"/>
          </p:nvPr>
        </p:nvSpPr>
        <p:spPr>
          <a:xfrm>
            <a:off x="11485418" y="42220"/>
            <a:ext cx="644236" cy="365125"/>
          </a:xfrm>
        </p:spPr>
        <p:txBody>
          <a:bodyPr/>
          <a:lstStyle/>
          <a:p>
            <a:fld id="{0F1556C4-DFC3-4611-A7CC-780699185E26}" type="slidenum">
              <a:rPr lang="es-ES" smtClean="0"/>
              <a:t>‹Nº›</a:t>
            </a:fld>
            <a:endParaRPr lang="es-ES"/>
          </a:p>
        </p:txBody>
      </p:sp>
      <p:pic>
        <p:nvPicPr>
          <p:cNvPr id="9" name="Picture 8" descr="Logo, company name&#10;&#10;Description automatically generated">
            <a:extLst>
              <a:ext uri="{FF2B5EF4-FFF2-40B4-BE49-F238E27FC236}">
                <a16:creationId xmlns:a16="http://schemas.microsoft.com/office/drawing/2014/main" id="{AD9AA61A-02E0-4212-A155-D751688207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0" name="Título 1">
            <a:extLst>
              <a:ext uri="{FF2B5EF4-FFF2-40B4-BE49-F238E27FC236}">
                <a16:creationId xmlns:a16="http://schemas.microsoft.com/office/drawing/2014/main" id="{01FCFAB9-4651-4739-A91B-E4F726DF8D85}"/>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1" name="Marcador de contenido 2">
            <a:extLst>
              <a:ext uri="{FF2B5EF4-FFF2-40B4-BE49-F238E27FC236}">
                <a16:creationId xmlns:a16="http://schemas.microsoft.com/office/drawing/2014/main" id="{D2D16449-95CA-4C77-BAE2-6B1C854519C8}"/>
              </a:ext>
            </a:extLst>
          </p:cNvPr>
          <p:cNvSpPr>
            <a:spLocks noGrp="1"/>
          </p:cNvSpPr>
          <p:nvPr>
            <p:ph sz="half" idx="13" hasCustomPrompt="1"/>
          </p:nvPr>
        </p:nvSpPr>
        <p:spPr>
          <a:xfrm>
            <a:off x="372531" y="4285561"/>
            <a:ext cx="11345590" cy="2212221"/>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2" name="Content Placeholder 13">
            <a:extLst>
              <a:ext uri="{FF2B5EF4-FFF2-40B4-BE49-F238E27FC236}">
                <a16:creationId xmlns:a16="http://schemas.microsoft.com/office/drawing/2014/main" id="{AD8BA242-4618-44CC-9F5C-25C693F52AEB}"/>
              </a:ext>
            </a:extLst>
          </p:cNvPr>
          <p:cNvSpPr>
            <a:spLocks noGrp="1"/>
          </p:cNvSpPr>
          <p:nvPr>
            <p:ph sz="quarter" idx="14"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pic>
        <p:nvPicPr>
          <p:cNvPr id="13" name="Picture 2" descr="Edutek.org.gt - Photos | Facebook">
            <a:extLst>
              <a:ext uri="{FF2B5EF4-FFF2-40B4-BE49-F238E27FC236}">
                <a16:creationId xmlns:a16="http://schemas.microsoft.com/office/drawing/2014/main" id="{9787594C-B2CC-49D2-915C-52442DA67BF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99159" y="-1136"/>
            <a:ext cx="1037923" cy="1037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411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3" name="Marcador de contenido 2"/>
          <p:cNvSpPr>
            <a:spLocks noGrp="1"/>
          </p:cNvSpPr>
          <p:nvPr>
            <p:ph sz="half" idx="1" hasCustomPrompt="1"/>
          </p:nvPr>
        </p:nvSpPr>
        <p:spPr>
          <a:xfrm>
            <a:off x="293511" y="1465084"/>
            <a:ext cx="3745089"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Primer Nivel</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02/08/2022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
        <p:nvSpPr>
          <p:cNvPr id="8" name="Rectangle 7">
            <a:extLst>
              <a:ext uri="{FF2B5EF4-FFF2-40B4-BE49-F238E27FC236}">
                <a16:creationId xmlns:a16="http://schemas.microsoft.com/office/drawing/2014/main" id="{F45E18C6-81F0-48EC-A918-B53F3C0EA5B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 company name&#10;&#10;Description automatically generated">
            <a:extLst>
              <a:ext uri="{FF2B5EF4-FFF2-40B4-BE49-F238E27FC236}">
                <a16:creationId xmlns:a16="http://schemas.microsoft.com/office/drawing/2014/main" id="{AD9AA61A-02E0-4212-A155-D751688207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0" name="Título 1">
            <a:extLst>
              <a:ext uri="{FF2B5EF4-FFF2-40B4-BE49-F238E27FC236}">
                <a16:creationId xmlns:a16="http://schemas.microsoft.com/office/drawing/2014/main" id="{01FCFAB9-4651-4739-A91B-E4F726DF8D85}"/>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2" name="Content Placeholder 13">
            <a:extLst>
              <a:ext uri="{FF2B5EF4-FFF2-40B4-BE49-F238E27FC236}">
                <a16:creationId xmlns:a16="http://schemas.microsoft.com/office/drawing/2014/main" id="{AD8BA242-4618-44CC-9F5C-25C693F52AEB}"/>
              </a:ext>
            </a:extLst>
          </p:cNvPr>
          <p:cNvSpPr>
            <a:spLocks noGrp="1"/>
          </p:cNvSpPr>
          <p:nvPr>
            <p:ph sz="quarter" idx="14"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sp>
        <p:nvSpPr>
          <p:cNvPr id="13" name="Marcador de contenido 2">
            <a:extLst>
              <a:ext uri="{FF2B5EF4-FFF2-40B4-BE49-F238E27FC236}">
                <a16:creationId xmlns:a16="http://schemas.microsoft.com/office/drawing/2014/main" id="{90BD455C-2C26-4C27-98AE-D3D6BA2774DE}"/>
              </a:ext>
            </a:extLst>
          </p:cNvPr>
          <p:cNvSpPr>
            <a:spLocks noGrp="1"/>
          </p:cNvSpPr>
          <p:nvPr>
            <p:ph sz="half" idx="15" hasCustomPrompt="1"/>
          </p:nvPr>
        </p:nvSpPr>
        <p:spPr>
          <a:xfrm>
            <a:off x="4270022" y="1451148"/>
            <a:ext cx="3745089"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Primer Nivel</a:t>
            </a:r>
          </a:p>
          <a:p>
            <a:pPr lvl="1"/>
            <a:r>
              <a:rPr lang="es-ES"/>
              <a:t>Segundo nivel</a:t>
            </a:r>
          </a:p>
          <a:p>
            <a:pPr lvl="2"/>
            <a:r>
              <a:rPr lang="es-ES"/>
              <a:t>Tercer nivel</a:t>
            </a:r>
          </a:p>
          <a:p>
            <a:pPr lvl="3"/>
            <a:r>
              <a:rPr lang="es-ES"/>
              <a:t>Cuarto nivel</a:t>
            </a:r>
          </a:p>
          <a:p>
            <a:pPr lvl="4"/>
            <a:r>
              <a:rPr lang="es-ES"/>
              <a:t>Quinto nivel</a:t>
            </a:r>
          </a:p>
        </p:txBody>
      </p:sp>
      <p:sp>
        <p:nvSpPr>
          <p:cNvPr id="14" name="Marcador de contenido 2">
            <a:extLst>
              <a:ext uri="{FF2B5EF4-FFF2-40B4-BE49-F238E27FC236}">
                <a16:creationId xmlns:a16="http://schemas.microsoft.com/office/drawing/2014/main" id="{D813BB56-B223-4BE7-B016-6F6C58A97065}"/>
              </a:ext>
            </a:extLst>
          </p:cNvPr>
          <p:cNvSpPr>
            <a:spLocks noGrp="1"/>
          </p:cNvSpPr>
          <p:nvPr>
            <p:ph sz="half" idx="16" hasCustomPrompt="1"/>
          </p:nvPr>
        </p:nvSpPr>
        <p:spPr>
          <a:xfrm>
            <a:off x="8246534" y="1449384"/>
            <a:ext cx="3745089"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Primer Nivel</a:t>
            </a:r>
          </a:p>
          <a:p>
            <a:pPr lvl="1"/>
            <a:r>
              <a:rPr lang="es-ES"/>
              <a:t>Segundo nivel</a:t>
            </a:r>
          </a:p>
          <a:p>
            <a:pPr lvl="2"/>
            <a:r>
              <a:rPr lang="es-ES"/>
              <a:t>Tercer nivel</a:t>
            </a:r>
          </a:p>
          <a:p>
            <a:pPr lvl="3"/>
            <a:r>
              <a:rPr lang="es-ES"/>
              <a:t>Cuarto nivel</a:t>
            </a:r>
          </a:p>
          <a:p>
            <a:pPr lvl="4"/>
            <a:r>
              <a:rPr lang="es-ES"/>
              <a:t>Quinto nivel</a:t>
            </a:r>
          </a:p>
        </p:txBody>
      </p:sp>
      <p:pic>
        <p:nvPicPr>
          <p:cNvPr id="15" name="Picture 2" descr="Edutek.org.gt - Photos | Facebook">
            <a:extLst>
              <a:ext uri="{FF2B5EF4-FFF2-40B4-BE49-F238E27FC236}">
                <a16:creationId xmlns:a16="http://schemas.microsoft.com/office/drawing/2014/main" id="{531444AC-C3AC-45B5-9749-0CA715F1C03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38053" y="-23812"/>
            <a:ext cx="1053946" cy="1053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072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02/08/2022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64" r:id="rId4"/>
    <p:sldLayoutId id="2147483650" r:id="rId5"/>
    <p:sldLayoutId id="2147483651" r:id="rId6"/>
    <p:sldLayoutId id="2147483652" r:id="rId7"/>
    <p:sldLayoutId id="2147483661" r:id="rId8"/>
    <p:sldLayoutId id="2147483660"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https://www.juniper.net/documentation/us/en/software/junos/cli/topics/ref/command/pipe.html" TargetMode="External"/><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8.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BE1CFA-D2FF-479D-AC22-0399B5DFDE30}"/>
              </a:ext>
            </a:extLst>
          </p:cNvPr>
          <p:cNvSpPr>
            <a:spLocks noGrp="1"/>
          </p:cNvSpPr>
          <p:nvPr>
            <p:ph type="ctrTitle"/>
          </p:nvPr>
        </p:nvSpPr>
        <p:spPr/>
        <p:txBody>
          <a:bodyPr/>
          <a:lstStyle/>
          <a:p>
            <a:r>
              <a:rPr lang="es-GT" dirty="0"/>
              <a:t>Modo Operacional del Junos CLI</a:t>
            </a:r>
            <a:endParaRPr lang="en-US" dirty="0"/>
          </a:p>
        </p:txBody>
      </p:sp>
    </p:spTree>
    <p:extLst>
      <p:ext uri="{BB962C8B-B14F-4D97-AF65-F5344CB8AC3E}">
        <p14:creationId xmlns:p14="http://schemas.microsoft.com/office/powerpoint/2010/main" val="2101567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sz="half" idx="1"/>
          </p:nvPr>
        </p:nvSpPr>
        <p:spPr/>
        <p:txBody>
          <a:bodyPr vert="horz" lIns="91440" tIns="45720" rIns="91440" bIns="45720" rtlCol="0" anchor="t">
            <a:normAutofit fontScale="92500" lnSpcReduction="10000"/>
          </a:bodyPr>
          <a:lstStyle/>
          <a:p>
            <a:r>
              <a:rPr lang="es-GT" dirty="0"/>
              <a:t>Modos de CLI</a:t>
            </a:r>
            <a:endParaRPr lang="es-ES" dirty="0"/>
          </a:p>
          <a:p>
            <a:pPr marL="344488" lvl="1" indent="-344488"/>
            <a:r>
              <a:rPr lang="es-ES" dirty="0"/>
              <a:t>Existen dos modos de CLI en Junos OS:</a:t>
            </a:r>
          </a:p>
          <a:p>
            <a:pPr marL="581026" lvl="2" indent="-344488"/>
            <a:r>
              <a:rPr lang="es-ES" sz="2600" dirty="0"/>
              <a:t>Modo Operacional (</a:t>
            </a:r>
            <a:r>
              <a:rPr lang="es-ES" sz="2600" i="1" dirty="0" err="1"/>
              <a:t>operational</a:t>
            </a:r>
            <a:r>
              <a:rPr lang="es-ES" sz="2600" i="1" dirty="0"/>
              <a:t> </a:t>
            </a:r>
            <a:r>
              <a:rPr lang="es-ES" sz="2600" i="1" dirty="0" err="1"/>
              <a:t>mode</a:t>
            </a:r>
            <a:r>
              <a:rPr lang="es-ES" sz="2600" dirty="0"/>
              <a:t>)</a:t>
            </a:r>
          </a:p>
          <a:p>
            <a:pPr marL="581026" lvl="2" indent="-344488"/>
            <a:r>
              <a:rPr lang="es-ES" sz="2600" dirty="0"/>
              <a:t>Modo de Configuración (</a:t>
            </a:r>
            <a:r>
              <a:rPr lang="es-ES" sz="2600" i="1" dirty="0" err="1"/>
              <a:t>configuration</a:t>
            </a:r>
            <a:r>
              <a:rPr lang="es-ES" sz="2600" i="1" dirty="0"/>
              <a:t> </a:t>
            </a:r>
            <a:r>
              <a:rPr lang="es-ES" sz="2600" i="1" dirty="0" err="1"/>
              <a:t>mode</a:t>
            </a:r>
            <a:r>
              <a:rPr lang="es-ES" sz="2600" dirty="0"/>
              <a:t>)</a:t>
            </a:r>
          </a:p>
          <a:p>
            <a:pPr marL="581026" lvl="2" indent="-344488"/>
            <a:endParaRPr lang="es-ES" dirty="0"/>
          </a:p>
          <a:p>
            <a:pPr marL="61913" indent="-344488"/>
            <a:r>
              <a:rPr lang="es-ES" dirty="0"/>
              <a:t>Modo Operacional</a:t>
            </a:r>
          </a:p>
          <a:p>
            <a:pPr marL="344488" lvl="1" indent="-344488"/>
            <a:r>
              <a:rPr lang="es-ES" dirty="0"/>
              <a:t>Se utiliza para monitorear y hace </a:t>
            </a:r>
            <a:r>
              <a:rPr lang="es-ES" dirty="0" err="1"/>
              <a:t>troubleshooting</a:t>
            </a:r>
            <a:r>
              <a:rPr lang="es-ES" dirty="0"/>
              <a:t>. Comandos como </a:t>
            </a:r>
            <a:r>
              <a:rPr lang="es-ES" dirty="0">
                <a:latin typeface="Consolas" panose="020B0609020204030204" pitchFamily="49" charset="0"/>
              </a:rPr>
              <a:t>monitor</a:t>
            </a:r>
            <a:r>
              <a:rPr lang="es-ES" dirty="0"/>
              <a:t>, </a:t>
            </a:r>
            <a:r>
              <a:rPr lang="es-ES" dirty="0">
                <a:latin typeface="Consolas" panose="020B0609020204030204" pitchFamily="49" charset="0"/>
              </a:rPr>
              <a:t>ping</a:t>
            </a:r>
            <a:r>
              <a:rPr lang="es-ES" dirty="0"/>
              <a:t>, </a:t>
            </a:r>
            <a:r>
              <a:rPr lang="es-ES" dirty="0">
                <a:latin typeface="Consolas" panose="020B0609020204030204" pitchFamily="49" charset="0"/>
              </a:rPr>
              <a:t>show</a:t>
            </a:r>
            <a:r>
              <a:rPr lang="es-ES" dirty="0"/>
              <a:t>, </a:t>
            </a:r>
            <a:r>
              <a:rPr lang="es-ES" dirty="0">
                <a:latin typeface="Consolas" panose="020B0609020204030204" pitchFamily="49" charset="0"/>
              </a:rPr>
              <a:t>test</a:t>
            </a:r>
            <a:r>
              <a:rPr lang="es-ES" dirty="0"/>
              <a:t>, y </a:t>
            </a:r>
            <a:r>
              <a:rPr lang="es-ES" dirty="0" err="1">
                <a:latin typeface="Consolas" panose="020B0609020204030204" pitchFamily="49" charset="0"/>
              </a:rPr>
              <a:t>traceroute</a:t>
            </a:r>
            <a:r>
              <a:rPr lang="es-ES" dirty="0"/>
              <a:t> permiten desplegar información y probar conectividad de la red.</a:t>
            </a:r>
          </a:p>
          <a:p>
            <a:pPr marL="0" lvl="1" indent="0">
              <a:buNone/>
            </a:pPr>
            <a:endParaRPr lang="es-E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p:txBody>
          <a:bodyPr/>
          <a:lstStyle/>
          <a:p>
            <a:r>
              <a:rPr lang="en-US" dirty="0"/>
              <a:t>03</a:t>
            </a:r>
            <a:r>
              <a:rPr lang="es-GT" dirty="0"/>
              <a:t> Modo Operacional del Junos CLI</a:t>
            </a:r>
            <a:endParaRPr lang="en-US" dirty="0"/>
          </a:p>
        </p:txBody>
      </p:sp>
      <p:pic>
        <p:nvPicPr>
          <p:cNvPr id="8" name="Picture 7">
            <a:extLst>
              <a:ext uri="{FF2B5EF4-FFF2-40B4-BE49-F238E27FC236}">
                <a16:creationId xmlns:a16="http://schemas.microsoft.com/office/drawing/2014/main" id="{C40365ED-4193-4527-AE72-0B36C887D500}"/>
              </a:ext>
            </a:extLst>
          </p:cNvPr>
          <p:cNvPicPr>
            <a:picLocks noChangeAspect="1"/>
          </p:cNvPicPr>
          <p:nvPr/>
        </p:nvPicPr>
        <p:blipFill>
          <a:blip r:embed="rId3"/>
          <a:stretch>
            <a:fillRect/>
          </a:stretch>
        </p:blipFill>
        <p:spPr>
          <a:xfrm>
            <a:off x="844893" y="4608860"/>
            <a:ext cx="10157888" cy="1235170"/>
          </a:xfrm>
          <a:prstGeom prst="rect">
            <a:avLst/>
          </a:prstGeom>
        </p:spPr>
      </p:pic>
      <p:sp>
        <p:nvSpPr>
          <p:cNvPr id="10" name="TextBox 9">
            <a:extLst>
              <a:ext uri="{FF2B5EF4-FFF2-40B4-BE49-F238E27FC236}">
                <a16:creationId xmlns:a16="http://schemas.microsoft.com/office/drawing/2014/main" id="{645451D4-445B-4EBB-AE4E-1C3DE4B50004}"/>
              </a:ext>
            </a:extLst>
          </p:cNvPr>
          <p:cNvSpPr txBox="1"/>
          <p:nvPr/>
        </p:nvSpPr>
        <p:spPr>
          <a:xfrm>
            <a:off x="5261548" y="5069926"/>
            <a:ext cx="5546361" cy="646331"/>
          </a:xfrm>
          <a:prstGeom prst="rect">
            <a:avLst/>
          </a:prstGeom>
          <a:solidFill>
            <a:schemeClr val="bg1"/>
          </a:solidFill>
        </p:spPr>
        <p:txBody>
          <a:bodyPr wrap="square" rtlCol="0">
            <a:spAutoFit/>
          </a:bodyPr>
          <a:lstStyle/>
          <a:p>
            <a:r>
              <a:rPr lang="es-GT" dirty="0"/>
              <a:t>El carácter &gt; identifica el modo operacional</a:t>
            </a:r>
          </a:p>
          <a:p>
            <a:endParaRPr lang="en-US" dirty="0"/>
          </a:p>
        </p:txBody>
      </p:sp>
    </p:spTree>
    <p:extLst>
      <p:ext uri="{BB962C8B-B14F-4D97-AF65-F5344CB8AC3E}">
        <p14:creationId xmlns:p14="http://schemas.microsoft.com/office/powerpoint/2010/main" val="1600019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sz="half" idx="1"/>
          </p:nvPr>
        </p:nvSpPr>
        <p:spPr/>
        <p:txBody>
          <a:bodyPr vert="horz" lIns="91440" tIns="45720" rIns="91440" bIns="45720" rtlCol="0" anchor="t">
            <a:normAutofit/>
          </a:bodyPr>
          <a:lstStyle/>
          <a:p>
            <a:r>
              <a:rPr lang="es-GT" dirty="0"/>
              <a:t>Modo de Configuración</a:t>
            </a:r>
            <a:endParaRPr lang="es-ES" dirty="0"/>
          </a:p>
          <a:p>
            <a:pPr marL="344488" lvl="1" indent="-344488"/>
            <a:r>
              <a:rPr lang="es-ES" dirty="0"/>
              <a:t>En este modo podemos configurar todas las propiedades del Junos OS, incluyendo interfaces, protocolos, accesos de usuarios, así como muchas otras propiedades del hardware.</a:t>
            </a:r>
          </a:p>
          <a:p>
            <a:pPr marL="0" lvl="1" indent="0">
              <a:buNone/>
            </a:pPr>
            <a:endParaRPr lang="es-E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p:txBody>
          <a:bodyPr/>
          <a:lstStyle/>
          <a:p>
            <a:r>
              <a:rPr lang="en-US" dirty="0"/>
              <a:t>03: </a:t>
            </a:r>
            <a:r>
              <a:rPr lang="en-US" dirty="0" err="1"/>
              <a:t>Interfaz</a:t>
            </a:r>
            <a:r>
              <a:rPr lang="en-US" dirty="0"/>
              <a:t> de </a:t>
            </a:r>
            <a:r>
              <a:rPr lang="en-US" dirty="0" err="1"/>
              <a:t>Usuario</a:t>
            </a:r>
            <a:r>
              <a:rPr lang="en-US" dirty="0"/>
              <a:t>: Junos CLI</a:t>
            </a:r>
          </a:p>
        </p:txBody>
      </p:sp>
      <p:pic>
        <p:nvPicPr>
          <p:cNvPr id="5" name="Picture 4">
            <a:extLst>
              <a:ext uri="{FF2B5EF4-FFF2-40B4-BE49-F238E27FC236}">
                <a16:creationId xmlns:a16="http://schemas.microsoft.com/office/drawing/2014/main" id="{3BBB541A-DF94-47D6-916B-F509E592BC70}"/>
              </a:ext>
            </a:extLst>
          </p:cNvPr>
          <p:cNvPicPr>
            <a:picLocks noChangeAspect="1"/>
          </p:cNvPicPr>
          <p:nvPr/>
        </p:nvPicPr>
        <p:blipFill>
          <a:blip r:embed="rId3"/>
          <a:stretch>
            <a:fillRect/>
          </a:stretch>
        </p:blipFill>
        <p:spPr>
          <a:xfrm>
            <a:off x="630187" y="3651958"/>
            <a:ext cx="10111700" cy="1574487"/>
          </a:xfrm>
          <a:prstGeom prst="rect">
            <a:avLst/>
          </a:prstGeom>
        </p:spPr>
      </p:pic>
      <p:sp>
        <p:nvSpPr>
          <p:cNvPr id="10" name="TextBox 9">
            <a:extLst>
              <a:ext uri="{FF2B5EF4-FFF2-40B4-BE49-F238E27FC236}">
                <a16:creationId xmlns:a16="http://schemas.microsoft.com/office/drawing/2014/main" id="{645451D4-445B-4EBB-AE4E-1C3DE4B50004}"/>
              </a:ext>
            </a:extLst>
          </p:cNvPr>
          <p:cNvSpPr txBox="1"/>
          <p:nvPr/>
        </p:nvSpPr>
        <p:spPr>
          <a:xfrm>
            <a:off x="4856813" y="4390516"/>
            <a:ext cx="5546361" cy="646331"/>
          </a:xfrm>
          <a:prstGeom prst="rect">
            <a:avLst/>
          </a:prstGeom>
          <a:solidFill>
            <a:schemeClr val="bg1"/>
          </a:solidFill>
        </p:spPr>
        <p:txBody>
          <a:bodyPr wrap="square" rtlCol="0">
            <a:spAutoFit/>
          </a:bodyPr>
          <a:lstStyle/>
          <a:p>
            <a:r>
              <a:rPr lang="es-GT" dirty="0"/>
              <a:t>El carácter # identifica el modo de configuración</a:t>
            </a:r>
          </a:p>
          <a:p>
            <a:endParaRPr lang="en-US" dirty="0"/>
          </a:p>
        </p:txBody>
      </p:sp>
    </p:spTree>
    <p:extLst>
      <p:ext uri="{BB962C8B-B14F-4D97-AF65-F5344CB8AC3E}">
        <p14:creationId xmlns:p14="http://schemas.microsoft.com/office/powerpoint/2010/main" val="4156788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sz="half" idx="1"/>
          </p:nvPr>
        </p:nvSpPr>
        <p:spPr/>
        <p:txBody>
          <a:bodyPr vert="horz" lIns="91440" tIns="45720" rIns="91440" bIns="45720" rtlCol="0" anchor="t">
            <a:normAutofit/>
          </a:bodyPr>
          <a:lstStyle/>
          <a:p>
            <a:r>
              <a:rPr lang="es-MX" dirty="0" err="1"/>
              <a:t>Check</a:t>
            </a:r>
            <a:r>
              <a:rPr lang="es-MX" dirty="0"/>
              <a:t> </a:t>
            </a:r>
            <a:r>
              <a:rPr lang="es-MX" dirty="0" err="1"/>
              <a:t>your</a:t>
            </a:r>
            <a:r>
              <a:rPr lang="es-MX" dirty="0"/>
              <a:t> </a:t>
            </a:r>
            <a:r>
              <a:rPr lang="es-MX" dirty="0" err="1"/>
              <a:t>understanding</a:t>
            </a:r>
            <a:endParaRPr lang="es-ES" dirty="0"/>
          </a:p>
          <a:p>
            <a:pPr marL="0" lvl="1" indent="0">
              <a:buNone/>
            </a:pPr>
            <a:endParaRPr lang="es-E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p:txBody>
          <a:bodyPr/>
          <a:lstStyle/>
          <a:p>
            <a:r>
              <a:rPr lang="en-US" dirty="0"/>
              <a:t>03: </a:t>
            </a:r>
            <a:r>
              <a:rPr lang="en-US" dirty="0" err="1"/>
              <a:t>Interfaz</a:t>
            </a:r>
            <a:r>
              <a:rPr lang="en-US" dirty="0"/>
              <a:t> de </a:t>
            </a:r>
            <a:r>
              <a:rPr lang="en-US" dirty="0" err="1"/>
              <a:t>Usuario</a:t>
            </a:r>
            <a:r>
              <a:rPr lang="en-US" dirty="0"/>
              <a:t>: Junos CLI</a:t>
            </a:r>
          </a:p>
        </p:txBody>
      </p:sp>
      <p:pic>
        <p:nvPicPr>
          <p:cNvPr id="6" name="Imagen 5">
            <a:extLst>
              <a:ext uri="{FF2B5EF4-FFF2-40B4-BE49-F238E27FC236}">
                <a16:creationId xmlns:a16="http://schemas.microsoft.com/office/drawing/2014/main" id="{6C8E3B66-E8F3-5C4D-4C07-CF98BDEDDDCE}"/>
              </a:ext>
            </a:extLst>
          </p:cNvPr>
          <p:cNvPicPr>
            <a:picLocks noChangeAspect="1"/>
          </p:cNvPicPr>
          <p:nvPr/>
        </p:nvPicPr>
        <p:blipFill>
          <a:blip r:embed="rId3"/>
          <a:stretch>
            <a:fillRect/>
          </a:stretch>
        </p:blipFill>
        <p:spPr>
          <a:xfrm>
            <a:off x="3066262" y="2281709"/>
            <a:ext cx="6325483" cy="3972479"/>
          </a:xfrm>
          <a:prstGeom prst="rect">
            <a:avLst/>
          </a:prstGeom>
        </p:spPr>
      </p:pic>
    </p:spTree>
    <p:extLst>
      <p:ext uri="{BB962C8B-B14F-4D97-AF65-F5344CB8AC3E}">
        <p14:creationId xmlns:p14="http://schemas.microsoft.com/office/powerpoint/2010/main" val="1738586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sz="half" idx="1"/>
          </p:nvPr>
        </p:nvSpPr>
        <p:spPr/>
        <p:txBody>
          <a:bodyPr vert="horz" lIns="91440" tIns="45720" rIns="91440" bIns="45720" rtlCol="0" anchor="t">
            <a:normAutofit/>
          </a:bodyPr>
          <a:lstStyle/>
          <a:p>
            <a:r>
              <a:rPr lang="es-MX" dirty="0" err="1"/>
              <a:t>Check</a:t>
            </a:r>
            <a:r>
              <a:rPr lang="es-MX" dirty="0"/>
              <a:t> </a:t>
            </a:r>
            <a:r>
              <a:rPr lang="es-MX" dirty="0" err="1"/>
              <a:t>your</a:t>
            </a:r>
            <a:r>
              <a:rPr lang="es-MX" dirty="0"/>
              <a:t> </a:t>
            </a:r>
            <a:r>
              <a:rPr lang="es-MX" dirty="0" err="1"/>
              <a:t>understanding</a:t>
            </a:r>
            <a:endParaRPr lang="es-ES" dirty="0"/>
          </a:p>
          <a:p>
            <a:pPr marL="0" lvl="1" indent="0">
              <a:buNone/>
            </a:pPr>
            <a:endParaRPr lang="es-E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p:txBody>
          <a:bodyPr/>
          <a:lstStyle/>
          <a:p>
            <a:r>
              <a:rPr lang="en-US" dirty="0"/>
              <a:t>03: </a:t>
            </a:r>
            <a:r>
              <a:rPr lang="en-US" dirty="0" err="1"/>
              <a:t>Interfaz</a:t>
            </a:r>
            <a:r>
              <a:rPr lang="en-US" dirty="0"/>
              <a:t> de </a:t>
            </a:r>
            <a:r>
              <a:rPr lang="en-US" dirty="0" err="1"/>
              <a:t>Usuario</a:t>
            </a:r>
            <a:r>
              <a:rPr lang="en-US" dirty="0"/>
              <a:t>: Junos CLI</a:t>
            </a:r>
          </a:p>
        </p:txBody>
      </p:sp>
      <p:pic>
        <p:nvPicPr>
          <p:cNvPr id="5" name="Imagen 4">
            <a:extLst>
              <a:ext uri="{FF2B5EF4-FFF2-40B4-BE49-F238E27FC236}">
                <a16:creationId xmlns:a16="http://schemas.microsoft.com/office/drawing/2014/main" id="{BD0AE6BC-0FD8-6386-DA2F-D1D11492FA7D}"/>
              </a:ext>
            </a:extLst>
          </p:cNvPr>
          <p:cNvPicPr>
            <a:picLocks noChangeAspect="1"/>
          </p:cNvPicPr>
          <p:nvPr/>
        </p:nvPicPr>
        <p:blipFill>
          <a:blip r:embed="rId3"/>
          <a:stretch>
            <a:fillRect/>
          </a:stretch>
        </p:blipFill>
        <p:spPr>
          <a:xfrm>
            <a:off x="3097086" y="2234077"/>
            <a:ext cx="6363588" cy="4067743"/>
          </a:xfrm>
          <a:prstGeom prst="rect">
            <a:avLst/>
          </a:prstGeom>
        </p:spPr>
      </p:pic>
    </p:spTree>
    <p:extLst>
      <p:ext uri="{BB962C8B-B14F-4D97-AF65-F5344CB8AC3E}">
        <p14:creationId xmlns:p14="http://schemas.microsoft.com/office/powerpoint/2010/main" val="4239516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A024DE-CAE1-4875-8A9D-167F4C3A87C2}"/>
              </a:ext>
            </a:extLst>
          </p:cNvPr>
          <p:cNvSpPr>
            <a:spLocks noGrp="1"/>
          </p:cNvSpPr>
          <p:nvPr>
            <p:ph type="title"/>
          </p:nvPr>
        </p:nvSpPr>
        <p:spPr/>
        <p:txBody>
          <a:bodyPr/>
          <a:lstStyle/>
          <a:p>
            <a:r>
              <a:rPr lang="es-GT" dirty="0"/>
              <a:t>Junos OS CLI:</a:t>
            </a:r>
            <a:br>
              <a:rPr lang="es-GT" dirty="0"/>
            </a:br>
            <a:r>
              <a:rPr lang="es-GT" dirty="0"/>
              <a:t>Opciones de ayuda</a:t>
            </a:r>
            <a:endParaRPr lang="en-US" dirty="0"/>
          </a:p>
        </p:txBody>
      </p:sp>
      <p:sp>
        <p:nvSpPr>
          <p:cNvPr id="4" name="Text Placeholder 3">
            <a:extLst>
              <a:ext uri="{FF2B5EF4-FFF2-40B4-BE49-F238E27FC236}">
                <a16:creationId xmlns:a16="http://schemas.microsoft.com/office/drawing/2014/main" id="{840A66E6-F278-4E98-9A53-84390B7B58D3}"/>
              </a:ext>
            </a:extLst>
          </p:cNvPr>
          <p:cNvSpPr>
            <a:spLocks noGrp="1"/>
          </p:cNvSpPr>
          <p:nvPr>
            <p:ph type="body" sz="quarter" idx="13"/>
          </p:nvPr>
        </p:nvSpPr>
        <p:spPr/>
        <p:txBody>
          <a:bodyPr/>
          <a:lstStyle/>
          <a:p>
            <a:r>
              <a:rPr lang="es-GT" dirty="0"/>
              <a:t>Utilización de varias opciones de ayuda dentro del Junos OS CLI</a:t>
            </a:r>
            <a:endParaRPr lang="en-US" dirty="0"/>
          </a:p>
        </p:txBody>
      </p:sp>
    </p:spTree>
    <p:extLst>
      <p:ext uri="{BB962C8B-B14F-4D97-AF65-F5344CB8AC3E}">
        <p14:creationId xmlns:p14="http://schemas.microsoft.com/office/powerpoint/2010/main" val="1202423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sz="half" idx="1"/>
          </p:nvPr>
        </p:nvSpPr>
        <p:spPr/>
        <p:txBody>
          <a:bodyPr vert="horz" lIns="91440" tIns="45720" rIns="91440" bIns="45720" rtlCol="0" anchor="t">
            <a:normAutofit/>
          </a:bodyPr>
          <a:lstStyle/>
          <a:p>
            <a:r>
              <a:rPr lang="es-GT" dirty="0"/>
              <a:t>Ayuda Sensitiva al Contexto (Contexto-Sensitive)</a:t>
            </a:r>
            <a:endParaRPr lang="es-ES" dirty="0"/>
          </a:p>
          <a:p>
            <a:pPr marL="344488" lvl="1" indent="-344488"/>
            <a:r>
              <a:rPr lang="es-ES" dirty="0"/>
              <a:t>Teclear ? en cualquier parte de la línea de comandos para obtener ayuda</a:t>
            </a:r>
          </a:p>
          <a:p>
            <a:pPr marL="0" lvl="1" indent="0">
              <a:buNone/>
            </a:pPr>
            <a:endParaRPr lang="es-E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p:txBody>
          <a:bodyPr/>
          <a:lstStyle/>
          <a:p>
            <a:r>
              <a:rPr lang="en-US" dirty="0"/>
              <a:t>03: </a:t>
            </a:r>
            <a:r>
              <a:rPr lang="en-US" dirty="0" err="1"/>
              <a:t>Interfaz</a:t>
            </a:r>
            <a:r>
              <a:rPr lang="en-US" dirty="0"/>
              <a:t> de </a:t>
            </a:r>
            <a:r>
              <a:rPr lang="en-US" dirty="0" err="1"/>
              <a:t>Usuario</a:t>
            </a:r>
            <a:r>
              <a:rPr lang="en-US" dirty="0"/>
              <a:t>: Junos CLI</a:t>
            </a:r>
          </a:p>
        </p:txBody>
      </p:sp>
      <p:pic>
        <p:nvPicPr>
          <p:cNvPr id="6" name="Picture 5">
            <a:extLst>
              <a:ext uri="{FF2B5EF4-FFF2-40B4-BE49-F238E27FC236}">
                <a16:creationId xmlns:a16="http://schemas.microsoft.com/office/drawing/2014/main" id="{CFEAC0E4-BA77-46F7-A408-C4BDF79839C4}"/>
              </a:ext>
            </a:extLst>
          </p:cNvPr>
          <p:cNvPicPr>
            <a:picLocks noChangeAspect="1"/>
          </p:cNvPicPr>
          <p:nvPr/>
        </p:nvPicPr>
        <p:blipFill>
          <a:blip r:embed="rId3"/>
          <a:stretch>
            <a:fillRect/>
          </a:stretch>
        </p:blipFill>
        <p:spPr>
          <a:xfrm>
            <a:off x="1690745" y="2445182"/>
            <a:ext cx="8810510" cy="3904818"/>
          </a:xfrm>
          <a:prstGeom prst="rect">
            <a:avLst/>
          </a:prstGeom>
        </p:spPr>
      </p:pic>
    </p:spTree>
    <p:extLst>
      <p:ext uri="{BB962C8B-B14F-4D97-AF65-F5344CB8AC3E}">
        <p14:creationId xmlns:p14="http://schemas.microsoft.com/office/powerpoint/2010/main" val="3497047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sz="half" idx="1"/>
          </p:nvPr>
        </p:nvSpPr>
        <p:spPr/>
        <p:txBody>
          <a:bodyPr vert="horz" lIns="91440" tIns="45720" rIns="91440" bIns="45720" rtlCol="0" anchor="t">
            <a:normAutofit/>
          </a:bodyPr>
          <a:lstStyle/>
          <a:p>
            <a:r>
              <a:rPr lang="es-GT" dirty="0"/>
              <a:t>Ayuda Sensitiva al Contexto (Contexto-Sensitive)</a:t>
            </a:r>
            <a:endParaRPr lang="es-ES" dirty="0"/>
          </a:p>
          <a:p>
            <a:pPr marL="344488" lvl="1" indent="-344488"/>
            <a:r>
              <a:rPr lang="es-ES" dirty="0"/>
              <a:t>Teclear ? al final o en medio de un comando para obtener ayuda</a:t>
            </a:r>
          </a:p>
          <a:p>
            <a:pPr marL="0" lvl="1" indent="0">
              <a:buNone/>
            </a:pPr>
            <a:endParaRPr lang="es-E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p:txBody>
          <a:bodyPr/>
          <a:lstStyle/>
          <a:p>
            <a:r>
              <a:rPr lang="en-US" dirty="0"/>
              <a:t>03: </a:t>
            </a:r>
            <a:r>
              <a:rPr lang="en-US" dirty="0" err="1"/>
              <a:t>Interfaz</a:t>
            </a:r>
            <a:r>
              <a:rPr lang="en-US" dirty="0"/>
              <a:t> de </a:t>
            </a:r>
            <a:r>
              <a:rPr lang="en-US" dirty="0" err="1"/>
              <a:t>Usuario</a:t>
            </a:r>
            <a:r>
              <a:rPr lang="en-US" dirty="0"/>
              <a:t>: Junos CLI</a:t>
            </a:r>
          </a:p>
        </p:txBody>
      </p:sp>
      <p:pic>
        <p:nvPicPr>
          <p:cNvPr id="5" name="Picture 4">
            <a:extLst>
              <a:ext uri="{FF2B5EF4-FFF2-40B4-BE49-F238E27FC236}">
                <a16:creationId xmlns:a16="http://schemas.microsoft.com/office/drawing/2014/main" id="{5102D010-6B01-4823-A0B7-947820470AA9}"/>
              </a:ext>
            </a:extLst>
          </p:cNvPr>
          <p:cNvPicPr>
            <a:picLocks noChangeAspect="1"/>
          </p:cNvPicPr>
          <p:nvPr/>
        </p:nvPicPr>
        <p:blipFill>
          <a:blip r:embed="rId3"/>
          <a:stretch>
            <a:fillRect/>
          </a:stretch>
        </p:blipFill>
        <p:spPr>
          <a:xfrm>
            <a:off x="1448815" y="2679779"/>
            <a:ext cx="9294370" cy="3670221"/>
          </a:xfrm>
          <a:prstGeom prst="rect">
            <a:avLst/>
          </a:prstGeom>
        </p:spPr>
      </p:pic>
    </p:spTree>
    <p:extLst>
      <p:ext uri="{BB962C8B-B14F-4D97-AF65-F5344CB8AC3E}">
        <p14:creationId xmlns:p14="http://schemas.microsoft.com/office/powerpoint/2010/main" val="2474654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sz="half" idx="1"/>
          </p:nvPr>
        </p:nvSpPr>
        <p:spPr/>
        <p:txBody>
          <a:bodyPr vert="horz" lIns="91440" tIns="45720" rIns="91440" bIns="45720" rtlCol="0" anchor="t">
            <a:normAutofit/>
          </a:bodyPr>
          <a:lstStyle/>
          <a:p>
            <a:r>
              <a:rPr lang="es-GT" dirty="0"/>
              <a:t>Comando de Ayuda</a:t>
            </a:r>
            <a:endParaRPr lang="es-ES" dirty="0"/>
          </a:p>
          <a:p>
            <a:pPr marL="344488" lvl="1" indent="-344488"/>
            <a:r>
              <a:rPr lang="es-ES" dirty="0"/>
              <a:t>El comando </a:t>
            </a:r>
            <a:r>
              <a:rPr lang="es-ES" dirty="0" err="1">
                <a:latin typeface="Consolas" panose="020B0609020204030204" pitchFamily="49" charset="0"/>
              </a:rPr>
              <a:t>help</a:t>
            </a:r>
            <a:r>
              <a:rPr lang="es-ES" dirty="0"/>
              <a:t> también se puede utilizar para obtener ayuda</a:t>
            </a:r>
          </a:p>
          <a:p>
            <a:pPr marL="0" lvl="1" indent="0">
              <a:buNone/>
            </a:pPr>
            <a:endParaRPr lang="es-E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p:txBody>
          <a:bodyPr/>
          <a:lstStyle/>
          <a:p>
            <a:r>
              <a:rPr lang="en-US" dirty="0"/>
              <a:t>03: </a:t>
            </a:r>
            <a:r>
              <a:rPr lang="en-US" dirty="0" err="1"/>
              <a:t>Interfaz</a:t>
            </a:r>
            <a:r>
              <a:rPr lang="en-US" dirty="0"/>
              <a:t> de </a:t>
            </a:r>
            <a:r>
              <a:rPr lang="en-US" dirty="0" err="1"/>
              <a:t>Usuario</a:t>
            </a:r>
            <a:r>
              <a:rPr lang="en-US" dirty="0"/>
              <a:t>: Junos CLI</a:t>
            </a:r>
          </a:p>
        </p:txBody>
      </p:sp>
      <p:pic>
        <p:nvPicPr>
          <p:cNvPr id="6" name="Picture 5">
            <a:extLst>
              <a:ext uri="{FF2B5EF4-FFF2-40B4-BE49-F238E27FC236}">
                <a16:creationId xmlns:a16="http://schemas.microsoft.com/office/drawing/2014/main" id="{20D408FF-4E80-46F4-B308-1CAC18C77823}"/>
              </a:ext>
            </a:extLst>
          </p:cNvPr>
          <p:cNvPicPr>
            <a:picLocks noChangeAspect="1"/>
          </p:cNvPicPr>
          <p:nvPr/>
        </p:nvPicPr>
        <p:blipFill>
          <a:blip r:embed="rId3"/>
          <a:stretch>
            <a:fillRect/>
          </a:stretch>
        </p:blipFill>
        <p:spPr>
          <a:xfrm>
            <a:off x="1173131" y="2928250"/>
            <a:ext cx="9845738" cy="1001500"/>
          </a:xfrm>
          <a:prstGeom prst="rect">
            <a:avLst/>
          </a:prstGeom>
        </p:spPr>
      </p:pic>
    </p:spTree>
    <p:extLst>
      <p:ext uri="{BB962C8B-B14F-4D97-AF65-F5344CB8AC3E}">
        <p14:creationId xmlns:p14="http://schemas.microsoft.com/office/powerpoint/2010/main" val="2193019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12E2015-3EC2-4815-B5C7-FC28ECC691EF}"/>
              </a:ext>
            </a:extLst>
          </p:cNvPr>
          <p:cNvSpPr>
            <a:spLocks noGrp="1"/>
          </p:cNvSpPr>
          <p:nvPr>
            <p:ph sz="half" idx="1"/>
          </p:nvPr>
        </p:nvSpPr>
        <p:spPr/>
        <p:txBody>
          <a:bodyPr/>
          <a:lstStyle/>
          <a:p>
            <a:r>
              <a:rPr lang="es-GT" dirty="0" err="1">
                <a:latin typeface="Consolas" panose="020B0609020204030204" pitchFamily="49" charset="0"/>
              </a:rPr>
              <a:t>help</a:t>
            </a:r>
            <a:r>
              <a:rPr lang="es-GT" dirty="0">
                <a:latin typeface="Consolas" panose="020B0609020204030204" pitchFamily="49" charset="0"/>
              </a:rPr>
              <a:t> </a:t>
            </a:r>
            <a:r>
              <a:rPr lang="es-GT" dirty="0" err="1">
                <a:latin typeface="Consolas" panose="020B0609020204030204" pitchFamily="49" charset="0"/>
              </a:rPr>
              <a:t>topic</a:t>
            </a:r>
            <a:endParaRPr lang="es-GT" dirty="0">
              <a:latin typeface="Consolas" panose="020B0609020204030204" pitchFamily="49" charset="0"/>
            </a:endParaRPr>
          </a:p>
          <a:p>
            <a:pPr lvl="1"/>
            <a:r>
              <a:rPr lang="es-GT" dirty="0"/>
              <a:t>Indica la forma de usar la instrucción</a:t>
            </a:r>
          </a:p>
          <a:p>
            <a:pPr lvl="1"/>
            <a:endParaRPr lang="es-GT" dirty="0"/>
          </a:p>
          <a:p>
            <a:pPr marL="57150" lvl="1" indent="0">
              <a:buNone/>
            </a:pPr>
            <a:endParaRPr lang="es-GT" dirty="0"/>
          </a:p>
          <a:p>
            <a:pPr lvl="1"/>
            <a:r>
              <a:rPr lang="es-GT" dirty="0"/>
              <a:t>El siguiente ejemplo muestra la información recibida al configurar una dirección de red</a:t>
            </a:r>
            <a:endParaRPr lang="en-US" dirty="0"/>
          </a:p>
        </p:txBody>
      </p:sp>
      <p:sp>
        <p:nvSpPr>
          <p:cNvPr id="2" name="Título 1"/>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a:xfrm>
            <a:off x="2085975" y="508000"/>
            <a:ext cx="7699551" cy="511175"/>
          </a:xfrm>
        </p:spPr>
        <p:txBody>
          <a:bodyPr/>
          <a:lstStyle/>
          <a:p>
            <a:r>
              <a:rPr lang="en-US" dirty="0"/>
              <a:t>03: </a:t>
            </a:r>
            <a:r>
              <a:rPr lang="en-US" dirty="0" err="1"/>
              <a:t>Interfaz</a:t>
            </a:r>
            <a:r>
              <a:rPr lang="en-US" dirty="0"/>
              <a:t> de </a:t>
            </a:r>
            <a:r>
              <a:rPr lang="en-US" dirty="0" err="1"/>
              <a:t>Usuario</a:t>
            </a:r>
            <a:r>
              <a:rPr lang="en-US" dirty="0"/>
              <a:t>: Junos CLI</a:t>
            </a:r>
          </a:p>
        </p:txBody>
      </p:sp>
      <p:pic>
        <p:nvPicPr>
          <p:cNvPr id="13" name="Picture 12">
            <a:extLst>
              <a:ext uri="{FF2B5EF4-FFF2-40B4-BE49-F238E27FC236}">
                <a16:creationId xmlns:a16="http://schemas.microsoft.com/office/drawing/2014/main" id="{A84FB2CA-C9C2-485C-9C84-436A0F29BE1B}"/>
              </a:ext>
            </a:extLst>
          </p:cNvPr>
          <p:cNvPicPr>
            <a:picLocks noChangeAspect="1"/>
          </p:cNvPicPr>
          <p:nvPr/>
        </p:nvPicPr>
        <p:blipFill>
          <a:blip r:embed="rId3"/>
          <a:stretch>
            <a:fillRect/>
          </a:stretch>
        </p:blipFill>
        <p:spPr>
          <a:xfrm>
            <a:off x="1804630" y="2251658"/>
            <a:ext cx="7815829" cy="738504"/>
          </a:xfrm>
          <a:prstGeom prst="rect">
            <a:avLst/>
          </a:prstGeom>
        </p:spPr>
      </p:pic>
      <p:pic>
        <p:nvPicPr>
          <p:cNvPr id="15" name="Picture 14">
            <a:extLst>
              <a:ext uri="{FF2B5EF4-FFF2-40B4-BE49-F238E27FC236}">
                <a16:creationId xmlns:a16="http://schemas.microsoft.com/office/drawing/2014/main" id="{87ED4CCA-1CC2-45B5-8422-4E130773D869}"/>
              </a:ext>
            </a:extLst>
          </p:cNvPr>
          <p:cNvPicPr>
            <a:picLocks noChangeAspect="1"/>
          </p:cNvPicPr>
          <p:nvPr/>
        </p:nvPicPr>
        <p:blipFill>
          <a:blip r:embed="rId4"/>
          <a:stretch>
            <a:fillRect/>
          </a:stretch>
        </p:blipFill>
        <p:spPr>
          <a:xfrm>
            <a:off x="1116450" y="3863783"/>
            <a:ext cx="9556548" cy="2381831"/>
          </a:xfrm>
          <a:prstGeom prst="rect">
            <a:avLst/>
          </a:prstGeom>
        </p:spPr>
      </p:pic>
    </p:spTree>
    <p:extLst>
      <p:ext uri="{BB962C8B-B14F-4D97-AF65-F5344CB8AC3E}">
        <p14:creationId xmlns:p14="http://schemas.microsoft.com/office/powerpoint/2010/main" val="1924482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12E2015-3EC2-4815-B5C7-FC28ECC691EF}"/>
              </a:ext>
            </a:extLst>
          </p:cNvPr>
          <p:cNvSpPr>
            <a:spLocks noGrp="1"/>
          </p:cNvSpPr>
          <p:nvPr>
            <p:ph sz="half" idx="1"/>
          </p:nvPr>
        </p:nvSpPr>
        <p:spPr/>
        <p:txBody>
          <a:bodyPr>
            <a:normAutofit/>
          </a:bodyPr>
          <a:lstStyle/>
          <a:p>
            <a:r>
              <a:rPr lang="es-GT" dirty="0" err="1">
                <a:latin typeface="Consolas" panose="020B0609020204030204" pitchFamily="49" charset="0"/>
              </a:rPr>
              <a:t>help</a:t>
            </a:r>
            <a:r>
              <a:rPr lang="es-GT" dirty="0">
                <a:latin typeface="Consolas" panose="020B0609020204030204" pitchFamily="49" charset="0"/>
              </a:rPr>
              <a:t> </a:t>
            </a:r>
            <a:r>
              <a:rPr lang="es-GT" dirty="0" err="1">
                <a:latin typeface="Consolas" panose="020B0609020204030204" pitchFamily="49" charset="0"/>
              </a:rPr>
              <a:t>reference</a:t>
            </a:r>
            <a:endParaRPr lang="es-GT" dirty="0">
              <a:latin typeface="Consolas" panose="020B0609020204030204" pitchFamily="49" charset="0"/>
            </a:endParaRPr>
          </a:p>
          <a:p>
            <a:pPr lvl="1"/>
            <a:r>
              <a:rPr lang="es-GT" dirty="0"/>
              <a:t>El comando </a:t>
            </a:r>
            <a:r>
              <a:rPr lang="es-GT" dirty="0" err="1"/>
              <a:t>help</a:t>
            </a:r>
            <a:r>
              <a:rPr lang="es-GT" dirty="0"/>
              <a:t> </a:t>
            </a:r>
            <a:r>
              <a:rPr lang="es-GT" dirty="0" err="1"/>
              <a:t>reference</a:t>
            </a:r>
            <a:r>
              <a:rPr lang="es-GT" dirty="0"/>
              <a:t> despliega la información resumida del la sentencia de configuración referenciada.</a:t>
            </a:r>
          </a:p>
          <a:p>
            <a:pPr lvl="1"/>
            <a:r>
              <a:rPr lang="es-GT" dirty="0"/>
              <a:t>En este ejemplo, se busca información de la dirección de red</a:t>
            </a:r>
          </a:p>
          <a:p>
            <a:pPr lvl="1"/>
            <a:r>
              <a:rPr lang="es-GT" dirty="0"/>
              <a:t>El comando </a:t>
            </a:r>
            <a:r>
              <a:rPr lang="es-GT" dirty="0" err="1"/>
              <a:t>help</a:t>
            </a:r>
            <a:r>
              <a:rPr lang="es-GT" dirty="0"/>
              <a:t> referencie despliega una lista completa de las opciones de configuración relacionadas junto con otros detalles específicos de la sentencia de configuración referenciada.</a:t>
            </a:r>
          </a:p>
          <a:p>
            <a:pPr lvl="1"/>
            <a:endParaRPr lang="es-GT" dirty="0"/>
          </a:p>
        </p:txBody>
      </p:sp>
      <p:sp>
        <p:nvSpPr>
          <p:cNvPr id="2" name="Título 1"/>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a:xfrm>
            <a:off x="2085975" y="508000"/>
            <a:ext cx="7699551" cy="511175"/>
          </a:xfrm>
        </p:spPr>
        <p:txBody>
          <a:bodyPr/>
          <a:lstStyle/>
          <a:p>
            <a:r>
              <a:rPr lang="en-US" dirty="0"/>
              <a:t>03: </a:t>
            </a:r>
            <a:r>
              <a:rPr lang="en-US" dirty="0" err="1"/>
              <a:t>Interfaz</a:t>
            </a:r>
            <a:r>
              <a:rPr lang="en-US" dirty="0"/>
              <a:t> de </a:t>
            </a:r>
            <a:r>
              <a:rPr lang="en-US" dirty="0" err="1"/>
              <a:t>Usuario</a:t>
            </a:r>
            <a:r>
              <a:rPr lang="en-US" dirty="0"/>
              <a:t>: Junos CLI</a:t>
            </a:r>
          </a:p>
        </p:txBody>
      </p:sp>
      <p:pic>
        <p:nvPicPr>
          <p:cNvPr id="4" name="Picture 3">
            <a:extLst>
              <a:ext uri="{FF2B5EF4-FFF2-40B4-BE49-F238E27FC236}">
                <a16:creationId xmlns:a16="http://schemas.microsoft.com/office/drawing/2014/main" id="{F1BFC580-C03F-4A88-9BCC-8A262E009CA8}"/>
              </a:ext>
            </a:extLst>
          </p:cNvPr>
          <p:cNvPicPr>
            <a:picLocks noChangeAspect="1"/>
          </p:cNvPicPr>
          <p:nvPr/>
        </p:nvPicPr>
        <p:blipFill>
          <a:blip r:embed="rId3"/>
          <a:stretch>
            <a:fillRect/>
          </a:stretch>
        </p:blipFill>
        <p:spPr>
          <a:xfrm>
            <a:off x="2867974" y="4028253"/>
            <a:ext cx="5901271" cy="2562394"/>
          </a:xfrm>
          <a:prstGeom prst="rect">
            <a:avLst/>
          </a:prstGeom>
        </p:spPr>
      </p:pic>
    </p:spTree>
    <p:extLst>
      <p:ext uri="{BB962C8B-B14F-4D97-AF65-F5344CB8AC3E}">
        <p14:creationId xmlns:p14="http://schemas.microsoft.com/office/powerpoint/2010/main" val="2909579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A024DE-CAE1-4875-8A9D-167F4C3A87C2}"/>
              </a:ext>
            </a:extLst>
          </p:cNvPr>
          <p:cNvSpPr>
            <a:spLocks noGrp="1"/>
          </p:cNvSpPr>
          <p:nvPr>
            <p:ph type="title"/>
          </p:nvPr>
        </p:nvSpPr>
        <p:spPr/>
        <p:txBody>
          <a:bodyPr/>
          <a:lstStyle/>
          <a:p>
            <a:r>
              <a:rPr lang="es-GT" dirty="0"/>
              <a:t>Interactuando con Junos OS</a:t>
            </a:r>
            <a:endParaRPr lang="en-US" dirty="0"/>
          </a:p>
        </p:txBody>
      </p:sp>
      <p:sp>
        <p:nvSpPr>
          <p:cNvPr id="4" name="Text Placeholder 3">
            <a:extLst>
              <a:ext uri="{FF2B5EF4-FFF2-40B4-BE49-F238E27FC236}">
                <a16:creationId xmlns:a16="http://schemas.microsoft.com/office/drawing/2014/main" id="{840A66E6-F278-4E98-9A53-84390B7B58D3}"/>
              </a:ext>
            </a:extLst>
          </p:cNvPr>
          <p:cNvSpPr>
            <a:spLocks noGrp="1"/>
          </p:cNvSpPr>
          <p:nvPr>
            <p:ph type="body" sz="quarter" idx="13"/>
          </p:nvPr>
        </p:nvSpPr>
        <p:spPr/>
        <p:txBody>
          <a:bodyPr/>
          <a:lstStyle/>
          <a:p>
            <a:r>
              <a:rPr lang="es-GT" dirty="0"/>
              <a:t>Describir los métodos de administración de Junos OS y los modos de operación</a:t>
            </a:r>
            <a:endParaRPr lang="en-US" dirty="0"/>
          </a:p>
        </p:txBody>
      </p:sp>
    </p:spTree>
    <p:extLst>
      <p:ext uri="{BB962C8B-B14F-4D97-AF65-F5344CB8AC3E}">
        <p14:creationId xmlns:p14="http://schemas.microsoft.com/office/powerpoint/2010/main" val="1911994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12E2015-3EC2-4815-B5C7-FC28ECC691EF}"/>
              </a:ext>
            </a:extLst>
          </p:cNvPr>
          <p:cNvSpPr>
            <a:spLocks noGrp="1"/>
          </p:cNvSpPr>
          <p:nvPr>
            <p:ph sz="half" idx="1"/>
          </p:nvPr>
        </p:nvSpPr>
        <p:spPr>
          <a:xfrm>
            <a:off x="375355" y="1464909"/>
            <a:ext cx="11345590" cy="4885092"/>
          </a:xfrm>
        </p:spPr>
        <p:txBody>
          <a:bodyPr>
            <a:normAutofit fontScale="92500"/>
          </a:bodyPr>
          <a:lstStyle/>
          <a:p>
            <a:r>
              <a:rPr lang="es-GT" dirty="0" err="1">
                <a:latin typeface="Consolas" panose="020B0609020204030204" pitchFamily="49" charset="0"/>
              </a:rPr>
              <a:t>help</a:t>
            </a:r>
            <a:r>
              <a:rPr lang="es-GT" dirty="0">
                <a:latin typeface="Consolas" panose="020B0609020204030204" pitchFamily="49" charset="0"/>
              </a:rPr>
              <a:t> </a:t>
            </a:r>
            <a:r>
              <a:rPr lang="es-GT" dirty="0" err="1">
                <a:latin typeface="Consolas" panose="020B0609020204030204" pitchFamily="49" charset="0"/>
              </a:rPr>
              <a:t>apropos</a:t>
            </a:r>
            <a:endParaRPr lang="es-GT" dirty="0">
              <a:latin typeface="Consolas" panose="020B0609020204030204" pitchFamily="49" charset="0"/>
            </a:endParaRPr>
          </a:p>
          <a:p>
            <a:pPr lvl="1"/>
            <a:r>
              <a:rPr lang="es-GT" dirty="0"/>
              <a:t>El comando </a:t>
            </a:r>
            <a:r>
              <a:rPr lang="es-GT" dirty="0" err="1">
                <a:latin typeface="Consolas" panose="020B0609020204030204" pitchFamily="49" charset="0"/>
              </a:rPr>
              <a:t>help</a:t>
            </a:r>
            <a:r>
              <a:rPr lang="es-GT" dirty="0">
                <a:latin typeface="Consolas" panose="020B0609020204030204" pitchFamily="49" charset="0"/>
              </a:rPr>
              <a:t> </a:t>
            </a:r>
            <a:r>
              <a:rPr lang="es-GT" dirty="0" err="1">
                <a:latin typeface="Consolas" panose="020B0609020204030204" pitchFamily="49" charset="0"/>
              </a:rPr>
              <a:t>apropos</a:t>
            </a:r>
            <a:r>
              <a:rPr lang="es-GT" dirty="0"/>
              <a:t> despliega en contexto (típicamente comandos set) que referencia a la variable especificada</a:t>
            </a:r>
          </a:p>
          <a:p>
            <a:pPr lvl="1"/>
            <a:r>
              <a:rPr lang="es-GT" dirty="0"/>
              <a:t>El siguiente es un ejemplo del comando </a:t>
            </a:r>
            <a:r>
              <a:rPr lang="es-GT" dirty="0" err="1">
                <a:latin typeface="Consolas" panose="020B0609020204030204" pitchFamily="49" charset="0"/>
              </a:rPr>
              <a:t>help</a:t>
            </a:r>
            <a:r>
              <a:rPr lang="es-GT" dirty="0">
                <a:latin typeface="Consolas" panose="020B0609020204030204" pitchFamily="49" charset="0"/>
              </a:rPr>
              <a:t> </a:t>
            </a:r>
            <a:r>
              <a:rPr lang="es-GT" dirty="0" err="1">
                <a:latin typeface="Consolas" panose="020B0609020204030204" pitchFamily="49" charset="0"/>
              </a:rPr>
              <a:t>apropos</a:t>
            </a:r>
            <a:endParaRPr lang="es-GT" dirty="0">
              <a:latin typeface="Consolas" panose="020B0609020204030204" pitchFamily="49" charset="0"/>
            </a:endParaRPr>
          </a:p>
          <a:p>
            <a:pPr lvl="1"/>
            <a:endParaRPr lang="es-GT" dirty="0">
              <a:latin typeface="Consolas" panose="020B0609020204030204" pitchFamily="49" charset="0"/>
            </a:endParaRPr>
          </a:p>
          <a:p>
            <a:pPr lvl="1"/>
            <a:endParaRPr lang="es-GT" dirty="0">
              <a:latin typeface="Consolas" panose="020B0609020204030204" pitchFamily="49" charset="0"/>
            </a:endParaRPr>
          </a:p>
          <a:p>
            <a:pPr lvl="1"/>
            <a:endParaRPr lang="es-GT" dirty="0">
              <a:latin typeface="Consolas" panose="020B0609020204030204" pitchFamily="49" charset="0"/>
            </a:endParaRPr>
          </a:p>
          <a:p>
            <a:pPr lvl="1"/>
            <a:endParaRPr lang="es-GT" dirty="0">
              <a:latin typeface="Consolas" panose="020B0609020204030204" pitchFamily="49" charset="0"/>
            </a:endParaRPr>
          </a:p>
          <a:p>
            <a:pPr lvl="1"/>
            <a:endParaRPr lang="es-GT" dirty="0">
              <a:latin typeface="Consolas" panose="020B0609020204030204" pitchFamily="49" charset="0"/>
            </a:endParaRPr>
          </a:p>
          <a:p>
            <a:pPr marL="57150" lvl="1" indent="0">
              <a:buNone/>
            </a:pPr>
            <a:endParaRPr lang="es-GT" dirty="0">
              <a:latin typeface="Consolas" panose="020B0609020204030204" pitchFamily="49" charset="0"/>
            </a:endParaRPr>
          </a:p>
          <a:p>
            <a:pPr lvl="1"/>
            <a:r>
              <a:rPr lang="es-ES" sz="2200" dirty="0"/>
              <a:t>El comando </a:t>
            </a:r>
            <a:r>
              <a:rPr lang="es-ES" sz="2200" dirty="0" err="1">
                <a:latin typeface="Consolas" panose="020B0609020204030204" pitchFamily="49" charset="0"/>
              </a:rPr>
              <a:t>help</a:t>
            </a:r>
            <a:r>
              <a:rPr lang="es-ES" sz="2200" dirty="0">
                <a:latin typeface="Consolas" panose="020B0609020204030204" pitchFamily="49" charset="0"/>
              </a:rPr>
              <a:t> </a:t>
            </a:r>
            <a:r>
              <a:rPr lang="es-ES" sz="2200" dirty="0" err="1">
                <a:latin typeface="Consolas" panose="020B0609020204030204" pitchFamily="49" charset="0"/>
              </a:rPr>
              <a:t>apropos</a:t>
            </a:r>
            <a:r>
              <a:rPr lang="es-ES" sz="2200" dirty="0">
                <a:latin typeface="Consolas" panose="020B0609020204030204" pitchFamily="49" charset="0"/>
              </a:rPr>
              <a:t> </a:t>
            </a:r>
            <a:r>
              <a:rPr lang="es-ES" sz="2200" dirty="0"/>
              <a:t>solo muestra contextos que son relevantes para el nivel de jerarquía de configuración en el que se encuentra actualmente. En otras palabras, si ingresó el comando de ejemplo que se muestra, en el nivel de jerarquía </a:t>
            </a:r>
            <a:r>
              <a:rPr lang="es-ES" sz="2200" dirty="0">
                <a:latin typeface="Consolas" panose="020B0609020204030204" pitchFamily="49" charset="0"/>
              </a:rPr>
              <a:t>[</a:t>
            </a:r>
            <a:r>
              <a:rPr lang="es-ES" sz="2200" dirty="0" err="1">
                <a:latin typeface="Consolas" panose="020B0609020204030204" pitchFamily="49" charset="0"/>
              </a:rPr>
              <a:t>edit</a:t>
            </a:r>
            <a:r>
              <a:rPr lang="es-ES" sz="2200" dirty="0">
                <a:latin typeface="Consolas" panose="020B0609020204030204" pitchFamily="49" charset="0"/>
              </a:rPr>
              <a:t>] </a:t>
            </a:r>
            <a:r>
              <a:rPr lang="es-ES" sz="2200" dirty="0"/>
              <a:t>verá todas las referencias posibles en lugar de solo aquellas que son aplicables al nivel de jerarquía </a:t>
            </a:r>
            <a:r>
              <a:rPr lang="es-ES" sz="2200" dirty="0">
                <a:latin typeface="Consolas" panose="020B0609020204030204" pitchFamily="49" charset="0"/>
              </a:rPr>
              <a:t>[</a:t>
            </a:r>
            <a:r>
              <a:rPr lang="es-ES" sz="2200" dirty="0" err="1">
                <a:latin typeface="Consolas" panose="020B0609020204030204" pitchFamily="49" charset="0"/>
              </a:rPr>
              <a:t>edit</a:t>
            </a:r>
            <a:r>
              <a:rPr lang="es-ES" sz="2200" dirty="0">
                <a:latin typeface="Consolas" panose="020B0609020204030204" pitchFamily="49" charset="0"/>
              </a:rPr>
              <a:t> </a:t>
            </a:r>
            <a:r>
              <a:rPr lang="es-ES" sz="2200" dirty="0" err="1">
                <a:latin typeface="Consolas" panose="020B0609020204030204" pitchFamily="49" charset="0"/>
              </a:rPr>
              <a:t>system</a:t>
            </a:r>
            <a:r>
              <a:rPr lang="es-ES" sz="2200" dirty="0">
                <a:latin typeface="Consolas" panose="020B0609020204030204" pitchFamily="49" charset="0"/>
              </a:rPr>
              <a:t> </a:t>
            </a:r>
            <a:r>
              <a:rPr lang="es-ES" sz="2200" dirty="0" err="1">
                <a:latin typeface="Consolas" panose="020B0609020204030204" pitchFamily="49" charset="0"/>
              </a:rPr>
              <a:t>archival</a:t>
            </a:r>
            <a:r>
              <a:rPr lang="es-ES" sz="2200" dirty="0">
                <a:latin typeface="Consolas" panose="020B0609020204030204" pitchFamily="49" charset="0"/>
              </a:rPr>
              <a:t> </a:t>
            </a:r>
            <a:r>
              <a:rPr lang="es-ES" sz="2200" dirty="0" err="1">
                <a:latin typeface="Consolas" panose="020B0609020204030204" pitchFamily="49" charset="0"/>
              </a:rPr>
              <a:t>configuration</a:t>
            </a:r>
            <a:r>
              <a:rPr lang="es-ES" sz="2200" dirty="0">
                <a:latin typeface="Consolas" panose="020B0609020204030204" pitchFamily="49" charset="0"/>
              </a:rPr>
              <a:t>].</a:t>
            </a:r>
            <a:endParaRPr lang="es-GT" sz="2200" dirty="0">
              <a:latin typeface="Consolas" panose="020B0609020204030204" pitchFamily="49" charset="0"/>
            </a:endParaRPr>
          </a:p>
        </p:txBody>
      </p:sp>
      <p:sp>
        <p:nvSpPr>
          <p:cNvPr id="2" name="Título 1"/>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a:xfrm>
            <a:off x="2085975" y="508000"/>
            <a:ext cx="7699551" cy="511175"/>
          </a:xfrm>
        </p:spPr>
        <p:txBody>
          <a:bodyPr/>
          <a:lstStyle/>
          <a:p>
            <a:r>
              <a:rPr lang="en-US" dirty="0"/>
              <a:t>03: </a:t>
            </a:r>
            <a:r>
              <a:rPr lang="en-US" dirty="0" err="1"/>
              <a:t>Interfaz</a:t>
            </a:r>
            <a:r>
              <a:rPr lang="en-US" dirty="0"/>
              <a:t> de </a:t>
            </a:r>
            <a:r>
              <a:rPr lang="en-US" dirty="0" err="1"/>
              <a:t>Usuario</a:t>
            </a:r>
            <a:r>
              <a:rPr lang="en-US" dirty="0"/>
              <a:t>: Junos CLI</a:t>
            </a:r>
          </a:p>
        </p:txBody>
      </p:sp>
      <p:pic>
        <p:nvPicPr>
          <p:cNvPr id="5" name="Picture 4">
            <a:extLst>
              <a:ext uri="{FF2B5EF4-FFF2-40B4-BE49-F238E27FC236}">
                <a16:creationId xmlns:a16="http://schemas.microsoft.com/office/drawing/2014/main" id="{B6FC8683-F260-4D67-9CEC-3A1EFEC2994C}"/>
              </a:ext>
            </a:extLst>
          </p:cNvPr>
          <p:cNvPicPr>
            <a:picLocks noChangeAspect="1"/>
          </p:cNvPicPr>
          <p:nvPr/>
        </p:nvPicPr>
        <p:blipFill>
          <a:blip r:embed="rId3"/>
          <a:stretch>
            <a:fillRect/>
          </a:stretch>
        </p:blipFill>
        <p:spPr>
          <a:xfrm>
            <a:off x="2796926" y="2833141"/>
            <a:ext cx="6598148" cy="2157087"/>
          </a:xfrm>
          <a:prstGeom prst="rect">
            <a:avLst/>
          </a:prstGeom>
        </p:spPr>
      </p:pic>
    </p:spTree>
    <p:extLst>
      <p:ext uri="{BB962C8B-B14F-4D97-AF65-F5344CB8AC3E}">
        <p14:creationId xmlns:p14="http://schemas.microsoft.com/office/powerpoint/2010/main" val="1347566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12E2015-3EC2-4815-B5C7-FC28ECC691EF}"/>
              </a:ext>
            </a:extLst>
          </p:cNvPr>
          <p:cNvSpPr>
            <a:spLocks noGrp="1"/>
          </p:cNvSpPr>
          <p:nvPr>
            <p:ph sz="half" idx="1"/>
          </p:nvPr>
        </p:nvSpPr>
        <p:spPr>
          <a:xfrm>
            <a:off x="375355" y="1464909"/>
            <a:ext cx="11345590" cy="4885092"/>
          </a:xfrm>
        </p:spPr>
        <p:txBody>
          <a:bodyPr>
            <a:normAutofit/>
          </a:bodyPr>
          <a:lstStyle/>
          <a:p>
            <a:r>
              <a:rPr lang="es-GT" dirty="0" err="1">
                <a:latin typeface="Consolas" panose="020B0609020204030204" pitchFamily="49" charset="0"/>
              </a:rPr>
              <a:t>Completación</a:t>
            </a:r>
            <a:r>
              <a:rPr lang="es-GT" dirty="0">
                <a:latin typeface="Consolas" panose="020B0609020204030204" pitchFamily="49" charset="0"/>
              </a:rPr>
              <a:t> de comandos con la barra espaciadora</a:t>
            </a:r>
          </a:p>
          <a:p>
            <a:pPr lvl="1"/>
            <a:r>
              <a:rPr lang="es-GT" dirty="0"/>
              <a:t>Utilice la Barra Espaciadora para completar comandos.</a:t>
            </a:r>
          </a:p>
          <a:p>
            <a:pPr lvl="1"/>
            <a:r>
              <a:rPr lang="es-GT" dirty="0"/>
              <a:t>Si el comando es ambiguo, nos muestra los posibles </a:t>
            </a:r>
            <a:r>
              <a:rPr lang="es-GT" dirty="0" err="1"/>
              <a:t>completaciones</a:t>
            </a:r>
            <a:r>
              <a:rPr lang="es-GT" dirty="0"/>
              <a:t>.</a:t>
            </a:r>
          </a:p>
          <a:p>
            <a:pPr lvl="1"/>
            <a:r>
              <a:rPr lang="es-GT" dirty="0"/>
              <a:t>La </a:t>
            </a:r>
            <a:r>
              <a:rPr lang="es-GT" dirty="0" err="1"/>
              <a:t>completación</a:t>
            </a:r>
            <a:r>
              <a:rPr lang="es-GT" dirty="0"/>
              <a:t> de comandos se puede desactivar en una sesión individual de usuario.</a:t>
            </a:r>
          </a:p>
          <a:p>
            <a:pPr marL="57150" lvl="1" indent="0">
              <a:buNone/>
            </a:pPr>
            <a:endParaRPr lang="es-GT" dirty="0"/>
          </a:p>
          <a:p>
            <a:pPr marL="57150" lvl="1" indent="0">
              <a:buNone/>
            </a:pPr>
            <a:endParaRPr lang="es-GT" dirty="0"/>
          </a:p>
        </p:txBody>
      </p:sp>
      <p:sp>
        <p:nvSpPr>
          <p:cNvPr id="2" name="Título 1"/>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a:xfrm>
            <a:off x="2085975" y="508000"/>
            <a:ext cx="7699551" cy="511175"/>
          </a:xfrm>
        </p:spPr>
        <p:txBody>
          <a:bodyPr/>
          <a:lstStyle/>
          <a:p>
            <a:r>
              <a:rPr lang="en-US" dirty="0"/>
              <a:t>03: </a:t>
            </a:r>
            <a:r>
              <a:rPr lang="en-US" dirty="0" err="1"/>
              <a:t>Interfaz</a:t>
            </a:r>
            <a:r>
              <a:rPr lang="en-US" dirty="0"/>
              <a:t> de </a:t>
            </a:r>
            <a:r>
              <a:rPr lang="en-US" dirty="0" err="1"/>
              <a:t>Usuario</a:t>
            </a:r>
            <a:r>
              <a:rPr lang="en-US" dirty="0"/>
              <a:t>: Junos CLI</a:t>
            </a:r>
          </a:p>
        </p:txBody>
      </p:sp>
      <p:pic>
        <p:nvPicPr>
          <p:cNvPr id="4" name="Picture 3">
            <a:extLst>
              <a:ext uri="{FF2B5EF4-FFF2-40B4-BE49-F238E27FC236}">
                <a16:creationId xmlns:a16="http://schemas.microsoft.com/office/drawing/2014/main" id="{DA7982B5-6241-4CC0-8F20-DAB885549859}"/>
              </a:ext>
            </a:extLst>
          </p:cNvPr>
          <p:cNvPicPr>
            <a:picLocks noChangeAspect="1"/>
          </p:cNvPicPr>
          <p:nvPr/>
        </p:nvPicPr>
        <p:blipFill>
          <a:blip r:embed="rId3"/>
          <a:stretch>
            <a:fillRect/>
          </a:stretch>
        </p:blipFill>
        <p:spPr>
          <a:xfrm>
            <a:off x="1385235" y="3965708"/>
            <a:ext cx="8688155" cy="1593556"/>
          </a:xfrm>
          <a:prstGeom prst="rect">
            <a:avLst/>
          </a:prstGeom>
        </p:spPr>
      </p:pic>
    </p:spTree>
    <p:extLst>
      <p:ext uri="{BB962C8B-B14F-4D97-AF65-F5344CB8AC3E}">
        <p14:creationId xmlns:p14="http://schemas.microsoft.com/office/powerpoint/2010/main" val="2946742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12E2015-3EC2-4815-B5C7-FC28ECC691EF}"/>
              </a:ext>
            </a:extLst>
          </p:cNvPr>
          <p:cNvSpPr>
            <a:spLocks noGrp="1"/>
          </p:cNvSpPr>
          <p:nvPr>
            <p:ph sz="half" idx="1"/>
          </p:nvPr>
        </p:nvSpPr>
        <p:spPr>
          <a:xfrm>
            <a:off x="375355" y="1464909"/>
            <a:ext cx="11345590" cy="4885092"/>
          </a:xfrm>
        </p:spPr>
        <p:txBody>
          <a:bodyPr>
            <a:normAutofit/>
          </a:bodyPr>
          <a:lstStyle/>
          <a:p>
            <a:r>
              <a:rPr lang="es-GT" dirty="0" err="1">
                <a:latin typeface="Consolas" panose="020B0609020204030204" pitchFamily="49" charset="0"/>
              </a:rPr>
              <a:t>Completacion</a:t>
            </a:r>
            <a:r>
              <a:rPr lang="es-GT" dirty="0">
                <a:latin typeface="Consolas" panose="020B0609020204030204" pitchFamily="49" charset="0"/>
              </a:rPr>
              <a:t> con </a:t>
            </a:r>
            <a:r>
              <a:rPr lang="es-GT" dirty="0" err="1">
                <a:latin typeface="Consolas" panose="020B0609020204030204" pitchFamily="49" charset="0"/>
              </a:rPr>
              <a:t>Tab</a:t>
            </a:r>
            <a:r>
              <a:rPr lang="es-GT" dirty="0">
                <a:latin typeface="Consolas" panose="020B0609020204030204" pitchFamily="49" charset="0"/>
              </a:rPr>
              <a:t> de comandos y variables</a:t>
            </a:r>
          </a:p>
          <a:p>
            <a:pPr marL="57150" lvl="1" indent="0">
              <a:buNone/>
            </a:pPr>
            <a:endParaRPr lang="es-GT" dirty="0"/>
          </a:p>
          <a:p>
            <a:pPr marL="57150" lvl="1" indent="0">
              <a:buNone/>
            </a:pPr>
            <a:endParaRPr lang="es-GT" dirty="0"/>
          </a:p>
        </p:txBody>
      </p:sp>
      <p:sp>
        <p:nvSpPr>
          <p:cNvPr id="2" name="Título 1"/>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a:xfrm>
            <a:off x="2085975" y="508000"/>
            <a:ext cx="7699551" cy="511175"/>
          </a:xfrm>
        </p:spPr>
        <p:txBody>
          <a:bodyPr/>
          <a:lstStyle/>
          <a:p>
            <a:r>
              <a:rPr lang="en-US" dirty="0"/>
              <a:t>03: </a:t>
            </a:r>
            <a:r>
              <a:rPr lang="en-US" dirty="0" err="1"/>
              <a:t>Interfaz</a:t>
            </a:r>
            <a:r>
              <a:rPr lang="en-US" dirty="0"/>
              <a:t> de </a:t>
            </a:r>
            <a:r>
              <a:rPr lang="en-US" dirty="0" err="1"/>
              <a:t>Usuario</a:t>
            </a:r>
            <a:r>
              <a:rPr lang="en-US" dirty="0"/>
              <a:t>: Junos CLI</a:t>
            </a:r>
          </a:p>
        </p:txBody>
      </p:sp>
      <p:pic>
        <p:nvPicPr>
          <p:cNvPr id="5" name="Picture 4">
            <a:extLst>
              <a:ext uri="{FF2B5EF4-FFF2-40B4-BE49-F238E27FC236}">
                <a16:creationId xmlns:a16="http://schemas.microsoft.com/office/drawing/2014/main" id="{1E88C47B-AC86-4D02-BD67-8114C678B381}"/>
              </a:ext>
            </a:extLst>
          </p:cNvPr>
          <p:cNvPicPr>
            <a:picLocks noChangeAspect="1"/>
          </p:cNvPicPr>
          <p:nvPr/>
        </p:nvPicPr>
        <p:blipFill>
          <a:blip r:embed="rId3"/>
          <a:stretch>
            <a:fillRect/>
          </a:stretch>
        </p:blipFill>
        <p:spPr>
          <a:xfrm>
            <a:off x="1476999" y="2475002"/>
            <a:ext cx="9238001" cy="3446113"/>
          </a:xfrm>
          <a:prstGeom prst="rect">
            <a:avLst/>
          </a:prstGeom>
        </p:spPr>
      </p:pic>
    </p:spTree>
    <p:extLst>
      <p:ext uri="{BB962C8B-B14F-4D97-AF65-F5344CB8AC3E}">
        <p14:creationId xmlns:p14="http://schemas.microsoft.com/office/powerpoint/2010/main" val="3073040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12E2015-3EC2-4815-B5C7-FC28ECC691EF}"/>
              </a:ext>
            </a:extLst>
          </p:cNvPr>
          <p:cNvSpPr>
            <a:spLocks noGrp="1"/>
          </p:cNvSpPr>
          <p:nvPr>
            <p:ph sz="half" idx="1"/>
          </p:nvPr>
        </p:nvSpPr>
        <p:spPr>
          <a:xfrm>
            <a:off x="375355" y="1464909"/>
            <a:ext cx="11345590" cy="4885092"/>
          </a:xfrm>
        </p:spPr>
        <p:txBody>
          <a:bodyPr>
            <a:normAutofit/>
          </a:bodyPr>
          <a:lstStyle/>
          <a:p>
            <a:r>
              <a:rPr lang="es-GT" dirty="0">
                <a:latin typeface="Consolas" panose="020B0609020204030204" pitchFamily="49" charset="0"/>
              </a:rPr>
              <a:t>Editando la línea de comandos</a:t>
            </a:r>
          </a:p>
          <a:p>
            <a:pPr lvl="1"/>
            <a:r>
              <a:rPr lang="es-GT" dirty="0">
                <a:latin typeface="+mj-lt"/>
              </a:rPr>
              <a:t>Se puede utilizar combinaciones de teclas para editar caracteres </a:t>
            </a:r>
            <a:r>
              <a:rPr lang="es-GT" dirty="0" err="1">
                <a:latin typeface="+mj-lt"/>
              </a:rPr>
              <a:t>especificos</a:t>
            </a:r>
            <a:r>
              <a:rPr lang="es-GT" dirty="0">
                <a:latin typeface="+mj-lt"/>
              </a:rPr>
              <a:t> o palabras en la línea de comandos</a:t>
            </a:r>
          </a:p>
          <a:p>
            <a:pPr marL="57150" lvl="1" indent="0">
              <a:buNone/>
            </a:pPr>
            <a:endParaRPr lang="es-GT" dirty="0"/>
          </a:p>
          <a:p>
            <a:pPr marL="57150" lvl="1" indent="0">
              <a:buNone/>
            </a:pPr>
            <a:endParaRPr lang="es-GT" dirty="0"/>
          </a:p>
          <a:p>
            <a:pPr marL="57150" lvl="1" indent="0">
              <a:buNone/>
            </a:pPr>
            <a:endParaRPr lang="es-GT" dirty="0"/>
          </a:p>
        </p:txBody>
      </p:sp>
      <p:sp>
        <p:nvSpPr>
          <p:cNvPr id="2" name="Título 1"/>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a:xfrm>
            <a:off x="2085975" y="508000"/>
            <a:ext cx="7699551" cy="511175"/>
          </a:xfrm>
        </p:spPr>
        <p:txBody>
          <a:bodyPr/>
          <a:lstStyle/>
          <a:p>
            <a:r>
              <a:rPr lang="en-US" dirty="0"/>
              <a:t>03: </a:t>
            </a:r>
            <a:r>
              <a:rPr lang="en-US" dirty="0" err="1"/>
              <a:t>Interfaz</a:t>
            </a:r>
            <a:r>
              <a:rPr lang="en-US" dirty="0"/>
              <a:t> de </a:t>
            </a:r>
            <a:r>
              <a:rPr lang="en-US" dirty="0" err="1"/>
              <a:t>Usuario</a:t>
            </a:r>
            <a:r>
              <a:rPr lang="en-US" dirty="0"/>
              <a:t>: Junos CLI</a:t>
            </a:r>
          </a:p>
        </p:txBody>
      </p:sp>
      <p:pic>
        <p:nvPicPr>
          <p:cNvPr id="4" name="Picture 3">
            <a:extLst>
              <a:ext uri="{FF2B5EF4-FFF2-40B4-BE49-F238E27FC236}">
                <a16:creationId xmlns:a16="http://schemas.microsoft.com/office/drawing/2014/main" id="{0B786E83-6C82-43E2-AEA6-ED0244C4ADDC}"/>
              </a:ext>
            </a:extLst>
          </p:cNvPr>
          <p:cNvPicPr>
            <a:picLocks noChangeAspect="1"/>
          </p:cNvPicPr>
          <p:nvPr/>
        </p:nvPicPr>
        <p:blipFill>
          <a:blip r:embed="rId3"/>
          <a:stretch>
            <a:fillRect/>
          </a:stretch>
        </p:blipFill>
        <p:spPr>
          <a:xfrm>
            <a:off x="953187" y="2719995"/>
            <a:ext cx="8655508" cy="2870392"/>
          </a:xfrm>
          <a:prstGeom prst="rect">
            <a:avLst/>
          </a:prstGeom>
        </p:spPr>
      </p:pic>
      <p:sp>
        <p:nvSpPr>
          <p:cNvPr id="6" name="TextBox 5">
            <a:extLst>
              <a:ext uri="{FF2B5EF4-FFF2-40B4-BE49-F238E27FC236}">
                <a16:creationId xmlns:a16="http://schemas.microsoft.com/office/drawing/2014/main" id="{925F20E0-0945-40A0-B25C-7C7E2CBA95E0}"/>
              </a:ext>
            </a:extLst>
          </p:cNvPr>
          <p:cNvSpPr txBox="1"/>
          <p:nvPr/>
        </p:nvSpPr>
        <p:spPr>
          <a:xfrm>
            <a:off x="654570" y="5891135"/>
            <a:ext cx="10882859" cy="707886"/>
          </a:xfrm>
          <a:prstGeom prst="rect">
            <a:avLst/>
          </a:prstGeom>
          <a:solidFill>
            <a:schemeClr val="accent1">
              <a:lumMod val="20000"/>
              <a:lumOff val="80000"/>
            </a:schemeClr>
          </a:solidFill>
        </p:spPr>
        <p:txBody>
          <a:bodyPr wrap="square" rtlCol="0">
            <a:spAutoFit/>
          </a:bodyPr>
          <a:lstStyle/>
          <a:p>
            <a:r>
              <a:rPr lang="es-GT" sz="2000" dirty="0"/>
              <a:t>Junos OS por defecto utiliza terminal VT100. Este tipo de terminal permite el uso de las flechas del teclado sin ninguna configuración adicional.</a:t>
            </a:r>
            <a:endParaRPr lang="en-US" sz="2000" dirty="0"/>
          </a:p>
        </p:txBody>
      </p:sp>
    </p:spTree>
    <p:extLst>
      <p:ext uri="{BB962C8B-B14F-4D97-AF65-F5344CB8AC3E}">
        <p14:creationId xmlns:p14="http://schemas.microsoft.com/office/powerpoint/2010/main" val="460490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12E2015-3EC2-4815-B5C7-FC28ECC691EF}"/>
              </a:ext>
            </a:extLst>
          </p:cNvPr>
          <p:cNvSpPr>
            <a:spLocks noGrp="1"/>
          </p:cNvSpPr>
          <p:nvPr>
            <p:ph sz="half" idx="1"/>
          </p:nvPr>
        </p:nvSpPr>
        <p:spPr>
          <a:xfrm>
            <a:off x="375355" y="1260193"/>
            <a:ext cx="11345590" cy="4885092"/>
          </a:xfrm>
        </p:spPr>
        <p:txBody>
          <a:bodyPr>
            <a:normAutofit fontScale="92500" lnSpcReduction="10000"/>
          </a:bodyPr>
          <a:lstStyle/>
          <a:p>
            <a:r>
              <a:rPr lang="es-GT" dirty="0">
                <a:latin typeface="Consolas" panose="020B0609020204030204" pitchFamily="49" charset="0"/>
              </a:rPr>
              <a:t>Secuencia de comandos soportada</a:t>
            </a:r>
          </a:p>
          <a:p>
            <a:pPr lvl="1"/>
            <a:r>
              <a:rPr lang="es-ES" dirty="0" err="1"/>
              <a:t>Ctrl+f</a:t>
            </a:r>
            <a:r>
              <a:rPr lang="es-ES" dirty="0"/>
              <a:t>: Mueve el cursor un carácter hacia la derecha</a:t>
            </a:r>
          </a:p>
          <a:p>
            <a:pPr lvl="1"/>
            <a:r>
              <a:rPr lang="es-ES" dirty="0" err="1"/>
              <a:t>Ctrl+e</a:t>
            </a:r>
            <a:r>
              <a:rPr lang="es-ES" dirty="0"/>
              <a:t>: Mueve el cursor al final de la línea de comando</a:t>
            </a:r>
          </a:p>
          <a:p>
            <a:pPr lvl="1"/>
            <a:r>
              <a:rPr lang="es-ES" dirty="0"/>
              <a:t>Del y </a:t>
            </a:r>
            <a:r>
              <a:rPr lang="es-ES" dirty="0" err="1"/>
              <a:t>Backspace</a:t>
            </a:r>
            <a:r>
              <a:rPr lang="es-ES" dirty="0"/>
              <a:t>: Borra el carácter antes del cursor</a:t>
            </a:r>
          </a:p>
          <a:p>
            <a:pPr lvl="1"/>
            <a:r>
              <a:rPr lang="es-ES" dirty="0" err="1"/>
              <a:t>Ctrl+d</a:t>
            </a:r>
            <a:r>
              <a:rPr lang="es-ES" dirty="0"/>
              <a:t>: Elimina el carácter sobre el cursor</a:t>
            </a:r>
          </a:p>
          <a:p>
            <a:pPr lvl="1"/>
            <a:r>
              <a:rPr lang="es-ES" dirty="0" err="1"/>
              <a:t>Ctrl+k</a:t>
            </a:r>
            <a:r>
              <a:rPr lang="es-ES" dirty="0"/>
              <a:t>: Elimina desde el cursor hasta el final de la línea</a:t>
            </a:r>
          </a:p>
          <a:p>
            <a:pPr lvl="1"/>
            <a:r>
              <a:rPr lang="es-ES" dirty="0" err="1"/>
              <a:t>Ctrl+u</a:t>
            </a:r>
            <a:r>
              <a:rPr lang="es-ES" dirty="0"/>
              <a:t>: elimina todos los caracteres y niega el comando actual</a:t>
            </a:r>
          </a:p>
          <a:p>
            <a:pPr lvl="1"/>
            <a:r>
              <a:rPr lang="es-ES" dirty="0" err="1"/>
              <a:t>Ctrl+w</a:t>
            </a:r>
            <a:r>
              <a:rPr lang="es-ES" dirty="0"/>
              <a:t>: Elimina la palabra completa a la izquierda del cursor</a:t>
            </a:r>
          </a:p>
          <a:p>
            <a:pPr lvl="1"/>
            <a:r>
              <a:rPr lang="es-ES" dirty="0" err="1"/>
              <a:t>Ctrl+z</a:t>
            </a:r>
            <a:r>
              <a:rPr lang="es-ES" dirty="0"/>
              <a:t>: Redibuja la línea actual</a:t>
            </a:r>
          </a:p>
          <a:p>
            <a:pPr lvl="1"/>
            <a:r>
              <a:rPr lang="es-ES" dirty="0" err="1"/>
              <a:t>Ctrl+p</a:t>
            </a:r>
            <a:r>
              <a:rPr lang="es-ES" dirty="0"/>
              <a:t>, </a:t>
            </a:r>
            <a:r>
              <a:rPr lang="es-ES" dirty="0" err="1"/>
              <a:t>Ctrl+n</a:t>
            </a:r>
            <a:r>
              <a:rPr lang="es-ES" dirty="0"/>
              <a:t>: Repite el comando anterior y siguiente en el historial de comandos. respectivamente</a:t>
            </a:r>
          </a:p>
          <a:p>
            <a:pPr lvl="1"/>
            <a:r>
              <a:rPr lang="es-ES" dirty="0" err="1"/>
              <a:t>Esc+d</a:t>
            </a:r>
            <a:r>
              <a:rPr lang="es-ES" dirty="0"/>
              <a:t>: Elimina la palabra a la derecha</a:t>
            </a:r>
          </a:p>
          <a:p>
            <a:pPr lvl="1"/>
            <a:r>
              <a:rPr lang="es-ES" dirty="0" err="1"/>
              <a:t>Esc+b</a:t>
            </a:r>
            <a:r>
              <a:rPr lang="es-ES" dirty="0"/>
              <a:t>: Mueve el cursor hacia atrás una palabra sin borrar</a:t>
            </a:r>
          </a:p>
          <a:p>
            <a:pPr lvl="1"/>
            <a:r>
              <a:rPr lang="es-ES" dirty="0" err="1"/>
              <a:t>Esc+f</a:t>
            </a:r>
            <a:r>
              <a:rPr lang="es-ES" dirty="0"/>
              <a:t>: Mueve el cursor hacia adelante una palabra sin borrar</a:t>
            </a:r>
            <a:endParaRPr lang="es-GT" dirty="0"/>
          </a:p>
          <a:p>
            <a:pPr marL="57150" lvl="1" indent="0">
              <a:buNone/>
            </a:pPr>
            <a:endParaRPr lang="es-GT" dirty="0"/>
          </a:p>
          <a:p>
            <a:pPr marL="57150" lvl="1" indent="0">
              <a:buNone/>
            </a:pPr>
            <a:endParaRPr lang="es-GT" dirty="0"/>
          </a:p>
          <a:p>
            <a:pPr marL="57150" lvl="1" indent="0">
              <a:buNone/>
            </a:pPr>
            <a:endParaRPr lang="es-GT" dirty="0"/>
          </a:p>
        </p:txBody>
      </p:sp>
      <p:sp>
        <p:nvSpPr>
          <p:cNvPr id="2" name="Título 1"/>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a:xfrm>
            <a:off x="2085975" y="508000"/>
            <a:ext cx="7699551" cy="511175"/>
          </a:xfrm>
        </p:spPr>
        <p:txBody>
          <a:bodyPr/>
          <a:lstStyle/>
          <a:p>
            <a:r>
              <a:rPr lang="en-US"/>
              <a:t>03: Interfaz de Usuario: Junos CLI</a:t>
            </a:r>
            <a:endParaRPr lang="en-US" dirty="0"/>
          </a:p>
        </p:txBody>
      </p:sp>
      <p:sp>
        <p:nvSpPr>
          <p:cNvPr id="6" name="TextBox 5">
            <a:extLst>
              <a:ext uri="{FF2B5EF4-FFF2-40B4-BE49-F238E27FC236}">
                <a16:creationId xmlns:a16="http://schemas.microsoft.com/office/drawing/2014/main" id="{925F20E0-0945-40A0-B25C-7C7E2CBA95E0}"/>
              </a:ext>
            </a:extLst>
          </p:cNvPr>
          <p:cNvSpPr txBox="1"/>
          <p:nvPr/>
        </p:nvSpPr>
        <p:spPr>
          <a:xfrm>
            <a:off x="654570" y="5891135"/>
            <a:ext cx="10882859" cy="707886"/>
          </a:xfrm>
          <a:prstGeom prst="rect">
            <a:avLst/>
          </a:prstGeom>
          <a:solidFill>
            <a:schemeClr val="accent1">
              <a:lumMod val="20000"/>
              <a:lumOff val="80000"/>
            </a:schemeClr>
          </a:solidFill>
        </p:spPr>
        <p:txBody>
          <a:bodyPr wrap="square" rtlCol="0">
            <a:spAutoFit/>
          </a:bodyPr>
          <a:lstStyle/>
          <a:p>
            <a:r>
              <a:rPr lang="es-GT" sz="2000" dirty="0"/>
              <a:t>Cuando se utiliza la tecla </a:t>
            </a:r>
            <a:r>
              <a:rPr lang="es-GT" sz="2000" dirty="0" err="1"/>
              <a:t>Esc</a:t>
            </a:r>
            <a:r>
              <a:rPr lang="es-GT" sz="2000" dirty="0"/>
              <a:t>, se debe liberar y volver a presionar cada vez. Esto difiere de la tecla </a:t>
            </a:r>
            <a:r>
              <a:rPr lang="es-GT" sz="2000" dirty="0" err="1"/>
              <a:t>Ctrl</a:t>
            </a:r>
            <a:r>
              <a:rPr lang="es-GT" sz="2000" dirty="0"/>
              <a:t>, la cual puede mantenerse para múltiples ocurrencias.</a:t>
            </a:r>
            <a:endParaRPr lang="en-US" sz="2000" dirty="0"/>
          </a:p>
        </p:txBody>
      </p:sp>
    </p:spTree>
    <p:extLst>
      <p:ext uri="{BB962C8B-B14F-4D97-AF65-F5344CB8AC3E}">
        <p14:creationId xmlns:p14="http://schemas.microsoft.com/office/powerpoint/2010/main" val="812471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a:t>Introducción al Sistema Operativo Junos</a:t>
            </a:r>
          </a:p>
        </p:txBody>
      </p:sp>
      <p:sp>
        <p:nvSpPr>
          <p:cNvPr id="10" name="Content Placeholder 9">
            <a:extLst>
              <a:ext uri="{FF2B5EF4-FFF2-40B4-BE49-F238E27FC236}">
                <a16:creationId xmlns:a16="http://schemas.microsoft.com/office/drawing/2014/main" id="{312E2015-3EC2-4815-B5C7-FC28ECC691EF}"/>
              </a:ext>
            </a:extLst>
          </p:cNvPr>
          <p:cNvSpPr>
            <a:spLocks noGrp="1"/>
          </p:cNvSpPr>
          <p:nvPr>
            <p:ph idx="1"/>
          </p:nvPr>
        </p:nvSpPr>
        <p:spPr/>
        <p:txBody>
          <a:bodyPr>
            <a:normAutofit/>
          </a:bodyPr>
          <a:lstStyle/>
          <a:p>
            <a:r>
              <a:rPr lang="es-GT" dirty="0"/>
              <a:t>Utilizando (</a:t>
            </a:r>
            <a:r>
              <a:rPr lang="en-US" dirty="0"/>
              <a:t>|) Pipe</a:t>
            </a:r>
          </a:p>
          <a:p>
            <a:pPr lvl="1"/>
            <a:r>
              <a:rPr lang="en-US" dirty="0"/>
              <a:t>Se </a:t>
            </a:r>
            <a:r>
              <a:rPr lang="en-US" dirty="0" err="1"/>
              <a:t>puede</a:t>
            </a:r>
            <a:r>
              <a:rPr lang="en-US" dirty="0"/>
              <a:t> utilizer | (pipe) para </a:t>
            </a:r>
            <a:r>
              <a:rPr lang="en-US" dirty="0" err="1"/>
              <a:t>filtrar</a:t>
            </a:r>
            <a:r>
              <a:rPr lang="en-US" dirty="0"/>
              <a:t> o manipular la </a:t>
            </a:r>
            <a:r>
              <a:rPr lang="en-US" dirty="0" err="1"/>
              <a:t>salida</a:t>
            </a:r>
            <a:r>
              <a:rPr lang="en-US" dirty="0"/>
              <a:t> de los </a:t>
            </a:r>
            <a:r>
              <a:rPr lang="en-US" dirty="0" err="1"/>
              <a:t>comandos</a:t>
            </a:r>
            <a:endParaRPr lang="es-GT" dirty="0"/>
          </a:p>
          <a:p>
            <a:pPr marL="457200" lvl="1" indent="0">
              <a:buNone/>
            </a:pPr>
            <a:endParaRPr lang="es-GT" dirty="0"/>
          </a:p>
          <a:p>
            <a:pPr lvl="1"/>
            <a:r>
              <a:rPr lang="es-ES" b="1" dirty="0"/>
              <a:t>compare (</a:t>
            </a:r>
            <a:r>
              <a:rPr lang="es-ES" b="1" dirty="0" err="1"/>
              <a:t>filename</a:t>
            </a:r>
            <a:r>
              <a:rPr lang="es-ES" b="1" dirty="0"/>
              <a:t> l </a:t>
            </a:r>
            <a:r>
              <a:rPr lang="es-ES" b="1" dirty="0" err="1"/>
              <a:t>rollback</a:t>
            </a:r>
            <a:r>
              <a:rPr lang="es-ES" b="1" dirty="0"/>
              <a:t> n)</a:t>
            </a:r>
            <a:r>
              <a:rPr lang="es-ES" dirty="0"/>
              <a:t>: disponible en el modo de configuración usando solo el comando show. Compara los cambios de configuración con otro archivo de configuración.</a:t>
            </a:r>
          </a:p>
          <a:p>
            <a:pPr lvl="1"/>
            <a:r>
              <a:rPr lang="es-ES" b="1" dirty="0" err="1"/>
              <a:t>count</a:t>
            </a:r>
            <a:r>
              <a:rPr lang="es-ES" b="1" dirty="0"/>
              <a:t>: </a:t>
            </a:r>
            <a:r>
              <a:rPr lang="es-ES" dirty="0"/>
              <a:t>Muestra el número de líneas en la salida.</a:t>
            </a:r>
          </a:p>
          <a:p>
            <a:pPr lvl="1"/>
            <a:r>
              <a:rPr lang="es-ES" b="1" dirty="0" err="1"/>
              <a:t>display</a:t>
            </a:r>
            <a:r>
              <a:rPr lang="es-ES" b="1" dirty="0"/>
              <a:t> set</a:t>
            </a:r>
            <a:r>
              <a:rPr lang="es-ES" dirty="0"/>
              <a:t>: muestra la salida en formato NETCONF/XML.</a:t>
            </a:r>
            <a:endParaRPr lang="es-GT" dirty="0"/>
          </a:p>
          <a:p>
            <a:pPr lvl="1"/>
            <a:endParaRPr lang="es-GT" dirty="0"/>
          </a:p>
          <a:p>
            <a:pPr lvl="1"/>
            <a:r>
              <a:rPr lang="en-US" dirty="0">
                <a:hlinkClick r:id="rId3"/>
              </a:rPr>
              <a:t>| (pipe) | Junos OS | Juniper Networks</a:t>
            </a:r>
            <a:endParaRPr lang="es-ES" dirty="0"/>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3"/>
          </p:nvPr>
        </p:nvSpPr>
        <p:spPr/>
        <p:txBody>
          <a:bodyPr/>
          <a:lstStyle/>
          <a:p>
            <a:r>
              <a:rPr lang="en-US" dirty="0"/>
              <a:t>03: </a:t>
            </a:r>
            <a:r>
              <a:rPr lang="en-US" dirty="0" err="1"/>
              <a:t>Interfaz</a:t>
            </a:r>
            <a:r>
              <a:rPr lang="en-US" dirty="0"/>
              <a:t> de </a:t>
            </a:r>
            <a:r>
              <a:rPr lang="en-US" dirty="0" err="1"/>
              <a:t>Usuario</a:t>
            </a:r>
            <a:r>
              <a:rPr lang="en-US" dirty="0"/>
              <a:t>: Junos CLI</a:t>
            </a:r>
          </a:p>
        </p:txBody>
      </p:sp>
    </p:spTree>
    <p:extLst>
      <p:ext uri="{BB962C8B-B14F-4D97-AF65-F5344CB8AC3E}">
        <p14:creationId xmlns:p14="http://schemas.microsoft.com/office/powerpoint/2010/main" val="3727631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sz="half" idx="1"/>
          </p:nvPr>
        </p:nvSpPr>
        <p:spPr/>
        <p:txBody>
          <a:bodyPr vert="horz" lIns="91440" tIns="45720" rIns="91440" bIns="45720" rtlCol="0" anchor="t">
            <a:normAutofit/>
          </a:bodyPr>
          <a:lstStyle/>
          <a:p>
            <a:r>
              <a:rPr lang="es-MX" dirty="0" err="1"/>
              <a:t>Check</a:t>
            </a:r>
            <a:r>
              <a:rPr lang="es-MX" dirty="0"/>
              <a:t> </a:t>
            </a:r>
            <a:r>
              <a:rPr lang="es-MX" dirty="0" err="1"/>
              <a:t>your</a:t>
            </a:r>
            <a:r>
              <a:rPr lang="es-MX" dirty="0"/>
              <a:t> </a:t>
            </a:r>
            <a:r>
              <a:rPr lang="es-MX" dirty="0" err="1"/>
              <a:t>understanding</a:t>
            </a:r>
            <a:endParaRPr lang="es-ES" dirty="0"/>
          </a:p>
          <a:p>
            <a:pPr marL="0" lvl="1" indent="0">
              <a:buNone/>
            </a:pPr>
            <a:endParaRPr lang="es-E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p:txBody>
          <a:bodyPr/>
          <a:lstStyle/>
          <a:p>
            <a:r>
              <a:rPr lang="en-US" dirty="0"/>
              <a:t>03: </a:t>
            </a:r>
            <a:r>
              <a:rPr lang="en-US" dirty="0" err="1"/>
              <a:t>Interfaz</a:t>
            </a:r>
            <a:r>
              <a:rPr lang="en-US" dirty="0"/>
              <a:t> de </a:t>
            </a:r>
            <a:r>
              <a:rPr lang="en-US" dirty="0" err="1"/>
              <a:t>Usuario</a:t>
            </a:r>
            <a:r>
              <a:rPr lang="en-US" dirty="0"/>
              <a:t>: Junos CLI</a:t>
            </a:r>
          </a:p>
        </p:txBody>
      </p:sp>
      <p:pic>
        <p:nvPicPr>
          <p:cNvPr id="6" name="Imagen 5">
            <a:extLst>
              <a:ext uri="{FF2B5EF4-FFF2-40B4-BE49-F238E27FC236}">
                <a16:creationId xmlns:a16="http://schemas.microsoft.com/office/drawing/2014/main" id="{C5E6601C-FD5C-E9B7-3AAA-575D264189C5}"/>
              </a:ext>
            </a:extLst>
          </p:cNvPr>
          <p:cNvPicPr>
            <a:picLocks noChangeAspect="1"/>
          </p:cNvPicPr>
          <p:nvPr/>
        </p:nvPicPr>
        <p:blipFill>
          <a:blip r:embed="rId3"/>
          <a:stretch>
            <a:fillRect/>
          </a:stretch>
        </p:blipFill>
        <p:spPr>
          <a:xfrm>
            <a:off x="3806523" y="2193424"/>
            <a:ext cx="5144218" cy="3867690"/>
          </a:xfrm>
          <a:prstGeom prst="rect">
            <a:avLst/>
          </a:prstGeom>
        </p:spPr>
      </p:pic>
    </p:spTree>
    <p:extLst>
      <p:ext uri="{BB962C8B-B14F-4D97-AF65-F5344CB8AC3E}">
        <p14:creationId xmlns:p14="http://schemas.microsoft.com/office/powerpoint/2010/main" val="339016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sz="half" idx="1"/>
          </p:nvPr>
        </p:nvSpPr>
        <p:spPr/>
        <p:txBody>
          <a:bodyPr vert="horz" lIns="91440" tIns="45720" rIns="91440" bIns="45720" rtlCol="0" anchor="t">
            <a:normAutofit/>
          </a:bodyPr>
          <a:lstStyle/>
          <a:p>
            <a:r>
              <a:rPr lang="es-MX" dirty="0" err="1"/>
              <a:t>Check</a:t>
            </a:r>
            <a:r>
              <a:rPr lang="es-MX" dirty="0"/>
              <a:t> </a:t>
            </a:r>
            <a:r>
              <a:rPr lang="es-MX" dirty="0" err="1"/>
              <a:t>your</a:t>
            </a:r>
            <a:r>
              <a:rPr lang="es-MX" dirty="0"/>
              <a:t> </a:t>
            </a:r>
            <a:r>
              <a:rPr lang="es-MX" dirty="0" err="1"/>
              <a:t>understanding</a:t>
            </a:r>
            <a:endParaRPr lang="es-ES" dirty="0"/>
          </a:p>
          <a:p>
            <a:pPr marL="0" lvl="1" indent="0">
              <a:buNone/>
            </a:pPr>
            <a:endParaRPr lang="es-E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p:txBody>
          <a:bodyPr/>
          <a:lstStyle/>
          <a:p>
            <a:r>
              <a:rPr lang="en-US" dirty="0"/>
              <a:t>03: </a:t>
            </a:r>
            <a:r>
              <a:rPr lang="en-US" dirty="0" err="1"/>
              <a:t>Interfaz</a:t>
            </a:r>
            <a:r>
              <a:rPr lang="en-US" dirty="0"/>
              <a:t> de </a:t>
            </a:r>
            <a:r>
              <a:rPr lang="en-US" dirty="0" err="1"/>
              <a:t>Usuario</a:t>
            </a:r>
            <a:r>
              <a:rPr lang="en-US" dirty="0"/>
              <a:t>: Junos CLI</a:t>
            </a:r>
          </a:p>
        </p:txBody>
      </p:sp>
      <p:pic>
        <p:nvPicPr>
          <p:cNvPr id="5" name="Imagen 4">
            <a:extLst>
              <a:ext uri="{FF2B5EF4-FFF2-40B4-BE49-F238E27FC236}">
                <a16:creationId xmlns:a16="http://schemas.microsoft.com/office/drawing/2014/main" id="{02246991-469C-70AD-43AC-1B63E42C2E4D}"/>
              </a:ext>
            </a:extLst>
          </p:cNvPr>
          <p:cNvPicPr>
            <a:picLocks noChangeAspect="1"/>
          </p:cNvPicPr>
          <p:nvPr/>
        </p:nvPicPr>
        <p:blipFill>
          <a:blip r:embed="rId3"/>
          <a:stretch>
            <a:fillRect/>
          </a:stretch>
        </p:blipFill>
        <p:spPr>
          <a:xfrm>
            <a:off x="2425297" y="1977671"/>
            <a:ext cx="7020905" cy="3524742"/>
          </a:xfrm>
          <a:prstGeom prst="rect">
            <a:avLst/>
          </a:prstGeom>
        </p:spPr>
      </p:pic>
      <p:pic>
        <p:nvPicPr>
          <p:cNvPr id="9" name="Imagen 8">
            <a:extLst>
              <a:ext uri="{FF2B5EF4-FFF2-40B4-BE49-F238E27FC236}">
                <a16:creationId xmlns:a16="http://schemas.microsoft.com/office/drawing/2014/main" id="{B0E81BB1-D390-5CEC-18DB-71F68F3DD6CC}"/>
              </a:ext>
            </a:extLst>
          </p:cNvPr>
          <p:cNvPicPr>
            <a:picLocks noChangeAspect="1"/>
          </p:cNvPicPr>
          <p:nvPr/>
        </p:nvPicPr>
        <p:blipFill>
          <a:blip r:embed="rId4"/>
          <a:stretch>
            <a:fillRect/>
          </a:stretch>
        </p:blipFill>
        <p:spPr>
          <a:xfrm>
            <a:off x="3382692" y="5502413"/>
            <a:ext cx="5106113" cy="504895"/>
          </a:xfrm>
          <a:prstGeom prst="rect">
            <a:avLst/>
          </a:prstGeom>
        </p:spPr>
      </p:pic>
      <p:pic>
        <p:nvPicPr>
          <p:cNvPr id="11" name="Imagen 10">
            <a:extLst>
              <a:ext uri="{FF2B5EF4-FFF2-40B4-BE49-F238E27FC236}">
                <a16:creationId xmlns:a16="http://schemas.microsoft.com/office/drawing/2014/main" id="{0F820A07-B4C7-260C-F80E-8341322E84CF}"/>
              </a:ext>
            </a:extLst>
          </p:cNvPr>
          <p:cNvPicPr>
            <a:picLocks noChangeAspect="1"/>
          </p:cNvPicPr>
          <p:nvPr/>
        </p:nvPicPr>
        <p:blipFill>
          <a:blip r:embed="rId5"/>
          <a:stretch>
            <a:fillRect/>
          </a:stretch>
        </p:blipFill>
        <p:spPr>
          <a:xfrm>
            <a:off x="1033648" y="6000623"/>
            <a:ext cx="5182323" cy="504895"/>
          </a:xfrm>
          <a:prstGeom prst="rect">
            <a:avLst/>
          </a:prstGeom>
        </p:spPr>
      </p:pic>
      <p:pic>
        <p:nvPicPr>
          <p:cNvPr id="13" name="Imagen 12">
            <a:extLst>
              <a:ext uri="{FF2B5EF4-FFF2-40B4-BE49-F238E27FC236}">
                <a16:creationId xmlns:a16="http://schemas.microsoft.com/office/drawing/2014/main" id="{EE2B5AB8-AC6F-7174-9A98-B8D17AED9EFE}"/>
              </a:ext>
            </a:extLst>
          </p:cNvPr>
          <p:cNvPicPr>
            <a:picLocks noChangeAspect="1"/>
          </p:cNvPicPr>
          <p:nvPr/>
        </p:nvPicPr>
        <p:blipFill>
          <a:blip r:embed="rId6"/>
          <a:stretch>
            <a:fillRect/>
          </a:stretch>
        </p:blipFill>
        <p:spPr>
          <a:xfrm>
            <a:off x="6614832" y="6015176"/>
            <a:ext cx="5106113" cy="457264"/>
          </a:xfrm>
          <a:prstGeom prst="rect">
            <a:avLst/>
          </a:prstGeom>
        </p:spPr>
      </p:pic>
    </p:spTree>
    <p:extLst>
      <p:ext uri="{BB962C8B-B14F-4D97-AF65-F5344CB8AC3E}">
        <p14:creationId xmlns:p14="http://schemas.microsoft.com/office/powerpoint/2010/main" val="415591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A024DE-CAE1-4875-8A9D-167F4C3A87C2}"/>
              </a:ext>
            </a:extLst>
          </p:cNvPr>
          <p:cNvSpPr>
            <a:spLocks noGrp="1"/>
          </p:cNvSpPr>
          <p:nvPr>
            <p:ph type="title"/>
          </p:nvPr>
        </p:nvSpPr>
        <p:spPr>
          <a:xfrm>
            <a:off x="393673" y="2083242"/>
            <a:ext cx="7037905" cy="1358458"/>
          </a:xfrm>
        </p:spPr>
        <p:txBody>
          <a:bodyPr/>
          <a:lstStyle/>
          <a:p>
            <a:r>
              <a:rPr lang="es-GT" dirty="0"/>
              <a:t>Junos OS CLI: Comandos de monitoreo y </a:t>
            </a:r>
            <a:r>
              <a:rPr lang="es-GT" dirty="0" err="1"/>
              <a:t>Troubleshooting</a:t>
            </a:r>
            <a:endParaRPr lang="en-US" dirty="0"/>
          </a:p>
        </p:txBody>
      </p:sp>
      <p:sp>
        <p:nvSpPr>
          <p:cNvPr id="4" name="Text Placeholder 3">
            <a:extLst>
              <a:ext uri="{FF2B5EF4-FFF2-40B4-BE49-F238E27FC236}">
                <a16:creationId xmlns:a16="http://schemas.microsoft.com/office/drawing/2014/main" id="{840A66E6-F278-4E98-9A53-84390B7B58D3}"/>
              </a:ext>
            </a:extLst>
          </p:cNvPr>
          <p:cNvSpPr>
            <a:spLocks noGrp="1"/>
          </p:cNvSpPr>
          <p:nvPr>
            <p:ph type="body" sz="quarter" idx="13"/>
          </p:nvPr>
        </p:nvSpPr>
        <p:spPr/>
        <p:txBody>
          <a:bodyPr/>
          <a:lstStyle/>
          <a:p>
            <a:r>
              <a:rPr lang="es-MX" dirty="0"/>
              <a:t>E</a:t>
            </a:r>
            <a:r>
              <a:rPr lang="es-GT" dirty="0" err="1"/>
              <a:t>jecutar</a:t>
            </a:r>
            <a:r>
              <a:rPr lang="es-GT" dirty="0"/>
              <a:t> comandos de monitoreo y </a:t>
            </a:r>
            <a:r>
              <a:rPr lang="es-GT" dirty="0" err="1"/>
              <a:t>troubleshooting</a:t>
            </a:r>
            <a:r>
              <a:rPr lang="es-GT" dirty="0"/>
              <a:t> en Junos OS</a:t>
            </a:r>
            <a:endParaRPr lang="en-US" dirty="0"/>
          </a:p>
        </p:txBody>
      </p:sp>
    </p:spTree>
    <p:extLst>
      <p:ext uri="{BB962C8B-B14F-4D97-AF65-F5344CB8AC3E}">
        <p14:creationId xmlns:p14="http://schemas.microsoft.com/office/powerpoint/2010/main" val="3470624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a:t>Introducción al Sistema Operativo Junos</a:t>
            </a:r>
          </a:p>
        </p:txBody>
      </p:sp>
      <p:sp>
        <p:nvSpPr>
          <p:cNvPr id="10" name="Content Placeholder 9">
            <a:extLst>
              <a:ext uri="{FF2B5EF4-FFF2-40B4-BE49-F238E27FC236}">
                <a16:creationId xmlns:a16="http://schemas.microsoft.com/office/drawing/2014/main" id="{312E2015-3EC2-4815-B5C7-FC28ECC691EF}"/>
              </a:ext>
            </a:extLst>
          </p:cNvPr>
          <p:cNvSpPr>
            <a:spLocks noGrp="1"/>
          </p:cNvSpPr>
          <p:nvPr>
            <p:ph idx="1"/>
          </p:nvPr>
        </p:nvSpPr>
        <p:spPr/>
        <p:txBody>
          <a:bodyPr>
            <a:normAutofit/>
          </a:bodyPr>
          <a:lstStyle/>
          <a:p>
            <a:r>
              <a:rPr lang="en-US" dirty="0"/>
              <a:t>CLI </a:t>
            </a:r>
            <a:r>
              <a:rPr lang="en-US" dirty="0" err="1"/>
              <a:t>en</a:t>
            </a:r>
            <a:r>
              <a:rPr lang="en-US" dirty="0"/>
              <a:t> modo </a:t>
            </a:r>
            <a:r>
              <a:rPr lang="en-US" dirty="0" err="1"/>
              <a:t>Operacional</a:t>
            </a:r>
            <a:endParaRPr lang="en-US" dirty="0"/>
          </a:p>
          <a:p>
            <a:pPr lvl="1"/>
            <a:r>
              <a:rPr lang="en-US" dirty="0" err="1"/>
              <a:t>Jerarquia</a:t>
            </a:r>
            <a:r>
              <a:rPr lang="en-US" dirty="0"/>
              <a:t> de </a:t>
            </a:r>
            <a:r>
              <a:rPr lang="en-US" dirty="0" err="1"/>
              <a:t>comandos</a:t>
            </a:r>
            <a:endParaRPr lang="en-US" dirty="0"/>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3"/>
          </p:nvPr>
        </p:nvSpPr>
        <p:spPr/>
        <p:txBody>
          <a:bodyPr/>
          <a:lstStyle/>
          <a:p>
            <a:r>
              <a:rPr lang="en-US" dirty="0"/>
              <a:t>03: </a:t>
            </a:r>
            <a:r>
              <a:rPr lang="en-US" dirty="0" err="1"/>
              <a:t>Interfaz</a:t>
            </a:r>
            <a:r>
              <a:rPr lang="en-US" dirty="0"/>
              <a:t> de </a:t>
            </a:r>
            <a:r>
              <a:rPr lang="en-US" dirty="0" err="1"/>
              <a:t>Usuario</a:t>
            </a:r>
            <a:r>
              <a:rPr lang="en-US" dirty="0"/>
              <a:t>: Junos CLI</a:t>
            </a:r>
          </a:p>
        </p:txBody>
      </p:sp>
      <p:pic>
        <p:nvPicPr>
          <p:cNvPr id="4" name="Picture 3">
            <a:extLst>
              <a:ext uri="{FF2B5EF4-FFF2-40B4-BE49-F238E27FC236}">
                <a16:creationId xmlns:a16="http://schemas.microsoft.com/office/drawing/2014/main" id="{E1C698E4-A300-4321-94D2-DA4624B63E2A}"/>
              </a:ext>
            </a:extLst>
          </p:cNvPr>
          <p:cNvPicPr>
            <a:picLocks noChangeAspect="1"/>
          </p:cNvPicPr>
          <p:nvPr/>
        </p:nvPicPr>
        <p:blipFill>
          <a:blip r:embed="rId3"/>
          <a:stretch>
            <a:fillRect/>
          </a:stretch>
        </p:blipFill>
        <p:spPr>
          <a:xfrm>
            <a:off x="748205" y="2217616"/>
            <a:ext cx="10695590" cy="4359750"/>
          </a:xfrm>
          <a:prstGeom prst="rect">
            <a:avLst/>
          </a:prstGeom>
        </p:spPr>
      </p:pic>
    </p:spTree>
    <p:extLst>
      <p:ext uri="{BB962C8B-B14F-4D97-AF65-F5344CB8AC3E}">
        <p14:creationId xmlns:p14="http://schemas.microsoft.com/office/powerpoint/2010/main" val="3724337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3" name="Subtítulo 2"/>
          <p:cNvSpPr>
            <a:spLocks noGrp="1"/>
          </p:cNvSpPr>
          <p:nvPr>
            <p:ph idx="1"/>
          </p:nvPr>
        </p:nvSpPr>
        <p:spPr>
          <a:xfrm>
            <a:off x="453364" y="1366220"/>
            <a:ext cx="11285272" cy="4351338"/>
          </a:xfrm>
        </p:spPr>
        <p:txBody>
          <a:bodyPr vert="horz" lIns="91440" tIns="45720" rIns="91440" bIns="45720" rtlCol="0" anchor="t">
            <a:normAutofit lnSpcReduction="10000"/>
          </a:bodyPr>
          <a:lstStyle/>
          <a:p>
            <a:r>
              <a:rPr lang="es-ES" dirty="0"/>
              <a:t>Opciones de Interfaz de Usuario Comunes</a:t>
            </a:r>
          </a:p>
          <a:p>
            <a:pPr lvl="1"/>
            <a:r>
              <a:rPr lang="es-ES" dirty="0"/>
              <a:t>Junos </a:t>
            </a:r>
            <a:r>
              <a:rPr lang="es-ES" dirty="0" err="1"/>
              <a:t>CLl</a:t>
            </a:r>
            <a:r>
              <a:rPr lang="es-ES" dirty="0"/>
              <a:t> </a:t>
            </a:r>
          </a:p>
          <a:p>
            <a:pPr lvl="1"/>
            <a:r>
              <a:rPr lang="es-ES" dirty="0"/>
              <a:t>Shell de comandos basado en texto. </a:t>
            </a:r>
          </a:p>
          <a:p>
            <a:pPr lvl="1"/>
            <a:r>
              <a:rPr lang="es-ES" dirty="0"/>
              <a:t>Accesible mediante el puerto de consola utilizando un programa de emulación de terminal</a:t>
            </a:r>
          </a:p>
          <a:p>
            <a:pPr lvl="2"/>
            <a:r>
              <a:rPr lang="es-ES" dirty="0"/>
              <a:t>Utiliza RJ-45 RS-232 @ 9600 bps, 8/1/N (no configurable)</a:t>
            </a:r>
          </a:p>
          <a:p>
            <a:pPr lvl="1"/>
            <a:r>
              <a:rPr lang="es-ES" dirty="0"/>
              <a:t>En dispositivos Junos virtualizados como </a:t>
            </a:r>
            <a:r>
              <a:rPr lang="es-ES" dirty="0" err="1"/>
              <a:t>vSRX</a:t>
            </a:r>
            <a:r>
              <a:rPr lang="es-ES" dirty="0"/>
              <a:t> y </a:t>
            </a:r>
            <a:r>
              <a:rPr lang="es-ES" dirty="0" err="1"/>
              <a:t>vMX</a:t>
            </a:r>
            <a:r>
              <a:rPr lang="es-ES" dirty="0"/>
              <a:t>, accesible mediante la consola virtual del hipervisor</a:t>
            </a:r>
          </a:p>
          <a:p>
            <a:pPr lvl="1"/>
            <a:r>
              <a:rPr lang="es-ES" dirty="0"/>
              <a:t>Una segunda opción para acceder a la CLI es a través de la red (en banda) utilizando protocolos de acceso como Telnet o SSH. </a:t>
            </a:r>
          </a:p>
          <a:p>
            <a:pPr lvl="2"/>
            <a:r>
              <a:rPr lang="es-ES" dirty="0"/>
              <a:t>Requieren la configuración de un puerto de red y el protocolo de acceso.</a:t>
            </a:r>
          </a:p>
          <a:p>
            <a:pPr lvl="2"/>
            <a:r>
              <a:rPr lang="es-ES" dirty="0"/>
              <a:t>Muchas plataformas que ejecutan Junos OS también ofrecen un puerto Ethernet de administración dedicado. Este puerto de gestión proporciona acceso </a:t>
            </a:r>
            <a:r>
              <a:rPr lang="es-ES" dirty="0" err="1"/>
              <a:t>OoB</a:t>
            </a:r>
            <a:r>
              <a:rPr lang="es-ES" dirty="0"/>
              <a:t>..</a:t>
            </a:r>
          </a:p>
        </p:txBody>
      </p:sp>
      <p:sp>
        <p:nvSpPr>
          <p:cNvPr id="4" name="Content Placeholder 3">
            <a:extLst>
              <a:ext uri="{FF2B5EF4-FFF2-40B4-BE49-F238E27FC236}">
                <a16:creationId xmlns:a16="http://schemas.microsoft.com/office/drawing/2014/main" id="{FDE0A14C-21E7-4125-8907-56AFDFDD91B4}"/>
              </a:ext>
            </a:extLst>
          </p:cNvPr>
          <p:cNvSpPr>
            <a:spLocks noGrp="1"/>
          </p:cNvSpPr>
          <p:nvPr>
            <p:ph sz="quarter" idx="13"/>
          </p:nvPr>
        </p:nvSpPr>
        <p:spPr>
          <a:xfrm>
            <a:off x="2085975" y="508000"/>
            <a:ext cx="7699551" cy="511175"/>
          </a:xfrm>
        </p:spPr>
        <p:txBody>
          <a:bodyPr/>
          <a:lstStyle/>
          <a:p>
            <a:r>
              <a:rPr lang="en-US" dirty="0"/>
              <a:t>03: </a:t>
            </a:r>
            <a:r>
              <a:rPr lang="es-GT" dirty="0"/>
              <a:t>Modo Operacional del Junos CLI</a:t>
            </a:r>
            <a:endParaRPr lang="en-US" dirty="0"/>
          </a:p>
        </p:txBody>
      </p:sp>
    </p:spTree>
    <p:extLst>
      <p:ext uri="{BB962C8B-B14F-4D97-AF65-F5344CB8AC3E}">
        <p14:creationId xmlns:p14="http://schemas.microsoft.com/office/powerpoint/2010/main" val="1569780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a:t>Introducción al Sistema Operativo Junos</a:t>
            </a:r>
          </a:p>
        </p:txBody>
      </p:sp>
      <p:sp>
        <p:nvSpPr>
          <p:cNvPr id="10" name="Content Placeholder 9">
            <a:extLst>
              <a:ext uri="{FF2B5EF4-FFF2-40B4-BE49-F238E27FC236}">
                <a16:creationId xmlns:a16="http://schemas.microsoft.com/office/drawing/2014/main" id="{312E2015-3EC2-4815-B5C7-FC28ECC691EF}"/>
              </a:ext>
            </a:extLst>
          </p:cNvPr>
          <p:cNvSpPr>
            <a:spLocks noGrp="1"/>
          </p:cNvSpPr>
          <p:nvPr>
            <p:ph idx="1"/>
          </p:nvPr>
        </p:nvSpPr>
        <p:spPr>
          <a:xfrm>
            <a:off x="453364" y="1366220"/>
            <a:ext cx="4928105" cy="5364364"/>
          </a:xfrm>
        </p:spPr>
        <p:txBody>
          <a:bodyPr>
            <a:normAutofit fontScale="92500" lnSpcReduction="10000"/>
          </a:bodyPr>
          <a:lstStyle/>
          <a:p>
            <a:r>
              <a:rPr lang="en-US" dirty="0"/>
              <a:t>CLI </a:t>
            </a:r>
            <a:r>
              <a:rPr lang="en-US" dirty="0" err="1"/>
              <a:t>en</a:t>
            </a:r>
            <a:r>
              <a:rPr lang="en-US" dirty="0"/>
              <a:t> modo </a:t>
            </a:r>
            <a:r>
              <a:rPr lang="en-US" dirty="0" err="1"/>
              <a:t>Operacional</a:t>
            </a:r>
            <a:endParaRPr lang="en-US" dirty="0"/>
          </a:p>
          <a:p>
            <a:pPr marL="225425" lvl="1" indent="-225425"/>
            <a:r>
              <a:rPr lang="en-US" dirty="0" err="1"/>
              <a:t>Capacidades</a:t>
            </a:r>
            <a:r>
              <a:rPr lang="en-US" dirty="0"/>
              <a:t> principles del modo </a:t>
            </a:r>
            <a:r>
              <a:rPr lang="en-US" dirty="0" err="1"/>
              <a:t>operacional</a:t>
            </a:r>
            <a:endParaRPr lang="en-US" dirty="0"/>
          </a:p>
          <a:p>
            <a:pPr marL="465138" lvl="2"/>
            <a:r>
              <a:rPr lang="en-US" dirty="0" err="1"/>
              <a:t>Ingresar</a:t>
            </a:r>
            <a:r>
              <a:rPr lang="en-US" dirty="0"/>
              <a:t> al modo de </a:t>
            </a:r>
            <a:r>
              <a:rPr lang="en-US" dirty="0" err="1"/>
              <a:t>configuracion</a:t>
            </a:r>
            <a:endParaRPr lang="en-US" dirty="0"/>
          </a:p>
          <a:p>
            <a:pPr marL="465138" lvl="2"/>
            <a:r>
              <a:rPr lang="en-US" dirty="0" err="1"/>
              <a:t>Controlar</a:t>
            </a:r>
            <a:r>
              <a:rPr lang="en-US" dirty="0"/>
              <a:t> </a:t>
            </a:r>
            <a:r>
              <a:rPr lang="en-US" dirty="0" err="1"/>
              <a:t>el</a:t>
            </a:r>
            <a:r>
              <a:rPr lang="en-US" dirty="0"/>
              <a:t> </a:t>
            </a:r>
            <a:r>
              <a:rPr lang="en-US" dirty="0" err="1"/>
              <a:t>entorno</a:t>
            </a:r>
            <a:r>
              <a:rPr lang="en-US" dirty="0"/>
              <a:t> de CLI</a:t>
            </a:r>
          </a:p>
          <a:p>
            <a:pPr marL="465138" lvl="2"/>
            <a:r>
              <a:rPr lang="en-US" dirty="0" err="1"/>
              <a:t>Salir</a:t>
            </a:r>
            <a:r>
              <a:rPr lang="en-US" dirty="0"/>
              <a:t> del CLI</a:t>
            </a:r>
          </a:p>
          <a:p>
            <a:pPr marL="465138" lvl="2"/>
            <a:r>
              <a:rPr lang="en-US" dirty="0" err="1"/>
              <a:t>Monitorear</a:t>
            </a:r>
            <a:r>
              <a:rPr lang="en-US" dirty="0"/>
              <a:t> y troubleshooting</a:t>
            </a:r>
          </a:p>
          <a:p>
            <a:pPr marL="688975" lvl="4"/>
            <a:r>
              <a:rPr lang="en-US" dirty="0"/>
              <a:t>clear</a:t>
            </a:r>
          </a:p>
          <a:p>
            <a:pPr marL="688975" lvl="4"/>
            <a:r>
              <a:rPr lang="en-US" dirty="0"/>
              <a:t>monitor</a:t>
            </a:r>
          </a:p>
          <a:p>
            <a:pPr marL="688975" lvl="4"/>
            <a:r>
              <a:rPr lang="en-US" dirty="0" err="1"/>
              <a:t>mtrace</a:t>
            </a:r>
            <a:endParaRPr lang="en-US" dirty="0"/>
          </a:p>
          <a:p>
            <a:pPr marL="688975" lvl="4"/>
            <a:r>
              <a:rPr lang="en-US" dirty="0"/>
              <a:t>ping</a:t>
            </a:r>
          </a:p>
          <a:p>
            <a:pPr marL="688975" lvl="4"/>
            <a:r>
              <a:rPr lang="en-US" dirty="0"/>
              <a:t>show</a:t>
            </a:r>
          </a:p>
          <a:p>
            <a:pPr marL="688975" lvl="4"/>
            <a:r>
              <a:rPr lang="en-US" dirty="0"/>
              <a:t>test</a:t>
            </a:r>
          </a:p>
          <a:p>
            <a:pPr marL="465138" lvl="3"/>
            <a:r>
              <a:rPr lang="en-US" dirty="0"/>
              <a:t>Traceroute</a:t>
            </a:r>
          </a:p>
          <a:p>
            <a:pPr marL="465138" lvl="2"/>
            <a:r>
              <a:rPr lang="en-US" dirty="0" err="1"/>
              <a:t>Copiar</a:t>
            </a:r>
            <a:r>
              <a:rPr lang="en-US" dirty="0"/>
              <a:t> </a:t>
            </a:r>
            <a:r>
              <a:rPr lang="en-US" dirty="0" err="1"/>
              <a:t>archivos</a:t>
            </a:r>
            <a:endParaRPr lang="en-US" dirty="0"/>
          </a:p>
          <a:p>
            <a:pPr marL="465138" lvl="2"/>
            <a:r>
              <a:rPr lang="en-US" dirty="0" err="1"/>
              <a:t>Reiniciar</a:t>
            </a:r>
            <a:r>
              <a:rPr lang="en-US" dirty="0"/>
              <a:t> </a:t>
            </a:r>
            <a:r>
              <a:rPr lang="en-US" dirty="0" err="1"/>
              <a:t>procesos</a:t>
            </a:r>
            <a:r>
              <a:rPr lang="en-US" dirty="0"/>
              <a:t> de software</a:t>
            </a:r>
          </a:p>
          <a:p>
            <a:pPr marL="465138" lvl="2"/>
            <a:r>
              <a:rPr lang="en-US" dirty="0" err="1"/>
              <a:t>Realizar</a:t>
            </a:r>
            <a:r>
              <a:rPr lang="en-US" dirty="0"/>
              <a:t> </a:t>
            </a:r>
            <a:r>
              <a:rPr lang="en-US" dirty="0" err="1"/>
              <a:t>operaciones</a:t>
            </a:r>
            <a:r>
              <a:rPr lang="en-US" dirty="0"/>
              <a:t> a </a:t>
            </a:r>
            <a:r>
              <a:rPr lang="en-US" dirty="0" err="1"/>
              <a:t>nivel</a:t>
            </a:r>
            <a:r>
              <a:rPr lang="en-US" dirty="0"/>
              <a:t> de </a:t>
            </a:r>
            <a:r>
              <a:rPr lang="en-US" dirty="0" err="1"/>
              <a:t>sistema</a:t>
            </a:r>
            <a:endParaRPr lang="en-US" dirty="0"/>
          </a:p>
          <a:p>
            <a:endParaRPr lang="en-US" dirty="0"/>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3"/>
          </p:nvPr>
        </p:nvSpPr>
        <p:spPr/>
        <p:txBody>
          <a:bodyPr/>
          <a:lstStyle/>
          <a:p>
            <a:r>
              <a:rPr lang="en-US" dirty="0"/>
              <a:t>03: </a:t>
            </a:r>
            <a:r>
              <a:rPr lang="en-US" dirty="0" err="1"/>
              <a:t>Interfaz</a:t>
            </a:r>
            <a:r>
              <a:rPr lang="en-US" dirty="0"/>
              <a:t> de </a:t>
            </a:r>
            <a:r>
              <a:rPr lang="en-US" dirty="0" err="1"/>
              <a:t>Usuario</a:t>
            </a:r>
            <a:r>
              <a:rPr lang="en-US" dirty="0"/>
              <a:t>: Junos CLI</a:t>
            </a:r>
          </a:p>
        </p:txBody>
      </p:sp>
      <p:pic>
        <p:nvPicPr>
          <p:cNvPr id="5" name="Picture 4">
            <a:extLst>
              <a:ext uri="{FF2B5EF4-FFF2-40B4-BE49-F238E27FC236}">
                <a16:creationId xmlns:a16="http://schemas.microsoft.com/office/drawing/2014/main" id="{EB013DCF-415C-44E4-8214-4DCAD5BB9746}"/>
              </a:ext>
            </a:extLst>
          </p:cNvPr>
          <p:cNvPicPr>
            <a:picLocks noChangeAspect="1"/>
          </p:cNvPicPr>
          <p:nvPr/>
        </p:nvPicPr>
        <p:blipFill>
          <a:blip r:embed="rId3"/>
          <a:stretch>
            <a:fillRect/>
          </a:stretch>
        </p:blipFill>
        <p:spPr>
          <a:xfrm>
            <a:off x="4931970" y="2074583"/>
            <a:ext cx="6999607" cy="3906491"/>
          </a:xfrm>
          <a:prstGeom prst="rect">
            <a:avLst/>
          </a:prstGeom>
        </p:spPr>
      </p:pic>
    </p:spTree>
    <p:extLst>
      <p:ext uri="{BB962C8B-B14F-4D97-AF65-F5344CB8AC3E}">
        <p14:creationId xmlns:p14="http://schemas.microsoft.com/office/powerpoint/2010/main" val="246770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a:t>Introducción al Sistema Operativo Junos</a:t>
            </a:r>
          </a:p>
        </p:txBody>
      </p:sp>
      <p:sp>
        <p:nvSpPr>
          <p:cNvPr id="10" name="Content Placeholder 9">
            <a:extLst>
              <a:ext uri="{FF2B5EF4-FFF2-40B4-BE49-F238E27FC236}">
                <a16:creationId xmlns:a16="http://schemas.microsoft.com/office/drawing/2014/main" id="{312E2015-3EC2-4815-B5C7-FC28ECC691EF}"/>
              </a:ext>
            </a:extLst>
          </p:cNvPr>
          <p:cNvSpPr>
            <a:spLocks noGrp="1"/>
          </p:cNvSpPr>
          <p:nvPr>
            <p:ph idx="1"/>
          </p:nvPr>
        </p:nvSpPr>
        <p:spPr/>
        <p:txBody>
          <a:bodyPr>
            <a:normAutofit/>
          </a:bodyPr>
          <a:lstStyle/>
          <a:p>
            <a:r>
              <a:rPr lang="en-US" dirty="0" err="1"/>
              <a:t>Comandos</a:t>
            </a:r>
            <a:r>
              <a:rPr lang="en-US" dirty="0"/>
              <a:t> </a:t>
            </a:r>
            <a:r>
              <a:rPr lang="en-US" dirty="0" err="1"/>
              <a:t>comunes</a:t>
            </a:r>
            <a:r>
              <a:rPr lang="en-US" dirty="0"/>
              <a:t> de modo </a:t>
            </a:r>
            <a:r>
              <a:rPr lang="en-US" dirty="0" err="1"/>
              <a:t>operacional</a:t>
            </a:r>
            <a:endParaRPr lang="en-US" dirty="0"/>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3"/>
          </p:nvPr>
        </p:nvSpPr>
        <p:spPr/>
        <p:txBody>
          <a:bodyPr/>
          <a:lstStyle/>
          <a:p>
            <a:r>
              <a:rPr lang="en-US" dirty="0"/>
              <a:t>03: </a:t>
            </a:r>
            <a:r>
              <a:rPr lang="en-US" dirty="0" err="1"/>
              <a:t>Interfaz</a:t>
            </a:r>
            <a:r>
              <a:rPr lang="en-US" dirty="0"/>
              <a:t> de </a:t>
            </a:r>
            <a:r>
              <a:rPr lang="en-US" dirty="0" err="1"/>
              <a:t>Usuario</a:t>
            </a:r>
            <a:r>
              <a:rPr lang="en-US" dirty="0"/>
              <a:t>: Junos CLI</a:t>
            </a:r>
          </a:p>
        </p:txBody>
      </p:sp>
      <p:pic>
        <p:nvPicPr>
          <p:cNvPr id="4" name="Imagen 3">
            <a:extLst>
              <a:ext uri="{FF2B5EF4-FFF2-40B4-BE49-F238E27FC236}">
                <a16:creationId xmlns:a16="http://schemas.microsoft.com/office/drawing/2014/main" id="{4BE97811-A179-8C5D-A115-F53E41BD7C19}"/>
              </a:ext>
            </a:extLst>
          </p:cNvPr>
          <p:cNvPicPr>
            <a:picLocks noChangeAspect="1"/>
          </p:cNvPicPr>
          <p:nvPr/>
        </p:nvPicPr>
        <p:blipFill>
          <a:blip r:embed="rId3"/>
          <a:stretch>
            <a:fillRect/>
          </a:stretch>
        </p:blipFill>
        <p:spPr>
          <a:xfrm>
            <a:off x="1210386" y="2036768"/>
            <a:ext cx="9771228" cy="4027835"/>
          </a:xfrm>
          <a:prstGeom prst="rect">
            <a:avLst/>
          </a:prstGeom>
        </p:spPr>
      </p:pic>
    </p:spTree>
    <p:extLst>
      <p:ext uri="{BB962C8B-B14F-4D97-AF65-F5344CB8AC3E}">
        <p14:creationId xmlns:p14="http://schemas.microsoft.com/office/powerpoint/2010/main" val="4083986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sz="half" idx="1"/>
          </p:nvPr>
        </p:nvSpPr>
        <p:spPr/>
        <p:txBody>
          <a:bodyPr vert="horz" lIns="91440" tIns="45720" rIns="91440" bIns="45720" rtlCol="0" anchor="t">
            <a:normAutofit/>
          </a:bodyPr>
          <a:lstStyle/>
          <a:p>
            <a:r>
              <a:rPr lang="es-MX" dirty="0" err="1"/>
              <a:t>Check</a:t>
            </a:r>
            <a:r>
              <a:rPr lang="es-MX" dirty="0"/>
              <a:t> </a:t>
            </a:r>
            <a:r>
              <a:rPr lang="es-MX" dirty="0" err="1"/>
              <a:t>your</a:t>
            </a:r>
            <a:r>
              <a:rPr lang="es-MX" dirty="0"/>
              <a:t> </a:t>
            </a:r>
            <a:r>
              <a:rPr lang="es-MX" dirty="0" err="1"/>
              <a:t>understanding</a:t>
            </a:r>
            <a:endParaRPr lang="es-ES" dirty="0"/>
          </a:p>
          <a:p>
            <a:pPr marL="0" lvl="1" indent="0">
              <a:buNone/>
            </a:pPr>
            <a:endParaRPr lang="es-E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p:txBody>
          <a:bodyPr/>
          <a:lstStyle/>
          <a:p>
            <a:r>
              <a:rPr lang="en-US" dirty="0"/>
              <a:t>03: </a:t>
            </a:r>
            <a:r>
              <a:rPr lang="en-US" dirty="0" err="1"/>
              <a:t>Interfaz</a:t>
            </a:r>
            <a:r>
              <a:rPr lang="en-US" dirty="0"/>
              <a:t> de </a:t>
            </a:r>
            <a:r>
              <a:rPr lang="en-US" dirty="0" err="1"/>
              <a:t>Usuario</a:t>
            </a:r>
            <a:r>
              <a:rPr lang="en-US" dirty="0"/>
              <a:t>: Junos CLI</a:t>
            </a:r>
          </a:p>
        </p:txBody>
      </p:sp>
      <p:pic>
        <p:nvPicPr>
          <p:cNvPr id="5" name="Imagen 4">
            <a:extLst>
              <a:ext uri="{FF2B5EF4-FFF2-40B4-BE49-F238E27FC236}">
                <a16:creationId xmlns:a16="http://schemas.microsoft.com/office/drawing/2014/main" id="{15538B34-004B-DE0B-D040-4F46EE8F8009}"/>
              </a:ext>
            </a:extLst>
          </p:cNvPr>
          <p:cNvPicPr>
            <a:picLocks noChangeAspect="1"/>
          </p:cNvPicPr>
          <p:nvPr/>
        </p:nvPicPr>
        <p:blipFill>
          <a:blip r:embed="rId3"/>
          <a:stretch>
            <a:fillRect/>
          </a:stretch>
        </p:blipFill>
        <p:spPr>
          <a:xfrm>
            <a:off x="2513882" y="2048329"/>
            <a:ext cx="7068536" cy="4134427"/>
          </a:xfrm>
          <a:prstGeom prst="rect">
            <a:avLst/>
          </a:prstGeom>
        </p:spPr>
      </p:pic>
    </p:spTree>
    <p:extLst>
      <p:ext uri="{BB962C8B-B14F-4D97-AF65-F5344CB8AC3E}">
        <p14:creationId xmlns:p14="http://schemas.microsoft.com/office/powerpoint/2010/main" val="918148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sz="half" idx="1"/>
          </p:nvPr>
        </p:nvSpPr>
        <p:spPr/>
        <p:txBody>
          <a:bodyPr vert="horz" lIns="91440" tIns="45720" rIns="91440" bIns="45720" rtlCol="0" anchor="t">
            <a:normAutofit/>
          </a:bodyPr>
          <a:lstStyle/>
          <a:p>
            <a:r>
              <a:rPr lang="es-MX" dirty="0" err="1"/>
              <a:t>Check</a:t>
            </a:r>
            <a:r>
              <a:rPr lang="es-MX" dirty="0"/>
              <a:t> </a:t>
            </a:r>
            <a:r>
              <a:rPr lang="es-MX" dirty="0" err="1"/>
              <a:t>your</a:t>
            </a:r>
            <a:r>
              <a:rPr lang="es-MX" dirty="0"/>
              <a:t> </a:t>
            </a:r>
            <a:r>
              <a:rPr lang="es-MX" dirty="0" err="1"/>
              <a:t>understanding</a:t>
            </a:r>
            <a:endParaRPr lang="es-ES" dirty="0"/>
          </a:p>
          <a:p>
            <a:pPr marL="0" lvl="1" indent="0">
              <a:buNone/>
            </a:pPr>
            <a:endParaRPr lang="es-E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p:txBody>
          <a:bodyPr/>
          <a:lstStyle/>
          <a:p>
            <a:r>
              <a:rPr lang="en-US" dirty="0"/>
              <a:t>03: </a:t>
            </a:r>
            <a:r>
              <a:rPr lang="en-US" dirty="0" err="1"/>
              <a:t>Interfaz</a:t>
            </a:r>
            <a:r>
              <a:rPr lang="en-US" dirty="0"/>
              <a:t> de </a:t>
            </a:r>
            <a:r>
              <a:rPr lang="en-US" dirty="0" err="1"/>
              <a:t>Usuario</a:t>
            </a:r>
            <a:r>
              <a:rPr lang="en-US" dirty="0"/>
              <a:t>: Junos CLI</a:t>
            </a:r>
          </a:p>
        </p:txBody>
      </p:sp>
      <p:pic>
        <p:nvPicPr>
          <p:cNvPr id="6" name="Imagen 5">
            <a:extLst>
              <a:ext uri="{FF2B5EF4-FFF2-40B4-BE49-F238E27FC236}">
                <a16:creationId xmlns:a16="http://schemas.microsoft.com/office/drawing/2014/main" id="{2059B987-110C-0A49-0565-D4106180A08C}"/>
              </a:ext>
            </a:extLst>
          </p:cNvPr>
          <p:cNvPicPr>
            <a:picLocks noChangeAspect="1"/>
          </p:cNvPicPr>
          <p:nvPr/>
        </p:nvPicPr>
        <p:blipFill>
          <a:blip r:embed="rId3"/>
          <a:stretch>
            <a:fillRect/>
          </a:stretch>
        </p:blipFill>
        <p:spPr>
          <a:xfrm>
            <a:off x="2599618" y="1790471"/>
            <a:ext cx="6897063" cy="3277057"/>
          </a:xfrm>
          <a:prstGeom prst="rect">
            <a:avLst/>
          </a:prstGeom>
        </p:spPr>
      </p:pic>
      <p:pic>
        <p:nvPicPr>
          <p:cNvPr id="9" name="Imagen 8">
            <a:extLst>
              <a:ext uri="{FF2B5EF4-FFF2-40B4-BE49-F238E27FC236}">
                <a16:creationId xmlns:a16="http://schemas.microsoft.com/office/drawing/2014/main" id="{7D2B675C-A5B1-C213-3092-0A15A59577F9}"/>
              </a:ext>
            </a:extLst>
          </p:cNvPr>
          <p:cNvPicPr>
            <a:picLocks noChangeAspect="1"/>
          </p:cNvPicPr>
          <p:nvPr/>
        </p:nvPicPr>
        <p:blipFill>
          <a:blip r:embed="rId4"/>
          <a:stretch>
            <a:fillRect/>
          </a:stretch>
        </p:blipFill>
        <p:spPr>
          <a:xfrm>
            <a:off x="545964" y="5334982"/>
            <a:ext cx="4848902" cy="485843"/>
          </a:xfrm>
          <a:prstGeom prst="rect">
            <a:avLst/>
          </a:prstGeom>
        </p:spPr>
      </p:pic>
      <p:pic>
        <p:nvPicPr>
          <p:cNvPr id="11" name="Imagen 10">
            <a:extLst>
              <a:ext uri="{FF2B5EF4-FFF2-40B4-BE49-F238E27FC236}">
                <a16:creationId xmlns:a16="http://schemas.microsoft.com/office/drawing/2014/main" id="{489E9954-7860-A019-E71D-F3A370F28BC3}"/>
              </a:ext>
            </a:extLst>
          </p:cNvPr>
          <p:cNvPicPr>
            <a:picLocks noChangeAspect="1"/>
          </p:cNvPicPr>
          <p:nvPr/>
        </p:nvPicPr>
        <p:blipFill>
          <a:blip r:embed="rId5"/>
          <a:stretch>
            <a:fillRect/>
          </a:stretch>
        </p:blipFill>
        <p:spPr>
          <a:xfrm>
            <a:off x="5935750" y="5354035"/>
            <a:ext cx="4858428" cy="466790"/>
          </a:xfrm>
          <a:prstGeom prst="rect">
            <a:avLst/>
          </a:prstGeom>
        </p:spPr>
      </p:pic>
      <p:pic>
        <p:nvPicPr>
          <p:cNvPr id="13" name="Imagen 12">
            <a:extLst>
              <a:ext uri="{FF2B5EF4-FFF2-40B4-BE49-F238E27FC236}">
                <a16:creationId xmlns:a16="http://schemas.microsoft.com/office/drawing/2014/main" id="{069820FE-9548-F2BA-11CB-3B8341A8BDE2}"/>
              </a:ext>
            </a:extLst>
          </p:cNvPr>
          <p:cNvPicPr>
            <a:picLocks noChangeAspect="1"/>
          </p:cNvPicPr>
          <p:nvPr/>
        </p:nvPicPr>
        <p:blipFill>
          <a:blip r:embed="rId6"/>
          <a:stretch>
            <a:fillRect/>
          </a:stretch>
        </p:blipFill>
        <p:spPr>
          <a:xfrm>
            <a:off x="1422349" y="6009307"/>
            <a:ext cx="4858428" cy="523948"/>
          </a:xfrm>
          <a:prstGeom prst="rect">
            <a:avLst/>
          </a:prstGeom>
        </p:spPr>
      </p:pic>
      <p:pic>
        <p:nvPicPr>
          <p:cNvPr id="15" name="Imagen 14">
            <a:extLst>
              <a:ext uri="{FF2B5EF4-FFF2-40B4-BE49-F238E27FC236}">
                <a16:creationId xmlns:a16="http://schemas.microsoft.com/office/drawing/2014/main" id="{D079B8A5-841A-044A-D862-DE7A9DE6DB03}"/>
              </a:ext>
            </a:extLst>
          </p:cNvPr>
          <p:cNvPicPr>
            <a:picLocks noChangeAspect="1"/>
          </p:cNvPicPr>
          <p:nvPr/>
        </p:nvPicPr>
        <p:blipFill>
          <a:blip r:embed="rId7"/>
          <a:stretch>
            <a:fillRect/>
          </a:stretch>
        </p:blipFill>
        <p:spPr>
          <a:xfrm>
            <a:off x="6526364" y="6009307"/>
            <a:ext cx="4858428" cy="523948"/>
          </a:xfrm>
          <a:prstGeom prst="rect">
            <a:avLst/>
          </a:prstGeom>
        </p:spPr>
      </p:pic>
    </p:spTree>
    <p:extLst>
      <p:ext uri="{BB962C8B-B14F-4D97-AF65-F5344CB8AC3E}">
        <p14:creationId xmlns:p14="http://schemas.microsoft.com/office/powerpoint/2010/main" val="30712684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6889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3" name="Subtítulo 2"/>
          <p:cNvSpPr>
            <a:spLocks noGrp="1"/>
          </p:cNvSpPr>
          <p:nvPr>
            <p:ph idx="1"/>
          </p:nvPr>
        </p:nvSpPr>
        <p:spPr>
          <a:xfrm>
            <a:off x="453364" y="1366220"/>
            <a:ext cx="11285272" cy="4351338"/>
          </a:xfrm>
        </p:spPr>
        <p:txBody>
          <a:bodyPr vert="horz" lIns="91440" tIns="45720" rIns="91440" bIns="45720" rtlCol="0" anchor="t">
            <a:normAutofit/>
          </a:bodyPr>
          <a:lstStyle/>
          <a:p>
            <a:r>
              <a:rPr lang="es-ES" dirty="0"/>
              <a:t>Opciones comunes de Interfaz de usuario</a:t>
            </a:r>
          </a:p>
          <a:p>
            <a:pPr lvl="1"/>
            <a:r>
              <a:rPr lang="es-GT" dirty="0"/>
              <a:t>J-Web</a:t>
            </a:r>
          </a:p>
          <a:p>
            <a:pPr lvl="2"/>
            <a:r>
              <a:rPr lang="es-GT" dirty="0"/>
              <a:t>GUI basada en Web</a:t>
            </a:r>
          </a:p>
          <a:p>
            <a:pPr lvl="2"/>
            <a:r>
              <a:rPr lang="es-GT" dirty="0"/>
              <a:t>Accesible mediante un explorador HTTP o HTTPS</a:t>
            </a:r>
          </a:p>
          <a:p>
            <a:pPr lvl="2"/>
            <a:r>
              <a:rPr lang="es-GT" dirty="0"/>
              <a:t>Permite editar directamente la configuración del sistema como un archivo de texto</a:t>
            </a:r>
            <a:endParaRPr lang="es-ES" dirty="0"/>
          </a:p>
        </p:txBody>
      </p:sp>
      <p:sp>
        <p:nvSpPr>
          <p:cNvPr id="4" name="Content Placeholder 3">
            <a:extLst>
              <a:ext uri="{FF2B5EF4-FFF2-40B4-BE49-F238E27FC236}">
                <a16:creationId xmlns:a16="http://schemas.microsoft.com/office/drawing/2014/main" id="{FDE0A14C-21E7-4125-8907-56AFDFDD91B4}"/>
              </a:ext>
            </a:extLst>
          </p:cNvPr>
          <p:cNvSpPr>
            <a:spLocks noGrp="1"/>
          </p:cNvSpPr>
          <p:nvPr>
            <p:ph sz="quarter" idx="13"/>
          </p:nvPr>
        </p:nvSpPr>
        <p:spPr>
          <a:xfrm>
            <a:off x="2085975" y="506412"/>
            <a:ext cx="7699551" cy="511175"/>
          </a:xfrm>
        </p:spPr>
        <p:txBody>
          <a:bodyPr/>
          <a:lstStyle/>
          <a:p>
            <a:r>
              <a:rPr lang="en-US" dirty="0"/>
              <a:t>03: </a:t>
            </a:r>
            <a:r>
              <a:rPr lang="es-GT" dirty="0"/>
              <a:t>Modo Operacional del Junos CLI</a:t>
            </a:r>
            <a:endParaRPr lang="en-US" dirty="0"/>
          </a:p>
        </p:txBody>
      </p:sp>
    </p:spTree>
    <p:extLst>
      <p:ext uri="{BB962C8B-B14F-4D97-AF65-F5344CB8AC3E}">
        <p14:creationId xmlns:p14="http://schemas.microsoft.com/office/powerpoint/2010/main" val="3112687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3" name="Subtítulo 2"/>
          <p:cNvSpPr>
            <a:spLocks noGrp="1"/>
          </p:cNvSpPr>
          <p:nvPr>
            <p:ph idx="1"/>
          </p:nvPr>
        </p:nvSpPr>
        <p:spPr>
          <a:xfrm>
            <a:off x="453364" y="1366220"/>
            <a:ext cx="11285272" cy="4351338"/>
          </a:xfrm>
        </p:spPr>
        <p:txBody>
          <a:bodyPr vert="horz" lIns="91440" tIns="45720" rIns="91440" bIns="45720" rtlCol="0" anchor="t">
            <a:normAutofit/>
          </a:bodyPr>
          <a:lstStyle/>
          <a:p>
            <a:r>
              <a:rPr lang="es-ES" dirty="0"/>
              <a:t>Interfaces de automatización de Junos OS: Junos XML API</a:t>
            </a:r>
          </a:p>
          <a:p>
            <a:pPr lvl="1"/>
            <a:r>
              <a:rPr lang="es-GT" dirty="0"/>
              <a:t>El API XML de Junos define elementos de etiquetas XML que corresponden a todos los enunciados de configuración de Junos y muchos comandos operacionales</a:t>
            </a:r>
          </a:p>
          <a:p>
            <a:pPr lvl="2"/>
            <a:r>
              <a:rPr lang="es-GT" dirty="0"/>
              <a:t>Junos XML </a:t>
            </a:r>
            <a:r>
              <a:rPr lang="es-GT" dirty="0" err="1"/>
              <a:t>RPCs</a:t>
            </a:r>
            <a:r>
              <a:rPr lang="es-GT" dirty="0"/>
              <a:t> pueden ser utilizados para monitorear y configurar dispositivos que ejecutan Junos OS</a:t>
            </a:r>
          </a:p>
          <a:p>
            <a:pPr lvl="2"/>
            <a:r>
              <a:rPr lang="es-GT" dirty="0"/>
              <a:t>Junos OX XML </a:t>
            </a:r>
            <a:r>
              <a:rPr lang="es-GT" dirty="0" err="1"/>
              <a:t>RPCs</a:t>
            </a:r>
            <a:r>
              <a:rPr lang="es-GT" dirty="0"/>
              <a:t> son enviados a los dispositivos ejecutando Junos OS sobre una conexión de Network </a:t>
            </a:r>
            <a:r>
              <a:rPr lang="es-GT" dirty="0" err="1"/>
              <a:t>Configuration</a:t>
            </a:r>
            <a:r>
              <a:rPr lang="es-GT" dirty="0"/>
              <a:t> </a:t>
            </a:r>
            <a:r>
              <a:rPr lang="es-GT" dirty="0" err="1"/>
              <a:t>Protocol</a:t>
            </a:r>
            <a:r>
              <a:rPr lang="es-GT" dirty="0"/>
              <a:t> (NETCONF)</a:t>
            </a:r>
          </a:p>
          <a:p>
            <a:pPr lvl="2"/>
            <a:endParaRPr lang="es-ES" dirty="0"/>
          </a:p>
        </p:txBody>
      </p:sp>
      <p:sp>
        <p:nvSpPr>
          <p:cNvPr id="4" name="Content Placeholder 3">
            <a:extLst>
              <a:ext uri="{FF2B5EF4-FFF2-40B4-BE49-F238E27FC236}">
                <a16:creationId xmlns:a16="http://schemas.microsoft.com/office/drawing/2014/main" id="{FDE0A14C-21E7-4125-8907-56AFDFDD91B4}"/>
              </a:ext>
            </a:extLst>
          </p:cNvPr>
          <p:cNvSpPr>
            <a:spLocks noGrp="1"/>
          </p:cNvSpPr>
          <p:nvPr>
            <p:ph sz="quarter" idx="13"/>
          </p:nvPr>
        </p:nvSpPr>
        <p:spPr>
          <a:xfrm>
            <a:off x="2085975" y="506412"/>
            <a:ext cx="7699551" cy="511175"/>
          </a:xfrm>
        </p:spPr>
        <p:txBody>
          <a:bodyPr/>
          <a:lstStyle/>
          <a:p>
            <a:r>
              <a:rPr lang="en-US" dirty="0"/>
              <a:t>03: </a:t>
            </a:r>
            <a:r>
              <a:rPr lang="es-GT" dirty="0"/>
              <a:t>Modo Operacional del Junos CLI</a:t>
            </a:r>
            <a:endParaRPr lang="en-US" dirty="0"/>
          </a:p>
        </p:txBody>
      </p:sp>
      <p:pic>
        <p:nvPicPr>
          <p:cNvPr id="6" name="Imagen 5">
            <a:extLst>
              <a:ext uri="{FF2B5EF4-FFF2-40B4-BE49-F238E27FC236}">
                <a16:creationId xmlns:a16="http://schemas.microsoft.com/office/drawing/2014/main" id="{4AA99DA9-A721-4436-E2BA-F28395E42FB3}"/>
              </a:ext>
            </a:extLst>
          </p:cNvPr>
          <p:cNvPicPr>
            <a:picLocks noChangeAspect="1"/>
          </p:cNvPicPr>
          <p:nvPr/>
        </p:nvPicPr>
        <p:blipFill>
          <a:blip r:embed="rId3"/>
          <a:stretch>
            <a:fillRect/>
          </a:stretch>
        </p:blipFill>
        <p:spPr>
          <a:xfrm>
            <a:off x="2654922" y="4418454"/>
            <a:ext cx="6882156" cy="1299104"/>
          </a:xfrm>
          <a:prstGeom prst="rect">
            <a:avLst/>
          </a:prstGeom>
        </p:spPr>
      </p:pic>
    </p:spTree>
    <p:extLst>
      <p:ext uri="{BB962C8B-B14F-4D97-AF65-F5344CB8AC3E}">
        <p14:creationId xmlns:p14="http://schemas.microsoft.com/office/powerpoint/2010/main" val="694986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3" name="Subtítulo 2"/>
          <p:cNvSpPr>
            <a:spLocks noGrp="1"/>
          </p:cNvSpPr>
          <p:nvPr>
            <p:ph idx="1"/>
          </p:nvPr>
        </p:nvSpPr>
        <p:spPr>
          <a:xfrm>
            <a:off x="453364" y="1366220"/>
            <a:ext cx="11285272" cy="4351338"/>
          </a:xfrm>
        </p:spPr>
        <p:txBody>
          <a:bodyPr vert="horz" lIns="91440" tIns="45720" rIns="91440" bIns="45720" rtlCol="0" anchor="t">
            <a:normAutofit/>
          </a:bodyPr>
          <a:lstStyle/>
          <a:p>
            <a:r>
              <a:rPr lang="es-ES" dirty="0"/>
              <a:t>Interfaces de automatización de Junos OS: REST API</a:t>
            </a:r>
          </a:p>
          <a:p>
            <a:pPr lvl="1"/>
            <a:r>
              <a:rPr lang="es-GT" dirty="0"/>
              <a:t>El API </a:t>
            </a:r>
            <a:r>
              <a:rPr lang="es-GT" dirty="0" err="1"/>
              <a:t>Representational</a:t>
            </a:r>
            <a:r>
              <a:rPr lang="es-GT" dirty="0"/>
              <a:t> </a:t>
            </a:r>
            <a:r>
              <a:rPr lang="es-GT" dirty="0" err="1"/>
              <a:t>State</a:t>
            </a:r>
            <a:r>
              <a:rPr lang="es-GT" dirty="0"/>
              <a:t> Transfer (REST) le permite conectarse de forma segura a dispositivos Juniper, ejecutar llamadas a procedimientos remotos (comandos </a:t>
            </a:r>
            <a:r>
              <a:rPr lang="es-GT" dirty="0" err="1"/>
              <a:t>rpc</a:t>
            </a:r>
            <a:r>
              <a:rPr lang="es-GT" dirty="0"/>
              <a:t>)</a:t>
            </a:r>
          </a:p>
          <a:p>
            <a:pPr lvl="1"/>
            <a:r>
              <a:rPr lang="es-GT" dirty="0"/>
              <a:t>La GUI del explorador basado en web de REST API permite convenientemente experimentar con cualquiera de las REST </a:t>
            </a:r>
            <a:r>
              <a:rPr lang="es-GT" dirty="0" err="1"/>
              <a:t>APIs</a:t>
            </a:r>
            <a:r>
              <a:rPr lang="es-GT" dirty="0"/>
              <a:t>, y utiliza una </a:t>
            </a:r>
            <a:r>
              <a:rPr lang="es-GT" dirty="0" err="1"/>
              <a:t>varidad</a:t>
            </a:r>
            <a:r>
              <a:rPr lang="es-GT" dirty="0"/>
              <a:t> de opciones de formato y despliegue incluido JSON.</a:t>
            </a:r>
            <a:endParaRPr lang="es-ES" dirty="0"/>
          </a:p>
        </p:txBody>
      </p:sp>
      <p:sp>
        <p:nvSpPr>
          <p:cNvPr id="4" name="Content Placeholder 3">
            <a:extLst>
              <a:ext uri="{FF2B5EF4-FFF2-40B4-BE49-F238E27FC236}">
                <a16:creationId xmlns:a16="http://schemas.microsoft.com/office/drawing/2014/main" id="{FDE0A14C-21E7-4125-8907-56AFDFDD91B4}"/>
              </a:ext>
            </a:extLst>
          </p:cNvPr>
          <p:cNvSpPr>
            <a:spLocks noGrp="1"/>
          </p:cNvSpPr>
          <p:nvPr>
            <p:ph sz="quarter" idx="13"/>
          </p:nvPr>
        </p:nvSpPr>
        <p:spPr>
          <a:xfrm>
            <a:off x="2085975" y="506412"/>
            <a:ext cx="7699551" cy="511175"/>
          </a:xfrm>
        </p:spPr>
        <p:txBody>
          <a:bodyPr/>
          <a:lstStyle/>
          <a:p>
            <a:r>
              <a:rPr lang="en-US" dirty="0"/>
              <a:t>03: </a:t>
            </a:r>
            <a:r>
              <a:rPr lang="es-GT" dirty="0"/>
              <a:t>Modo Operacional del Junos CLI</a:t>
            </a:r>
            <a:endParaRPr lang="en-US" dirty="0"/>
          </a:p>
        </p:txBody>
      </p:sp>
      <p:pic>
        <p:nvPicPr>
          <p:cNvPr id="7" name="Imagen 6">
            <a:extLst>
              <a:ext uri="{FF2B5EF4-FFF2-40B4-BE49-F238E27FC236}">
                <a16:creationId xmlns:a16="http://schemas.microsoft.com/office/drawing/2014/main" id="{1FE8E70C-CDA3-A44A-EF8D-0DA1A96F294D}"/>
              </a:ext>
            </a:extLst>
          </p:cNvPr>
          <p:cNvPicPr>
            <a:picLocks noChangeAspect="1"/>
          </p:cNvPicPr>
          <p:nvPr/>
        </p:nvPicPr>
        <p:blipFill>
          <a:blip r:embed="rId3"/>
          <a:stretch>
            <a:fillRect/>
          </a:stretch>
        </p:blipFill>
        <p:spPr>
          <a:xfrm>
            <a:off x="2716707" y="4332961"/>
            <a:ext cx="7274805" cy="1158819"/>
          </a:xfrm>
          <a:prstGeom prst="rect">
            <a:avLst/>
          </a:prstGeom>
        </p:spPr>
      </p:pic>
    </p:spTree>
    <p:extLst>
      <p:ext uri="{BB962C8B-B14F-4D97-AF65-F5344CB8AC3E}">
        <p14:creationId xmlns:p14="http://schemas.microsoft.com/office/powerpoint/2010/main" val="2294829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3" name="Subtítulo 2"/>
          <p:cNvSpPr>
            <a:spLocks noGrp="1"/>
          </p:cNvSpPr>
          <p:nvPr>
            <p:ph idx="1"/>
          </p:nvPr>
        </p:nvSpPr>
        <p:spPr>
          <a:xfrm>
            <a:off x="453364" y="1366220"/>
            <a:ext cx="11285272" cy="4351338"/>
          </a:xfrm>
        </p:spPr>
        <p:txBody>
          <a:bodyPr vert="horz" lIns="91440" tIns="45720" rIns="91440" bIns="45720" rtlCol="0" anchor="t">
            <a:normAutofit/>
          </a:bodyPr>
          <a:lstStyle/>
          <a:p>
            <a:r>
              <a:rPr lang="es-ES" dirty="0"/>
              <a:t>Interfaces de automatización de Junos OS: JET API</a:t>
            </a:r>
          </a:p>
          <a:p>
            <a:pPr lvl="1"/>
            <a:r>
              <a:rPr lang="es-GT" dirty="0"/>
              <a:t>La Juniper </a:t>
            </a:r>
            <a:r>
              <a:rPr lang="es-GT" dirty="0" err="1"/>
              <a:t>Extension</a:t>
            </a:r>
            <a:r>
              <a:rPr lang="es-GT" dirty="0"/>
              <a:t> </a:t>
            </a:r>
            <a:r>
              <a:rPr lang="es-GT" dirty="0" err="1"/>
              <a:t>Toolkit</a:t>
            </a:r>
            <a:r>
              <a:rPr lang="es-GT" dirty="0"/>
              <a:t> (JET) API provee una interfaz moderna y </a:t>
            </a:r>
            <a:r>
              <a:rPr lang="es-GT" dirty="0" err="1"/>
              <a:t>programatica</a:t>
            </a:r>
            <a:r>
              <a:rPr lang="es-GT" dirty="0"/>
              <a:t> para los operadores de red que quieren aumentar las funcionalidades </a:t>
            </a:r>
            <a:r>
              <a:rPr lang="es-GT" dirty="0" err="1"/>
              <a:t>core</a:t>
            </a:r>
            <a:r>
              <a:rPr lang="es-GT" dirty="0"/>
              <a:t> de Junos</a:t>
            </a:r>
          </a:p>
          <a:p>
            <a:pPr lvl="1"/>
            <a:r>
              <a:rPr lang="es-GT" dirty="0"/>
              <a:t>Las </a:t>
            </a:r>
            <a:r>
              <a:rPr lang="es-GT" dirty="0" err="1"/>
              <a:t>aplicaciónes</a:t>
            </a:r>
            <a:r>
              <a:rPr lang="es-GT" dirty="0"/>
              <a:t> JET permiten ejecutar en dispositivos Junos OS (</a:t>
            </a:r>
            <a:r>
              <a:rPr lang="es-GT" dirty="0" err="1"/>
              <a:t>on</a:t>
            </a:r>
            <a:r>
              <a:rPr lang="es-GT" dirty="0"/>
              <a:t>-box) o en otros dispositivos (off-box)</a:t>
            </a:r>
          </a:p>
          <a:p>
            <a:pPr lvl="1"/>
            <a:r>
              <a:rPr lang="es-GT" dirty="0"/>
              <a:t>Las aplicaciones JET pueden interactuar con Junos OS a </a:t>
            </a:r>
            <a:r>
              <a:rPr lang="es-GT" dirty="0" err="1"/>
              <a:t>traves</a:t>
            </a:r>
            <a:r>
              <a:rPr lang="es-GT" dirty="0"/>
              <a:t> de servicios </a:t>
            </a:r>
            <a:r>
              <a:rPr lang="es-GT" dirty="0" err="1"/>
              <a:t>requestresponse</a:t>
            </a:r>
            <a:r>
              <a:rPr lang="es-GT" dirty="0"/>
              <a:t> y </a:t>
            </a:r>
            <a:r>
              <a:rPr lang="es-GT" dirty="0" err="1"/>
              <a:t>notification</a:t>
            </a:r>
            <a:r>
              <a:rPr lang="es-GT" dirty="0"/>
              <a:t> sobe canales de transporte basado en </a:t>
            </a:r>
            <a:r>
              <a:rPr lang="es-GT" dirty="0" err="1"/>
              <a:t>estandares</a:t>
            </a:r>
            <a:r>
              <a:rPr lang="es-GT" dirty="0"/>
              <a:t>.</a:t>
            </a:r>
            <a:endParaRPr lang="es-ES" dirty="0"/>
          </a:p>
        </p:txBody>
      </p:sp>
      <p:sp>
        <p:nvSpPr>
          <p:cNvPr id="4" name="Content Placeholder 3">
            <a:extLst>
              <a:ext uri="{FF2B5EF4-FFF2-40B4-BE49-F238E27FC236}">
                <a16:creationId xmlns:a16="http://schemas.microsoft.com/office/drawing/2014/main" id="{FDE0A14C-21E7-4125-8907-56AFDFDD91B4}"/>
              </a:ext>
            </a:extLst>
          </p:cNvPr>
          <p:cNvSpPr>
            <a:spLocks noGrp="1"/>
          </p:cNvSpPr>
          <p:nvPr>
            <p:ph sz="quarter" idx="13"/>
          </p:nvPr>
        </p:nvSpPr>
        <p:spPr>
          <a:xfrm>
            <a:off x="2085975" y="506412"/>
            <a:ext cx="7699551" cy="511175"/>
          </a:xfrm>
        </p:spPr>
        <p:txBody>
          <a:bodyPr/>
          <a:lstStyle/>
          <a:p>
            <a:r>
              <a:rPr lang="en-US" dirty="0"/>
              <a:t>03: </a:t>
            </a:r>
            <a:r>
              <a:rPr lang="es-GT" dirty="0"/>
              <a:t>Modo Operacional del Junos CLI</a:t>
            </a:r>
            <a:endParaRPr lang="en-US" dirty="0"/>
          </a:p>
        </p:txBody>
      </p:sp>
      <p:pic>
        <p:nvPicPr>
          <p:cNvPr id="6" name="Imagen 5">
            <a:extLst>
              <a:ext uri="{FF2B5EF4-FFF2-40B4-BE49-F238E27FC236}">
                <a16:creationId xmlns:a16="http://schemas.microsoft.com/office/drawing/2014/main" id="{BDA46E77-732D-DF7F-E0CC-91BFB0875A95}"/>
              </a:ext>
            </a:extLst>
          </p:cNvPr>
          <p:cNvPicPr>
            <a:picLocks noChangeAspect="1"/>
          </p:cNvPicPr>
          <p:nvPr/>
        </p:nvPicPr>
        <p:blipFill>
          <a:blip r:embed="rId3"/>
          <a:stretch>
            <a:fillRect/>
          </a:stretch>
        </p:blipFill>
        <p:spPr>
          <a:xfrm>
            <a:off x="2738005" y="4511550"/>
            <a:ext cx="7187005" cy="1232058"/>
          </a:xfrm>
          <a:prstGeom prst="rect">
            <a:avLst/>
          </a:prstGeom>
        </p:spPr>
      </p:pic>
    </p:spTree>
    <p:extLst>
      <p:ext uri="{BB962C8B-B14F-4D97-AF65-F5344CB8AC3E}">
        <p14:creationId xmlns:p14="http://schemas.microsoft.com/office/powerpoint/2010/main" val="1117841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sz="half" idx="1"/>
          </p:nvPr>
        </p:nvSpPr>
        <p:spPr>
          <a:xfrm>
            <a:off x="375355" y="1464908"/>
            <a:ext cx="5339646" cy="5160744"/>
          </a:xfrm>
        </p:spPr>
        <p:txBody>
          <a:bodyPr vert="horz" lIns="91440" tIns="45720" rIns="91440" bIns="45720" rtlCol="0" anchor="t">
            <a:normAutofit/>
          </a:bodyPr>
          <a:lstStyle/>
          <a:p>
            <a:r>
              <a:rPr lang="es-ES" dirty="0"/>
              <a:t>Iniciando </a:t>
            </a:r>
            <a:r>
              <a:rPr lang="es-ES" dirty="0" err="1"/>
              <a:t>sesi</a:t>
            </a:r>
            <a:r>
              <a:rPr lang="es-GT" dirty="0" err="1"/>
              <a:t>ón</a:t>
            </a:r>
            <a:endParaRPr lang="es-ES" dirty="0"/>
          </a:p>
          <a:p>
            <a:pPr marL="344488" lvl="1" indent="-344488"/>
            <a:r>
              <a:rPr lang="es-ES" dirty="0"/>
              <a:t>Junos OS requiere un nombre de usuario y </a:t>
            </a:r>
            <a:r>
              <a:rPr lang="es-ES" dirty="0" err="1"/>
              <a:t>password</a:t>
            </a:r>
            <a:r>
              <a:rPr lang="es-ES" dirty="0"/>
              <a:t> para acceder.</a:t>
            </a:r>
          </a:p>
          <a:p>
            <a:pPr marL="344488" lvl="1" indent="-344488"/>
            <a:r>
              <a:rPr lang="es-ES" dirty="0"/>
              <a:t>Cuando se inicia sesión con un usuario no-</a:t>
            </a:r>
            <a:r>
              <a:rPr lang="es-ES" dirty="0" err="1"/>
              <a:t>root</a:t>
            </a:r>
            <a:r>
              <a:rPr lang="es-ES" dirty="0"/>
              <a:t>, automáticamente nos ingresa a la CLI</a:t>
            </a:r>
          </a:p>
          <a:p>
            <a:pPr marL="344488" lvl="1" indent="-344488"/>
            <a:r>
              <a:rPr lang="es-ES" dirty="0"/>
              <a:t>Todas las plataformas Junos OS tienen únicamente por defecto el usuario </a:t>
            </a:r>
            <a:r>
              <a:rPr lang="es-ES" dirty="0" err="1"/>
              <a:t>root</a:t>
            </a:r>
            <a:r>
              <a:rPr lang="es-ES" dirty="0"/>
              <a:t>, sin ningún </a:t>
            </a:r>
            <a:r>
              <a:rPr lang="es-ES" dirty="0" err="1"/>
              <a:t>password</a:t>
            </a:r>
            <a:r>
              <a:rPr lang="es-ES" dirty="0"/>
              <a:t>.</a:t>
            </a:r>
          </a:p>
          <a:p>
            <a:pPr marL="0" lvl="1" indent="0">
              <a:buNone/>
            </a:pPr>
            <a:endParaRPr lang="es-E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p:txBody>
          <a:bodyPr/>
          <a:lstStyle/>
          <a:p>
            <a:r>
              <a:rPr lang="en-US" dirty="0"/>
              <a:t>03: </a:t>
            </a:r>
            <a:r>
              <a:rPr lang="es-GT" dirty="0"/>
              <a:t>Modo Operacional del Junos CLI</a:t>
            </a:r>
            <a:endParaRPr lang="en-US" dirty="0"/>
          </a:p>
        </p:txBody>
      </p:sp>
      <p:pic>
        <p:nvPicPr>
          <p:cNvPr id="11" name="Content Placeholder 10">
            <a:extLst>
              <a:ext uri="{FF2B5EF4-FFF2-40B4-BE49-F238E27FC236}">
                <a16:creationId xmlns:a16="http://schemas.microsoft.com/office/drawing/2014/main" id="{A4F2C190-D731-4641-8AC0-206D4792D9BB}"/>
              </a:ext>
            </a:extLst>
          </p:cNvPr>
          <p:cNvPicPr>
            <a:picLocks noGrp="1" noChangeAspect="1"/>
          </p:cNvPicPr>
          <p:nvPr>
            <p:ph sz="half" idx="13"/>
          </p:nvPr>
        </p:nvPicPr>
        <p:blipFill>
          <a:blip r:embed="rId3"/>
          <a:stretch>
            <a:fillRect/>
          </a:stretch>
        </p:blipFill>
        <p:spPr>
          <a:xfrm>
            <a:off x="6756066" y="2964563"/>
            <a:ext cx="4782217" cy="1343212"/>
          </a:xfrm>
        </p:spPr>
      </p:pic>
    </p:spTree>
    <p:extLst>
      <p:ext uri="{BB962C8B-B14F-4D97-AF65-F5344CB8AC3E}">
        <p14:creationId xmlns:p14="http://schemas.microsoft.com/office/powerpoint/2010/main" val="950461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sz="half" idx="1"/>
          </p:nvPr>
        </p:nvSpPr>
        <p:spPr>
          <a:xfrm>
            <a:off x="375355" y="1464908"/>
            <a:ext cx="11345590" cy="3029033"/>
          </a:xfrm>
        </p:spPr>
        <p:txBody>
          <a:bodyPr vert="horz" lIns="91440" tIns="45720" rIns="91440" bIns="45720" rtlCol="0" anchor="t">
            <a:normAutofit fontScale="85000" lnSpcReduction="20000"/>
          </a:bodyPr>
          <a:lstStyle/>
          <a:p>
            <a:r>
              <a:rPr lang="es-ES" dirty="0"/>
              <a:t>Iniciando </a:t>
            </a:r>
            <a:r>
              <a:rPr lang="es-ES" dirty="0" err="1"/>
              <a:t>sesi</a:t>
            </a:r>
            <a:r>
              <a:rPr lang="es-GT" dirty="0" err="1"/>
              <a:t>ón</a:t>
            </a:r>
            <a:endParaRPr lang="es-ES" dirty="0"/>
          </a:p>
          <a:p>
            <a:pPr marL="344488" lvl="1" indent="-344488"/>
            <a:r>
              <a:rPr lang="es-ES" sz="3100" dirty="0"/>
              <a:t>En un dispositivo con las configuraciones de fabrica, en lugar del </a:t>
            </a:r>
            <a:r>
              <a:rPr lang="es-ES" sz="3100" dirty="0" err="1"/>
              <a:t>hostname</a:t>
            </a:r>
            <a:r>
              <a:rPr lang="es-ES" sz="3100" dirty="0"/>
              <a:t> nos despliega: </a:t>
            </a:r>
            <a:r>
              <a:rPr lang="es-ES" sz="3100" b="1" dirty="0" err="1"/>
              <a:t>Amnesiac</a:t>
            </a:r>
            <a:r>
              <a:rPr lang="es-ES" sz="3100" b="1" dirty="0"/>
              <a:t> .</a:t>
            </a:r>
          </a:p>
          <a:p>
            <a:pPr marL="344488" lvl="1" indent="-344488"/>
            <a:r>
              <a:rPr lang="es-ES" sz="3100" dirty="0"/>
              <a:t>El usuario </a:t>
            </a:r>
            <a:r>
              <a:rPr lang="es-ES" sz="3100" dirty="0" err="1"/>
              <a:t>root</a:t>
            </a:r>
            <a:r>
              <a:rPr lang="es-ES" sz="3100" dirty="0"/>
              <a:t> tiene completo control sobre el sistema</a:t>
            </a:r>
          </a:p>
          <a:p>
            <a:pPr marL="344488" lvl="1" indent="-344488"/>
            <a:r>
              <a:rPr lang="es-ES" sz="3100" dirty="0"/>
              <a:t>Cuando nos </a:t>
            </a:r>
            <a:r>
              <a:rPr lang="es-ES" sz="3100" dirty="0" err="1"/>
              <a:t>logeamos</a:t>
            </a:r>
            <a:r>
              <a:rPr lang="es-ES" sz="3100" dirty="0"/>
              <a:t> con </a:t>
            </a:r>
            <a:r>
              <a:rPr lang="es-ES" sz="3100" dirty="0" err="1"/>
              <a:t>root</a:t>
            </a:r>
            <a:r>
              <a:rPr lang="es-ES" sz="3100" dirty="0"/>
              <a:t>, nos coloca en la </a:t>
            </a:r>
            <a:r>
              <a:rPr lang="es-ES" sz="3100" dirty="0" err="1"/>
              <a:t>shell</a:t>
            </a:r>
            <a:r>
              <a:rPr lang="es-ES" sz="3100" dirty="0"/>
              <a:t> de UNIX, para movernos al CLI, usamos el comando </a:t>
            </a:r>
            <a:r>
              <a:rPr lang="es-ES" sz="3100" b="1" dirty="0" err="1">
                <a:latin typeface="Consolas" panose="020B0609020204030204" pitchFamily="49" charset="0"/>
              </a:rPr>
              <a:t>cli</a:t>
            </a:r>
            <a:endParaRPr lang="es-ES" sz="3100" b="1" dirty="0">
              <a:latin typeface="Consolas" panose="020B0609020204030204" pitchFamily="49" charset="0"/>
            </a:endParaRPr>
          </a:p>
          <a:p>
            <a:pPr marL="344488" lvl="1" indent="-344488"/>
            <a:r>
              <a:rPr lang="es-ES" sz="3100" dirty="0"/>
              <a:t>Cuando salimos del CLI, regresamos al </a:t>
            </a:r>
            <a:r>
              <a:rPr lang="es-ES" sz="3100" dirty="0" err="1"/>
              <a:t>shell</a:t>
            </a:r>
            <a:r>
              <a:rPr lang="es-ES" sz="3100" dirty="0"/>
              <a:t> UNIX.</a:t>
            </a:r>
          </a:p>
          <a:p>
            <a:pPr marL="344488" lvl="1" indent="-344488"/>
            <a:r>
              <a:rPr lang="es-ES" sz="3100" dirty="0"/>
              <a:t>Adicionalmente debemos usar </a:t>
            </a:r>
            <a:r>
              <a:rPr lang="es-ES" sz="3100" dirty="0" err="1">
                <a:latin typeface="Consolas" panose="020B0609020204030204" pitchFamily="49" charset="0"/>
              </a:rPr>
              <a:t>exit</a:t>
            </a:r>
            <a:r>
              <a:rPr lang="es-ES" sz="3100" dirty="0"/>
              <a:t> para salir por completo</a:t>
            </a:r>
          </a:p>
          <a:p>
            <a:pPr marL="344488" lvl="1" indent="-344488"/>
            <a:r>
              <a:rPr lang="es-ES" sz="3100" dirty="0"/>
              <a:t>El usuario y </a:t>
            </a:r>
            <a:r>
              <a:rPr lang="es-ES" sz="3100" dirty="0" err="1"/>
              <a:t>password</a:t>
            </a:r>
            <a:r>
              <a:rPr lang="es-ES" sz="3100" dirty="0"/>
              <a:t> de los laboratorios es </a:t>
            </a:r>
            <a:r>
              <a:rPr lang="es-ES" sz="3100" dirty="0" err="1"/>
              <a:t>lab</a:t>
            </a:r>
            <a:r>
              <a:rPr lang="es-ES" sz="3100" dirty="0"/>
              <a:t>/lab123</a:t>
            </a:r>
          </a:p>
          <a:p>
            <a:pPr marL="344488" lvl="1" indent="-344488"/>
            <a:endParaRPr lang="es-ES" dirty="0"/>
          </a:p>
          <a:p>
            <a:pPr marL="0" lvl="1" indent="0">
              <a:buNone/>
            </a:pPr>
            <a:endParaRPr lang="es-E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pic>
        <p:nvPicPr>
          <p:cNvPr id="9" name="Content Placeholder 8">
            <a:extLst>
              <a:ext uri="{FF2B5EF4-FFF2-40B4-BE49-F238E27FC236}">
                <a16:creationId xmlns:a16="http://schemas.microsoft.com/office/drawing/2014/main" id="{800EE96C-599C-4118-8BD6-DB9F2432E80E}"/>
              </a:ext>
            </a:extLst>
          </p:cNvPr>
          <p:cNvPicPr>
            <a:picLocks noGrp="1" noChangeAspect="1"/>
          </p:cNvPicPr>
          <p:nvPr>
            <p:ph sz="half" idx="13"/>
          </p:nvPr>
        </p:nvPicPr>
        <p:blipFill>
          <a:blip r:embed="rId3"/>
          <a:stretch>
            <a:fillRect/>
          </a:stretch>
        </p:blipFill>
        <p:spPr>
          <a:xfrm>
            <a:off x="988957" y="4713682"/>
            <a:ext cx="7470886" cy="1919443"/>
          </a:xfrm>
        </p:spPr>
      </p:pic>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p:txBody>
          <a:bodyPr/>
          <a:lstStyle/>
          <a:p>
            <a:r>
              <a:rPr lang="en-US" dirty="0"/>
              <a:t>03: </a:t>
            </a:r>
            <a:r>
              <a:rPr lang="es-GT" dirty="0"/>
              <a:t>Modo Operacional del Junos CLI</a:t>
            </a:r>
            <a:endParaRPr lang="en-US" dirty="0"/>
          </a:p>
        </p:txBody>
      </p:sp>
      <p:sp>
        <p:nvSpPr>
          <p:cNvPr id="4" name="TextBox 3">
            <a:extLst>
              <a:ext uri="{FF2B5EF4-FFF2-40B4-BE49-F238E27FC236}">
                <a16:creationId xmlns:a16="http://schemas.microsoft.com/office/drawing/2014/main" id="{A894B527-B39E-4320-9E9A-CE1ECAE9E373}"/>
              </a:ext>
            </a:extLst>
          </p:cNvPr>
          <p:cNvSpPr txBox="1"/>
          <p:nvPr/>
        </p:nvSpPr>
        <p:spPr>
          <a:xfrm>
            <a:off x="9401491" y="3663176"/>
            <a:ext cx="2319454" cy="23083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s-GT" dirty="0"/>
              <a:t>Aquí podemos correr comandos de Unix, como:</a:t>
            </a:r>
          </a:p>
          <a:p>
            <a:pPr marL="285750" indent="-285750">
              <a:buFont typeface="Arial" panose="020B0604020202020204" pitchFamily="34" charset="0"/>
              <a:buChar char="•"/>
            </a:pPr>
            <a:r>
              <a:rPr lang="es-GT" dirty="0" err="1"/>
              <a:t>ls</a:t>
            </a:r>
            <a:endParaRPr lang="es-GT" dirty="0"/>
          </a:p>
          <a:p>
            <a:pPr marL="285750" indent="-285750">
              <a:buFont typeface="Arial" panose="020B0604020202020204" pitchFamily="34" charset="0"/>
              <a:buChar char="•"/>
            </a:pPr>
            <a:r>
              <a:rPr lang="en-US" dirty="0" err="1"/>
              <a:t>pwd</a:t>
            </a:r>
            <a:endParaRPr lang="en-US" dirty="0"/>
          </a:p>
          <a:p>
            <a:pPr marL="285750" indent="-285750">
              <a:buFont typeface="Arial" panose="020B0604020202020204" pitchFamily="34" charset="0"/>
              <a:buChar char="•"/>
            </a:pPr>
            <a:r>
              <a:rPr lang="en-US" dirty="0"/>
              <a:t>top</a:t>
            </a:r>
          </a:p>
          <a:p>
            <a:pPr marL="285750" indent="-285750">
              <a:buFont typeface="Arial" panose="020B0604020202020204" pitchFamily="34" charset="0"/>
              <a:buChar char="•"/>
            </a:pPr>
            <a:r>
              <a:rPr lang="en-US" dirty="0"/>
              <a:t>cat</a:t>
            </a:r>
          </a:p>
          <a:p>
            <a:pPr marL="285750" indent="-285750">
              <a:buFont typeface="Arial" panose="020B0604020202020204" pitchFamily="34" charset="0"/>
              <a:buChar char="•"/>
            </a:pPr>
            <a:r>
              <a:rPr lang="en-US" dirty="0"/>
              <a:t>Etcetera…</a:t>
            </a:r>
          </a:p>
        </p:txBody>
      </p:sp>
      <p:cxnSp>
        <p:nvCxnSpPr>
          <p:cNvPr id="6" name="Straight Arrow Connector 5">
            <a:extLst>
              <a:ext uri="{FF2B5EF4-FFF2-40B4-BE49-F238E27FC236}">
                <a16:creationId xmlns:a16="http://schemas.microsoft.com/office/drawing/2014/main" id="{236DD57D-ABA0-4E5B-9A6A-A47DF5A48D75}"/>
              </a:ext>
            </a:extLst>
          </p:cNvPr>
          <p:cNvCxnSpPr/>
          <p:nvPr/>
        </p:nvCxnSpPr>
        <p:spPr>
          <a:xfrm>
            <a:off x="8218449" y="3194824"/>
            <a:ext cx="1048214" cy="57428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6199173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2438</TotalTime>
  <Words>1787</Words>
  <Application>Microsoft Office PowerPoint</Application>
  <PresentationFormat>Panorámica</PresentationFormat>
  <Paragraphs>241</Paragraphs>
  <Slides>34</Slides>
  <Notes>30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34</vt:i4>
      </vt:variant>
    </vt:vector>
  </HeadingPairs>
  <TitlesOfParts>
    <vt:vector size="39" baseType="lpstr">
      <vt:lpstr>Arial</vt:lpstr>
      <vt:lpstr>Bahnschrift SemiBold</vt:lpstr>
      <vt:lpstr>Calibri</vt:lpstr>
      <vt:lpstr>Consolas</vt:lpstr>
      <vt:lpstr>Tema de Office</vt:lpstr>
      <vt:lpstr>Modo Operacional del Junos CLI</vt:lpstr>
      <vt:lpstr>Interactuando con Junos 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Junos OS CLI: Opciones de ayuda</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Junos OS CLI: Comandos de monitoreo y Troubleshooting</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dc:title>
  <dc:creator/>
  <cp:lastModifiedBy>Victor Ramirez</cp:lastModifiedBy>
  <cp:revision>4</cp:revision>
  <dcterms:created xsi:type="dcterms:W3CDTF">2022-02-13T05:49:53Z</dcterms:created>
  <dcterms:modified xsi:type="dcterms:W3CDTF">2022-08-02T18:44:21Z</dcterms:modified>
</cp:coreProperties>
</file>