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424" r:id="rId2"/>
    <p:sldId id="362" r:id="rId3"/>
    <p:sldId id="376" r:id="rId4"/>
    <p:sldId id="377" r:id="rId5"/>
    <p:sldId id="363" r:id="rId6"/>
    <p:sldId id="364" r:id="rId7"/>
    <p:sldId id="378" r:id="rId8"/>
    <p:sldId id="365" r:id="rId9"/>
    <p:sldId id="367" r:id="rId10"/>
    <p:sldId id="366" r:id="rId11"/>
    <p:sldId id="368" r:id="rId12"/>
    <p:sldId id="369" r:id="rId13"/>
    <p:sldId id="370" r:id="rId14"/>
    <p:sldId id="371" r:id="rId15"/>
    <p:sldId id="379" r:id="rId16"/>
    <p:sldId id="372" r:id="rId17"/>
    <p:sldId id="373"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5" r:id="rId33"/>
    <p:sldId id="394" r:id="rId34"/>
    <p:sldId id="396" r:id="rId35"/>
    <p:sldId id="397" r:id="rId36"/>
    <p:sldId id="398" r:id="rId37"/>
    <p:sldId id="399" r:id="rId38"/>
    <p:sldId id="403" r:id="rId39"/>
    <p:sldId id="400" r:id="rId40"/>
    <p:sldId id="401" r:id="rId41"/>
    <p:sldId id="408" r:id="rId42"/>
    <p:sldId id="404" r:id="rId43"/>
    <p:sldId id="407" r:id="rId44"/>
    <p:sldId id="409" r:id="rId45"/>
    <p:sldId id="410" r:id="rId46"/>
    <p:sldId id="406" r:id="rId47"/>
    <p:sldId id="414" r:id="rId48"/>
    <p:sldId id="415" r:id="rId49"/>
    <p:sldId id="411" r:id="rId50"/>
    <p:sldId id="412" r:id="rId51"/>
    <p:sldId id="418" r:id="rId52"/>
    <p:sldId id="417" r:id="rId53"/>
    <p:sldId id="416" r:id="rId54"/>
    <p:sldId id="419" r:id="rId55"/>
    <p:sldId id="413" r:id="rId56"/>
    <p:sldId id="420" r:id="rId57"/>
    <p:sldId id="421" r:id="rId58"/>
    <p:sldId id="402" r:id="rId59"/>
    <p:sldId id="405" r:id="rId60"/>
    <p:sldId id="422" r:id="rId61"/>
    <p:sldId id="423" r:id="rId62"/>
    <p:sldId id="425" r:id="rId6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9FA5A-2AC1-4932-AD0D-60CB7F1ADB14}" v="1" dt="2022-03-22T20:48:07.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1356" autoAdjust="0"/>
  </p:normalViewPr>
  <p:slideViewPr>
    <p:cSldViewPr snapToGrid="0">
      <p:cViewPr varScale="1">
        <p:scale>
          <a:sx n="78" d="100"/>
          <a:sy n="78"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Leonel Ramirez Martinez" userId="14d3900238d93848" providerId="LiveId" clId="{1C39FA5A-2AC1-4932-AD0D-60CB7F1ADB14}"/>
    <pc:docChg chg="undo custSel addSld modSld">
      <pc:chgData name="Carlos Leonel Ramirez Martinez" userId="14d3900238d93848" providerId="LiveId" clId="{1C39FA5A-2AC1-4932-AD0D-60CB7F1ADB14}" dt="2022-03-22T20:48:07.713" v="89"/>
      <pc:docMkLst>
        <pc:docMk/>
      </pc:docMkLst>
      <pc:sldChg chg="modSp mod modClrScheme chgLayout">
        <pc:chgData name="Carlos Leonel Ramirez Martinez" userId="14d3900238d93848" providerId="LiveId" clId="{1C39FA5A-2AC1-4932-AD0D-60CB7F1ADB14}" dt="2022-03-22T20:45:47.076" v="56" actId="20577"/>
        <pc:sldMkLst>
          <pc:docMk/>
          <pc:sldMk cId="2912675615" sldId="362"/>
        </pc:sldMkLst>
        <pc:spChg chg="mod ord">
          <ac:chgData name="Carlos Leonel Ramirez Martinez" userId="14d3900238d93848" providerId="LiveId" clId="{1C39FA5A-2AC1-4932-AD0D-60CB7F1ADB14}" dt="2022-03-22T20:45:15.373" v="2" actId="700"/>
          <ac:spMkLst>
            <pc:docMk/>
            <pc:sldMk cId="2912675615" sldId="362"/>
            <ac:spMk id="2" creationId="{00000000-0000-0000-0000-000000000000}"/>
          </ac:spMkLst>
        </pc:spChg>
        <pc:spChg chg="mod ord">
          <ac:chgData name="Carlos Leonel Ramirez Martinez" userId="14d3900238d93848" providerId="LiveId" clId="{1C39FA5A-2AC1-4932-AD0D-60CB7F1ADB14}" dt="2022-03-22T20:45:47.076" v="56" actId="20577"/>
          <ac:spMkLst>
            <pc:docMk/>
            <pc:sldMk cId="2912675615" sldId="362"/>
            <ac:spMk id="7" creationId="{E7152EC0-2C5C-4521-9514-8956C96B8E36}"/>
          </ac:spMkLst>
        </pc:spChg>
        <pc:spChg chg="mod ord">
          <ac:chgData name="Carlos Leonel Ramirez Martinez" userId="14d3900238d93848" providerId="LiveId" clId="{1C39FA5A-2AC1-4932-AD0D-60CB7F1ADB14}" dt="2022-03-22T20:45:15.373" v="2" actId="700"/>
          <ac:spMkLst>
            <pc:docMk/>
            <pc:sldMk cId="2912675615" sldId="362"/>
            <ac:spMk id="10" creationId="{312E2015-3EC2-4815-B5C7-FC28ECC691EF}"/>
          </ac:spMkLst>
        </pc:spChg>
      </pc:sldChg>
      <pc:sldChg chg="modSp mod">
        <pc:chgData name="Carlos Leonel Ramirez Martinez" userId="14d3900238d93848" providerId="LiveId" clId="{1C39FA5A-2AC1-4932-AD0D-60CB7F1ADB14}" dt="2022-03-22T20:47:08.476" v="74"/>
        <pc:sldMkLst>
          <pc:docMk/>
          <pc:sldMk cId="2754295484" sldId="363"/>
        </pc:sldMkLst>
        <pc:spChg chg="mod">
          <ac:chgData name="Carlos Leonel Ramirez Martinez" userId="14d3900238d93848" providerId="LiveId" clId="{1C39FA5A-2AC1-4932-AD0D-60CB7F1ADB14}" dt="2022-03-22T20:47:08.476" v="74"/>
          <ac:spMkLst>
            <pc:docMk/>
            <pc:sldMk cId="2754295484" sldId="363"/>
            <ac:spMk id="7" creationId="{E7152EC0-2C5C-4521-9514-8956C96B8E36}"/>
          </ac:spMkLst>
        </pc:spChg>
      </pc:sldChg>
      <pc:sldChg chg="modSp mod">
        <pc:chgData name="Carlos Leonel Ramirez Martinez" userId="14d3900238d93848" providerId="LiveId" clId="{1C39FA5A-2AC1-4932-AD0D-60CB7F1ADB14}" dt="2022-03-22T20:47:10.794" v="75"/>
        <pc:sldMkLst>
          <pc:docMk/>
          <pc:sldMk cId="2085677176" sldId="364"/>
        </pc:sldMkLst>
        <pc:spChg chg="mod">
          <ac:chgData name="Carlos Leonel Ramirez Martinez" userId="14d3900238d93848" providerId="LiveId" clId="{1C39FA5A-2AC1-4932-AD0D-60CB7F1ADB14}" dt="2022-03-22T20:47:10.794" v="75"/>
          <ac:spMkLst>
            <pc:docMk/>
            <pc:sldMk cId="2085677176" sldId="364"/>
            <ac:spMk id="7" creationId="{E7152EC0-2C5C-4521-9514-8956C96B8E36}"/>
          </ac:spMkLst>
        </pc:spChg>
      </pc:sldChg>
      <pc:sldChg chg="modSp mod">
        <pc:chgData name="Carlos Leonel Ramirez Martinez" userId="14d3900238d93848" providerId="LiveId" clId="{1C39FA5A-2AC1-4932-AD0D-60CB7F1ADB14}" dt="2022-03-22T20:47:17.768" v="77"/>
        <pc:sldMkLst>
          <pc:docMk/>
          <pc:sldMk cId="1458261890" sldId="365"/>
        </pc:sldMkLst>
        <pc:spChg chg="mod">
          <ac:chgData name="Carlos Leonel Ramirez Martinez" userId="14d3900238d93848" providerId="LiveId" clId="{1C39FA5A-2AC1-4932-AD0D-60CB7F1ADB14}" dt="2022-03-22T20:47:17.768" v="77"/>
          <ac:spMkLst>
            <pc:docMk/>
            <pc:sldMk cId="1458261890" sldId="365"/>
            <ac:spMk id="3" creationId="{A7A4564B-672B-42C2-B13A-899275684B20}"/>
          </ac:spMkLst>
        </pc:spChg>
      </pc:sldChg>
      <pc:sldChg chg="modSp mod">
        <pc:chgData name="Carlos Leonel Ramirez Martinez" userId="14d3900238d93848" providerId="LiveId" clId="{1C39FA5A-2AC1-4932-AD0D-60CB7F1ADB14}" dt="2022-03-22T20:47:23.809" v="79"/>
        <pc:sldMkLst>
          <pc:docMk/>
          <pc:sldMk cId="1243948887" sldId="366"/>
        </pc:sldMkLst>
        <pc:spChg chg="mod">
          <ac:chgData name="Carlos Leonel Ramirez Martinez" userId="14d3900238d93848" providerId="LiveId" clId="{1C39FA5A-2AC1-4932-AD0D-60CB7F1ADB14}" dt="2022-03-22T20:47:23.809" v="79"/>
          <ac:spMkLst>
            <pc:docMk/>
            <pc:sldMk cId="1243948887" sldId="366"/>
            <ac:spMk id="3" creationId="{A7A4564B-672B-42C2-B13A-899275684B20}"/>
          </ac:spMkLst>
        </pc:spChg>
      </pc:sldChg>
      <pc:sldChg chg="modSp mod">
        <pc:chgData name="Carlos Leonel Ramirez Martinez" userId="14d3900238d93848" providerId="LiveId" clId="{1C39FA5A-2AC1-4932-AD0D-60CB7F1ADB14}" dt="2022-03-22T20:47:20.978" v="78"/>
        <pc:sldMkLst>
          <pc:docMk/>
          <pc:sldMk cId="3067436198" sldId="367"/>
        </pc:sldMkLst>
        <pc:spChg chg="mod">
          <ac:chgData name="Carlos Leonel Ramirez Martinez" userId="14d3900238d93848" providerId="LiveId" clId="{1C39FA5A-2AC1-4932-AD0D-60CB7F1ADB14}" dt="2022-03-22T20:47:20.978" v="78"/>
          <ac:spMkLst>
            <pc:docMk/>
            <pc:sldMk cId="3067436198" sldId="367"/>
            <ac:spMk id="3" creationId="{A7A4564B-672B-42C2-B13A-899275684B20}"/>
          </ac:spMkLst>
        </pc:spChg>
      </pc:sldChg>
      <pc:sldChg chg="modSp mod">
        <pc:chgData name="Carlos Leonel Ramirez Martinez" userId="14d3900238d93848" providerId="LiveId" clId="{1C39FA5A-2AC1-4932-AD0D-60CB7F1ADB14}" dt="2022-03-22T20:47:27.738" v="80"/>
        <pc:sldMkLst>
          <pc:docMk/>
          <pc:sldMk cId="2685351904" sldId="368"/>
        </pc:sldMkLst>
        <pc:spChg chg="mod">
          <ac:chgData name="Carlos Leonel Ramirez Martinez" userId="14d3900238d93848" providerId="LiveId" clId="{1C39FA5A-2AC1-4932-AD0D-60CB7F1ADB14}" dt="2022-03-22T20:47:27.738" v="80"/>
          <ac:spMkLst>
            <pc:docMk/>
            <pc:sldMk cId="2685351904" sldId="368"/>
            <ac:spMk id="3" creationId="{A7A4564B-672B-42C2-B13A-899275684B20}"/>
          </ac:spMkLst>
        </pc:spChg>
      </pc:sldChg>
      <pc:sldChg chg="modSp mod">
        <pc:chgData name="Carlos Leonel Ramirez Martinez" userId="14d3900238d93848" providerId="LiveId" clId="{1C39FA5A-2AC1-4932-AD0D-60CB7F1ADB14}" dt="2022-03-22T20:47:30.929" v="81"/>
        <pc:sldMkLst>
          <pc:docMk/>
          <pc:sldMk cId="1475942946" sldId="369"/>
        </pc:sldMkLst>
        <pc:spChg chg="mod">
          <ac:chgData name="Carlos Leonel Ramirez Martinez" userId="14d3900238d93848" providerId="LiveId" clId="{1C39FA5A-2AC1-4932-AD0D-60CB7F1ADB14}" dt="2022-03-22T20:47:30.929" v="81"/>
          <ac:spMkLst>
            <pc:docMk/>
            <pc:sldMk cId="1475942946" sldId="369"/>
            <ac:spMk id="3" creationId="{A7A4564B-672B-42C2-B13A-899275684B20}"/>
          </ac:spMkLst>
        </pc:spChg>
      </pc:sldChg>
      <pc:sldChg chg="modSp mod">
        <pc:chgData name="Carlos Leonel Ramirez Martinez" userId="14d3900238d93848" providerId="LiveId" clId="{1C39FA5A-2AC1-4932-AD0D-60CB7F1ADB14}" dt="2022-03-22T20:47:33.529" v="82"/>
        <pc:sldMkLst>
          <pc:docMk/>
          <pc:sldMk cId="4094700707" sldId="370"/>
        </pc:sldMkLst>
        <pc:spChg chg="mod">
          <ac:chgData name="Carlos Leonel Ramirez Martinez" userId="14d3900238d93848" providerId="LiveId" clId="{1C39FA5A-2AC1-4932-AD0D-60CB7F1ADB14}" dt="2022-03-22T20:47:33.529" v="82"/>
          <ac:spMkLst>
            <pc:docMk/>
            <pc:sldMk cId="4094700707" sldId="370"/>
            <ac:spMk id="5" creationId="{DA4CE621-19E7-407A-818D-F7930E6705B0}"/>
          </ac:spMkLst>
        </pc:spChg>
      </pc:sldChg>
      <pc:sldChg chg="modSp mod">
        <pc:chgData name="Carlos Leonel Ramirez Martinez" userId="14d3900238d93848" providerId="LiveId" clId="{1C39FA5A-2AC1-4932-AD0D-60CB7F1ADB14}" dt="2022-03-22T20:47:37.601" v="83"/>
        <pc:sldMkLst>
          <pc:docMk/>
          <pc:sldMk cId="3527635352" sldId="371"/>
        </pc:sldMkLst>
        <pc:spChg chg="mod">
          <ac:chgData name="Carlos Leonel Ramirez Martinez" userId="14d3900238d93848" providerId="LiveId" clId="{1C39FA5A-2AC1-4932-AD0D-60CB7F1ADB14}" dt="2022-03-22T20:47:37.601" v="83"/>
          <ac:spMkLst>
            <pc:docMk/>
            <pc:sldMk cId="3527635352" sldId="371"/>
            <ac:spMk id="5" creationId="{DA4CE621-19E7-407A-818D-F7930E6705B0}"/>
          </ac:spMkLst>
        </pc:spChg>
      </pc:sldChg>
      <pc:sldChg chg="modSp mod">
        <pc:chgData name="Carlos Leonel Ramirez Martinez" userId="14d3900238d93848" providerId="LiveId" clId="{1C39FA5A-2AC1-4932-AD0D-60CB7F1ADB14}" dt="2022-03-22T20:47:42.777" v="85"/>
        <pc:sldMkLst>
          <pc:docMk/>
          <pc:sldMk cId="2371224498" sldId="372"/>
        </pc:sldMkLst>
        <pc:spChg chg="mod">
          <ac:chgData name="Carlos Leonel Ramirez Martinez" userId="14d3900238d93848" providerId="LiveId" clId="{1C39FA5A-2AC1-4932-AD0D-60CB7F1ADB14}" dt="2022-03-22T20:47:42.777" v="85"/>
          <ac:spMkLst>
            <pc:docMk/>
            <pc:sldMk cId="2371224498" sldId="372"/>
            <ac:spMk id="5" creationId="{74309E35-57CE-4C29-A8FF-E8FD061CB763}"/>
          </ac:spMkLst>
        </pc:spChg>
      </pc:sldChg>
      <pc:sldChg chg="modSp mod">
        <pc:chgData name="Carlos Leonel Ramirez Martinez" userId="14d3900238d93848" providerId="LiveId" clId="{1C39FA5A-2AC1-4932-AD0D-60CB7F1ADB14}" dt="2022-03-22T20:47:46.410" v="86"/>
        <pc:sldMkLst>
          <pc:docMk/>
          <pc:sldMk cId="432797414" sldId="373"/>
        </pc:sldMkLst>
        <pc:spChg chg="mod">
          <ac:chgData name="Carlos Leonel Ramirez Martinez" userId="14d3900238d93848" providerId="LiveId" clId="{1C39FA5A-2AC1-4932-AD0D-60CB7F1ADB14}" dt="2022-03-22T20:47:46.410" v="86"/>
          <ac:spMkLst>
            <pc:docMk/>
            <pc:sldMk cId="432797414" sldId="373"/>
            <ac:spMk id="5" creationId="{74309E35-57CE-4C29-A8FF-E8FD061CB763}"/>
          </ac:spMkLst>
        </pc:spChg>
      </pc:sldChg>
      <pc:sldChg chg="modSp mod">
        <pc:chgData name="Carlos Leonel Ramirez Martinez" userId="14d3900238d93848" providerId="LiveId" clId="{1C39FA5A-2AC1-4932-AD0D-60CB7F1ADB14}" dt="2022-03-22T20:47:04.254" v="72"/>
        <pc:sldMkLst>
          <pc:docMk/>
          <pc:sldMk cId="2646518816" sldId="376"/>
        </pc:sldMkLst>
        <pc:spChg chg="mod">
          <ac:chgData name="Carlos Leonel Ramirez Martinez" userId="14d3900238d93848" providerId="LiveId" clId="{1C39FA5A-2AC1-4932-AD0D-60CB7F1ADB14}" dt="2022-03-22T20:47:04.254" v="72"/>
          <ac:spMkLst>
            <pc:docMk/>
            <pc:sldMk cId="2646518816" sldId="376"/>
            <ac:spMk id="7" creationId="{E7152EC0-2C5C-4521-9514-8956C96B8E36}"/>
          </ac:spMkLst>
        </pc:spChg>
      </pc:sldChg>
      <pc:sldChg chg="modSp mod">
        <pc:chgData name="Carlos Leonel Ramirez Martinez" userId="14d3900238d93848" providerId="LiveId" clId="{1C39FA5A-2AC1-4932-AD0D-60CB7F1ADB14}" dt="2022-03-22T20:47:06.252" v="73"/>
        <pc:sldMkLst>
          <pc:docMk/>
          <pc:sldMk cId="3060128742" sldId="377"/>
        </pc:sldMkLst>
        <pc:spChg chg="mod">
          <ac:chgData name="Carlos Leonel Ramirez Martinez" userId="14d3900238d93848" providerId="LiveId" clId="{1C39FA5A-2AC1-4932-AD0D-60CB7F1ADB14}" dt="2022-03-22T20:47:06.252" v="73"/>
          <ac:spMkLst>
            <pc:docMk/>
            <pc:sldMk cId="3060128742" sldId="377"/>
            <ac:spMk id="7" creationId="{E7152EC0-2C5C-4521-9514-8956C96B8E36}"/>
          </ac:spMkLst>
        </pc:spChg>
      </pc:sldChg>
      <pc:sldChg chg="modSp mod">
        <pc:chgData name="Carlos Leonel Ramirez Martinez" userId="14d3900238d93848" providerId="LiveId" clId="{1C39FA5A-2AC1-4932-AD0D-60CB7F1ADB14}" dt="2022-03-22T20:47:12.899" v="76"/>
        <pc:sldMkLst>
          <pc:docMk/>
          <pc:sldMk cId="1930437226" sldId="378"/>
        </pc:sldMkLst>
        <pc:spChg chg="mod">
          <ac:chgData name="Carlos Leonel Ramirez Martinez" userId="14d3900238d93848" providerId="LiveId" clId="{1C39FA5A-2AC1-4932-AD0D-60CB7F1ADB14}" dt="2022-03-22T20:47:12.899" v="76"/>
          <ac:spMkLst>
            <pc:docMk/>
            <pc:sldMk cId="1930437226" sldId="378"/>
            <ac:spMk id="4" creationId="{2E1399E1-E3EB-4269-95C2-0465B9300301}"/>
          </ac:spMkLst>
        </pc:spChg>
      </pc:sldChg>
      <pc:sldChg chg="modSp mod">
        <pc:chgData name="Carlos Leonel Ramirez Martinez" userId="14d3900238d93848" providerId="LiveId" clId="{1C39FA5A-2AC1-4932-AD0D-60CB7F1ADB14}" dt="2022-03-22T20:47:40.226" v="84"/>
        <pc:sldMkLst>
          <pc:docMk/>
          <pc:sldMk cId="3688991853" sldId="379"/>
        </pc:sldMkLst>
        <pc:spChg chg="mod">
          <ac:chgData name="Carlos Leonel Ramirez Martinez" userId="14d3900238d93848" providerId="LiveId" clId="{1C39FA5A-2AC1-4932-AD0D-60CB7F1ADB14}" dt="2022-03-22T20:47:40.226" v="84"/>
          <ac:spMkLst>
            <pc:docMk/>
            <pc:sldMk cId="3688991853" sldId="379"/>
            <ac:spMk id="6" creationId="{873B6D27-D6AB-4F42-A496-5F43B708D35E}"/>
          </ac:spMkLst>
        </pc:spChg>
      </pc:sldChg>
      <pc:sldChg chg="modSp mod">
        <pc:chgData name="Carlos Leonel Ramirez Martinez" userId="14d3900238d93848" providerId="LiveId" clId="{1C39FA5A-2AC1-4932-AD0D-60CB7F1ADB14}" dt="2022-03-22T20:47:48.665" v="87"/>
        <pc:sldMkLst>
          <pc:docMk/>
          <pc:sldMk cId="2029660175" sldId="380"/>
        </pc:sldMkLst>
        <pc:spChg chg="mod">
          <ac:chgData name="Carlos Leonel Ramirez Martinez" userId="14d3900238d93848" providerId="LiveId" clId="{1C39FA5A-2AC1-4932-AD0D-60CB7F1ADB14}" dt="2022-03-22T20:47:48.665" v="87"/>
          <ac:spMkLst>
            <pc:docMk/>
            <pc:sldMk cId="2029660175" sldId="380"/>
            <ac:spMk id="5" creationId="{74309E35-57CE-4C29-A8FF-E8FD061CB763}"/>
          </ac:spMkLst>
        </pc:spChg>
      </pc:sldChg>
      <pc:sldChg chg="modSp">
        <pc:chgData name="Carlos Leonel Ramirez Martinez" userId="14d3900238d93848" providerId="LiveId" clId="{1C39FA5A-2AC1-4932-AD0D-60CB7F1ADB14}" dt="2022-03-22T20:48:07.713" v="89"/>
        <pc:sldMkLst>
          <pc:docMk/>
          <pc:sldMk cId="4206653191" sldId="381"/>
        </pc:sldMkLst>
        <pc:spChg chg="mod">
          <ac:chgData name="Carlos Leonel Ramirez Martinez" userId="14d3900238d93848" providerId="LiveId" clId="{1C39FA5A-2AC1-4932-AD0D-60CB7F1ADB14}" dt="2022-03-22T20:48:07.713" v="89"/>
          <ac:spMkLst>
            <pc:docMk/>
            <pc:sldMk cId="4206653191" sldId="381"/>
            <ac:spMk id="5" creationId="{74309E35-57CE-4C29-A8FF-E8FD061CB763}"/>
          </ac:spMkLst>
        </pc:spChg>
      </pc:sldChg>
      <pc:sldChg chg="modSp">
        <pc:chgData name="Carlos Leonel Ramirez Martinez" userId="14d3900238d93848" providerId="LiveId" clId="{1C39FA5A-2AC1-4932-AD0D-60CB7F1ADB14}" dt="2022-03-22T20:48:07.713" v="89"/>
        <pc:sldMkLst>
          <pc:docMk/>
          <pc:sldMk cId="3461844647" sldId="382"/>
        </pc:sldMkLst>
        <pc:spChg chg="mod">
          <ac:chgData name="Carlos Leonel Ramirez Martinez" userId="14d3900238d93848" providerId="LiveId" clId="{1C39FA5A-2AC1-4932-AD0D-60CB7F1ADB14}" dt="2022-03-22T20:48:07.713" v="89"/>
          <ac:spMkLst>
            <pc:docMk/>
            <pc:sldMk cId="3461844647" sldId="382"/>
            <ac:spMk id="5" creationId="{74309E35-57CE-4C29-A8FF-E8FD061CB763}"/>
          </ac:spMkLst>
        </pc:spChg>
      </pc:sldChg>
      <pc:sldChg chg="modSp mod">
        <pc:chgData name="Carlos Leonel Ramirez Martinez" userId="14d3900238d93848" providerId="LiveId" clId="{1C39FA5A-2AC1-4932-AD0D-60CB7F1ADB14}" dt="2022-03-22T20:47:52.290" v="88"/>
        <pc:sldMkLst>
          <pc:docMk/>
          <pc:sldMk cId="3699487183" sldId="383"/>
        </pc:sldMkLst>
        <pc:spChg chg="mod">
          <ac:chgData name="Carlos Leonel Ramirez Martinez" userId="14d3900238d93848" providerId="LiveId" clId="{1C39FA5A-2AC1-4932-AD0D-60CB7F1ADB14}" dt="2022-03-22T20:47:52.290" v="88"/>
          <ac:spMkLst>
            <pc:docMk/>
            <pc:sldMk cId="3699487183" sldId="383"/>
            <ac:spMk id="5" creationId="{74309E35-57CE-4C29-A8FF-E8FD061CB763}"/>
          </ac:spMkLst>
        </pc:spChg>
      </pc:sldChg>
      <pc:sldChg chg="modSp">
        <pc:chgData name="Carlos Leonel Ramirez Martinez" userId="14d3900238d93848" providerId="LiveId" clId="{1C39FA5A-2AC1-4932-AD0D-60CB7F1ADB14}" dt="2022-03-22T20:48:07.713" v="89"/>
        <pc:sldMkLst>
          <pc:docMk/>
          <pc:sldMk cId="1689228102" sldId="384"/>
        </pc:sldMkLst>
        <pc:spChg chg="mod">
          <ac:chgData name="Carlos Leonel Ramirez Martinez" userId="14d3900238d93848" providerId="LiveId" clId="{1C39FA5A-2AC1-4932-AD0D-60CB7F1ADB14}" dt="2022-03-22T20:48:07.713" v="89"/>
          <ac:spMkLst>
            <pc:docMk/>
            <pc:sldMk cId="1689228102" sldId="384"/>
            <ac:spMk id="5" creationId="{74309E35-57CE-4C29-A8FF-E8FD061CB763}"/>
          </ac:spMkLst>
        </pc:spChg>
      </pc:sldChg>
      <pc:sldChg chg="modSp">
        <pc:chgData name="Carlos Leonel Ramirez Martinez" userId="14d3900238d93848" providerId="LiveId" clId="{1C39FA5A-2AC1-4932-AD0D-60CB7F1ADB14}" dt="2022-03-22T20:48:07.713" v="89"/>
        <pc:sldMkLst>
          <pc:docMk/>
          <pc:sldMk cId="3560072019" sldId="385"/>
        </pc:sldMkLst>
        <pc:spChg chg="mod">
          <ac:chgData name="Carlos Leonel Ramirez Martinez" userId="14d3900238d93848" providerId="LiveId" clId="{1C39FA5A-2AC1-4932-AD0D-60CB7F1ADB14}" dt="2022-03-22T20:48:07.713" v="89"/>
          <ac:spMkLst>
            <pc:docMk/>
            <pc:sldMk cId="3560072019" sldId="385"/>
            <ac:spMk id="6" creationId="{873B6D27-D6AB-4F42-A496-5F43B708D35E}"/>
          </ac:spMkLst>
        </pc:spChg>
      </pc:sldChg>
      <pc:sldChg chg="modSp">
        <pc:chgData name="Carlos Leonel Ramirez Martinez" userId="14d3900238d93848" providerId="LiveId" clId="{1C39FA5A-2AC1-4932-AD0D-60CB7F1ADB14}" dt="2022-03-22T20:48:07.713" v="89"/>
        <pc:sldMkLst>
          <pc:docMk/>
          <pc:sldMk cId="602553631" sldId="386"/>
        </pc:sldMkLst>
        <pc:spChg chg="mod">
          <ac:chgData name="Carlos Leonel Ramirez Martinez" userId="14d3900238d93848" providerId="LiveId" clId="{1C39FA5A-2AC1-4932-AD0D-60CB7F1ADB14}" dt="2022-03-22T20:48:07.713" v="89"/>
          <ac:spMkLst>
            <pc:docMk/>
            <pc:sldMk cId="602553631" sldId="386"/>
            <ac:spMk id="5" creationId="{74309E35-57CE-4C29-A8FF-E8FD061CB763}"/>
          </ac:spMkLst>
        </pc:spChg>
      </pc:sldChg>
      <pc:sldChg chg="modSp">
        <pc:chgData name="Carlos Leonel Ramirez Martinez" userId="14d3900238d93848" providerId="LiveId" clId="{1C39FA5A-2AC1-4932-AD0D-60CB7F1ADB14}" dt="2022-03-22T20:48:07.713" v="89"/>
        <pc:sldMkLst>
          <pc:docMk/>
          <pc:sldMk cId="2731193841" sldId="387"/>
        </pc:sldMkLst>
        <pc:spChg chg="mod">
          <ac:chgData name="Carlos Leonel Ramirez Martinez" userId="14d3900238d93848" providerId="LiveId" clId="{1C39FA5A-2AC1-4932-AD0D-60CB7F1ADB14}" dt="2022-03-22T20:48:07.713" v="89"/>
          <ac:spMkLst>
            <pc:docMk/>
            <pc:sldMk cId="2731193841" sldId="387"/>
            <ac:spMk id="5" creationId="{74309E35-57CE-4C29-A8FF-E8FD061CB763}"/>
          </ac:spMkLst>
        </pc:spChg>
      </pc:sldChg>
      <pc:sldChg chg="modSp">
        <pc:chgData name="Carlos Leonel Ramirez Martinez" userId="14d3900238d93848" providerId="LiveId" clId="{1C39FA5A-2AC1-4932-AD0D-60CB7F1ADB14}" dt="2022-03-22T20:48:07.713" v="89"/>
        <pc:sldMkLst>
          <pc:docMk/>
          <pc:sldMk cId="2832876619" sldId="388"/>
        </pc:sldMkLst>
        <pc:spChg chg="mod">
          <ac:chgData name="Carlos Leonel Ramirez Martinez" userId="14d3900238d93848" providerId="LiveId" clId="{1C39FA5A-2AC1-4932-AD0D-60CB7F1ADB14}" dt="2022-03-22T20:48:07.713" v="89"/>
          <ac:spMkLst>
            <pc:docMk/>
            <pc:sldMk cId="2832876619" sldId="388"/>
            <ac:spMk id="5" creationId="{74309E35-57CE-4C29-A8FF-E8FD061CB763}"/>
          </ac:spMkLst>
        </pc:spChg>
      </pc:sldChg>
      <pc:sldChg chg="modSp">
        <pc:chgData name="Carlos Leonel Ramirez Martinez" userId="14d3900238d93848" providerId="LiveId" clId="{1C39FA5A-2AC1-4932-AD0D-60CB7F1ADB14}" dt="2022-03-22T20:48:07.713" v="89"/>
        <pc:sldMkLst>
          <pc:docMk/>
          <pc:sldMk cId="1917613134" sldId="389"/>
        </pc:sldMkLst>
        <pc:spChg chg="mod">
          <ac:chgData name="Carlos Leonel Ramirez Martinez" userId="14d3900238d93848" providerId="LiveId" clId="{1C39FA5A-2AC1-4932-AD0D-60CB7F1ADB14}" dt="2022-03-22T20:48:07.713" v="89"/>
          <ac:spMkLst>
            <pc:docMk/>
            <pc:sldMk cId="1917613134" sldId="389"/>
            <ac:spMk id="5" creationId="{74309E35-57CE-4C29-A8FF-E8FD061CB763}"/>
          </ac:spMkLst>
        </pc:spChg>
      </pc:sldChg>
      <pc:sldChg chg="modSp">
        <pc:chgData name="Carlos Leonel Ramirez Martinez" userId="14d3900238d93848" providerId="LiveId" clId="{1C39FA5A-2AC1-4932-AD0D-60CB7F1ADB14}" dt="2022-03-22T20:48:07.713" v="89"/>
        <pc:sldMkLst>
          <pc:docMk/>
          <pc:sldMk cId="1435891202" sldId="390"/>
        </pc:sldMkLst>
        <pc:spChg chg="mod">
          <ac:chgData name="Carlos Leonel Ramirez Martinez" userId="14d3900238d93848" providerId="LiveId" clId="{1C39FA5A-2AC1-4932-AD0D-60CB7F1ADB14}" dt="2022-03-22T20:48:07.713" v="89"/>
          <ac:spMkLst>
            <pc:docMk/>
            <pc:sldMk cId="1435891202" sldId="390"/>
            <ac:spMk id="5" creationId="{74309E35-57CE-4C29-A8FF-E8FD061CB763}"/>
          </ac:spMkLst>
        </pc:spChg>
      </pc:sldChg>
      <pc:sldChg chg="modSp">
        <pc:chgData name="Carlos Leonel Ramirez Martinez" userId="14d3900238d93848" providerId="LiveId" clId="{1C39FA5A-2AC1-4932-AD0D-60CB7F1ADB14}" dt="2022-03-22T20:48:07.713" v="89"/>
        <pc:sldMkLst>
          <pc:docMk/>
          <pc:sldMk cId="2532726882" sldId="391"/>
        </pc:sldMkLst>
        <pc:spChg chg="mod">
          <ac:chgData name="Carlos Leonel Ramirez Martinez" userId="14d3900238d93848" providerId="LiveId" clId="{1C39FA5A-2AC1-4932-AD0D-60CB7F1ADB14}" dt="2022-03-22T20:48:07.713" v="89"/>
          <ac:spMkLst>
            <pc:docMk/>
            <pc:sldMk cId="2532726882" sldId="391"/>
            <ac:spMk id="4" creationId="{B3897243-B59D-49EC-B3EF-0685B28AA49F}"/>
          </ac:spMkLst>
        </pc:spChg>
      </pc:sldChg>
      <pc:sldChg chg="modSp">
        <pc:chgData name="Carlos Leonel Ramirez Martinez" userId="14d3900238d93848" providerId="LiveId" clId="{1C39FA5A-2AC1-4932-AD0D-60CB7F1ADB14}" dt="2022-03-22T20:48:07.713" v="89"/>
        <pc:sldMkLst>
          <pc:docMk/>
          <pc:sldMk cId="2223015609" sldId="392"/>
        </pc:sldMkLst>
        <pc:spChg chg="mod">
          <ac:chgData name="Carlos Leonel Ramirez Martinez" userId="14d3900238d93848" providerId="LiveId" clId="{1C39FA5A-2AC1-4932-AD0D-60CB7F1ADB14}" dt="2022-03-22T20:48:07.713" v="89"/>
          <ac:spMkLst>
            <pc:docMk/>
            <pc:sldMk cId="2223015609" sldId="392"/>
            <ac:spMk id="4" creationId="{B3897243-B59D-49EC-B3EF-0685B28AA49F}"/>
          </ac:spMkLst>
        </pc:spChg>
      </pc:sldChg>
      <pc:sldChg chg="modSp">
        <pc:chgData name="Carlos Leonel Ramirez Martinez" userId="14d3900238d93848" providerId="LiveId" clId="{1C39FA5A-2AC1-4932-AD0D-60CB7F1ADB14}" dt="2022-03-22T20:48:07.713" v="89"/>
        <pc:sldMkLst>
          <pc:docMk/>
          <pc:sldMk cId="4055651477" sldId="393"/>
        </pc:sldMkLst>
        <pc:spChg chg="mod">
          <ac:chgData name="Carlos Leonel Ramirez Martinez" userId="14d3900238d93848" providerId="LiveId" clId="{1C39FA5A-2AC1-4932-AD0D-60CB7F1ADB14}" dt="2022-03-22T20:48:07.713" v="89"/>
          <ac:spMkLst>
            <pc:docMk/>
            <pc:sldMk cId="4055651477" sldId="393"/>
            <ac:spMk id="4" creationId="{68494761-C8A8-422B-92A1-C289AAA3E4BC}"/>
          </ac:spMkLst>
        </pc:spChg>
      </pc:sldChg>
      <pc:sldChg chg="modSp">
        <pc:chgData name="Carlos Leonel Ramirez Martinez" userId="14d3900238d93848" providerId="LiveId" clId="{1C39FA5A-2AC1-4932-AD0D-60CB7F1ADB14}" dt="2022-03-22T20:48:07.713" v="89"/>
        <pc:sldMkLst>
          <pc:docMk/>
          <pc:sldMk cId="1201221088" sldId="394"/>
        </pc:sldMkLst>
        <pc:spChg chg="mod">
          <ac:chgData name="Carlos Leonel Ramirez Martinez" userId="14d3900238d93848" providerId="LiveId" clId="{1C39FA5A-2AC1-4932-AD0D-60CB7F1ADB14}" dt="2022-03-22T20:48:07.713" v="89"/>
          <ac:spMkLst>
            <pc:docMk/>
            <pc:sldMk cId="1201221088" sldId="394"/>
            <ac:spMk id="4" creationId="{831F7664-DC65-4EA1-825C-2B9D55C1A713}"/>
          </ac:spMkLst>
        </pc:spChg>
      </pc:sldChg>
      <pc:sldChg chg="modSp">
        <pc:chgData name="Carlos Leonel Ramirez Martinez" userId="14d3900238d93848" providerId="LiveId" clId="{1C39FA5A-2AC1-4932-AD0D-60CB7F1ADB14}" dt="2022-03-22T20:48:07.713" v="89"/>
        <pc:sldMkLst>
          <pc:docMk/>
          <pc:sldMk cId="2830307740" sldId="395"/>
        </pc:sldMkLst>
        <pc:spChg chg="mod">
          <ac:chgData name="Carlos Leonel Ramirez Martinez" userId="14d3900238d93848" providerId="LiveId" clId="{1C39FA5A-2AC1-4932-AD0D-60CB7F1ADB14}" dt="2022-03-22T20:48:07.713" v="89"/>
          <ac:spMkLst>
            <pc:docMk/>
            <pc:sldMk cId="2830307740" sldId="395"/>
            <ac:spMk id="4" creationId="{831F7664-DC65-4EA1-825C-2B9D55C1A713}"/>
          </ac:spMkLst>
        </pc:spChg>
      </pc:sldChg>
      <pc:sldChg chg="modSp">
        <pc:chgData name="Carlos Leonel Ramirez Martinez" userId="14d3900238d93848" providerId="LiveId" clId="{1C39FA5A-2AC1-4932-AD0D-60CB7F1ADB14}" dt="2022-03-22T20:48:07.713" v="89"/>
        <pc:sldMkLst>
          <pc:docMk/>
          <pc:sldMk cId="11942578" sldId="396"/>
        </pc:sldMkLst>
        <pc:spChg chg="mod">
          <ac:chgData name="Carlos Leonel Ramirez Martinez" userId="14d3900238d93848" providerId="LiveId" clId="{1C39FA5A-2AC1-4932-AD0D-60CB7F1ADB14}" dt="2022-03-22T20:48:07.713" v="89"/>
          <ac:spMkLst>
            <pc:docMk/>
            <pc:sldMk cId="11942578" sldId="396"/>
            <ac:spMk id="6" creationId="{873B6D27-D6AB-4F42-A496-5F43B708D35E}"/>
          </ac:spMkLst>
        </pc:spChg>
      </pc:sldChg>
      <pc:sldChg chg="modSp">
        <pc:chgData name="Carlos Leonel Ramirez Martinez" userId="14d3900238d93848" providerId="LiveId" clId="{1C39FA5A-2AC1-4932-AD0D-60CB7F1ADB14}" dt="2022-03-22T20:48:07.713" v="89"/>
        <pc:sldMkLst>
          <pc:docMk/>
          <pc:sldMk cId="3452476006" sldId="397"/>
        </pc:sldMkLst>
        <pc:spChg chg="mod">
          <ac:chgData name="Carlos Leonel Ramirez Martinez" userId="14d3900238d93848" providerId="LiveId" clId="{1C39FA5A-2AC1-4932-AD0D-60CB7F1ADB14}" dt="2022-03-22T20:48:07.713" v="89"/>
          <ac:spMkLst>
            <pc:docMk/>
            <pc:sldMk cId="3452476006" sldId="397"/>
            <ac:spMk id="4" creationId="{4A84F118-70E7-4530-AC2D-EBF67E3D8C5D}"/>
          </ac:spMkLst>
        </pc:spChg>
      </pc:sldChg>
      <pc:sldChg chg="modSp">
        <pc:chgData name="Carlos Leonel Ramirez Martinez" userId="14d3900238d93848" providerId="LiveId" clId="{1C39FA5A-2AC1-4932-AD0D-60CB7F1ADB14}" dt="2022-03-22T20:48:07.713" v="89"/>
        <pc:sldMkLst>
          <pc:docMk/>
          <pc:sldMk cId="472282394" sldId="398"/>
        </pc:sldMkLst>
        <pc:spChg chg="mod">
          <ac:chgData name="Carlos Leonel Ramirez Martinez" userId="14d3900238d93848" providerId="LiveId" clId="{1C39FA5A-2AC1-4932-AD0D-60CB7F1ADB14}" dt="2022-03-22T20:48:07.713" v="89"/>
          <ac:spMkLst>
            <pc:docMk/>
            <pc:sldMk cId="472282394" sldId="398"/>
            <ac:spMk id="4" creationId="{41AB6282-C4CA-4F6B-ADB0-B21FF52CE0E7}"/>
          </ac:spMkLst>
        </pc:spChg>
      </pc:sldChg>
      <pc:sldChg chg="modSp">
        <pc:chgData name="Carlos Leonel Ramirez Martinez" userId="14d3900238d93848" providerId="LiveId" clId="{1C39FA5A-2AC1-4932-AD0D-60CB7F1ADB14}" dt="2022-03-22T20:48:07.713" v="89"/>
        <pc:sldMkLst>
          <pc:docMk/>
          <pc:sldMk cId="142080882" sldId="399"/>
        </pc:sldMkLst>
        <pc:spChg chg="mod">
          <ac:chgData name="Carlos Leonel Ramirez Martinez" userId="14d3900238d93848" providerId="LiveId" clId="{1C39FA5A-2AC1-4932-AD0D-60CB7F1ADB14}" dt="2022-03-22T20:48:07.713" v="89"/>
          <ac:spMkLst>
            <pc:docMk/>
            <pc:sldMk cId="142080882" sldId="399"/>
            <ac:spMk id="4" creationId="{41AB6282-C4CA-4F6B-ADB0-B21FF52CE0E7}"/>
          </ac:spMkLst>
        </pc:spChg>
      </pc:sldChg>
      <pc:sldChg chg="modSp">
        <pc:chgData name="Carlos Leonel Ramirez Martinez" userId="14d3900238d93848" providerId="LiveId" clId="{1C39FA5A-2AC1-4932-AD0D-60CB7F1ADB14}" dt="2022-03-22T20:48:07.713" v="89"/>
        <pc:sldMkLst>
          <pc:docMk/>
          <pc:sldMk cId="477224176" sldId="400"/>
        </pc:sldMkLst>
        <pc:spChg chg="mod">
          <ac:chgData name="Carlos Leonel Ramirez Martinez" userId="14d3900238d93848" providerId="LiveId" clId="{1C39FA5A-2AC1-4932-AD0D-60CB7F1ADB14}" dt="2022-03-22T20:48:07.713" v="89"/>
          <ac:spMkLst>
            <pc:docMk/>
            <pc:sldMk cId="477224176" sldId="400"/>
            <ac:spMk id="4" creationId="{41AB6282-C4CA-4F6B-ADB0-B21FF52CE0E7}"/>
          </ac:spMkLst>
        </pc:spChg>
      </pc:sldChg>
      <pc:sldChg chg="modSp">
        <pc:chgData name="Carlos Leonel Ramirez Martinez" userId="14d3900238d93848" providerId="LiveId" clId="{1C39FA5A-2AC1-4932-AD0D-60CB7F1ADB14}" dt="2022-03-22T20:48:07.713" v="89"/>
        <pc:sldMkLst>
          <pc:docMk/>
          <pc:sldMk cId="1491799252" sldId="401"/>
        </pc:sldMkLst>
        <pc:spChg chg="mod">
          <ac:chgData name="Carlos Leonel Ramirez Martinez" userId="14d3900238d93848" providerId="LiveId" clId="{1C39FA5A-2AC1-4932-AD0D-60CB7F1ADB14}" dt="2022-03-22T20:48:07.713" v="89"/>
          <ac:spMkLst>
            <pc:docMk/>
            <pc:sldMk cId="1491799252" sldId="401"/>
            <ac:spMk id="4" creationId="{41AB6282-C4CA-4F6B-ADB0-B21FF52CE0E7}"/>
          </ac:spMkLst>
        </pc:spChg>
      </pc:sldChg>
      <pc:sldChg chg="modSp">
        <pc:chgData name="Carlos Leonel Ramirez Martinez" userId="14d3900238d93848" providerId="LiveId" clId="{1C39FA5A-2AC1-4932-AD0D-60CB7F1ADB14}" dt="2022-03-22T20:48:07.713" v="89"/>
        <pc:sldMkLst>
          <pc:docMk/>
          <pc:sldMk cId="1764464896" sldId="402"/>
        </pc:sldMkLst>
        <pc:spChg chg="mod">
          <ac:chgData name="Carlos Leonel Ramirez Martinez" userId="14d3900238d93848" providerId="LiveId" clId="{1C39FA5A-2AC1-4932-AD0D-60CB7F1ADB14}" dt="2022-03-22T20:48:07.713" v="89"/>
          <ac:spMkLst>
            <pc:docMk/>
            <pc:sldMk cId="1764464896" sldId="402"/>
            <ac:spMk id="4" creationId="{41AB6282-C4CA-4F6B-ADB0-B21FF52CE0E7}"/>
          </ac:spMkLst>
        </pc:spChg>
      </pc:sldChg>
      <pc:sldChg chg="modSp">
        <pc:chgData name="Carlos Leonel Ramirez Martinez" userId="14d3900238d93848" providerId="LiveId" clId="{1C39FA5A-2AC1-4932-AD0D-60CB7F1ADB14}" dt="2022-03-22T20:48:07.713" v="89"/>
        <pc:sldMkLst>
          <pc:docMk/>
          <pc:sldMk cId="4049303685" sldId="403"/>
        </pc:sldMkLst>
        <pc:spChg chg="mod">
          <ac:chgData name="Carlos Leonel Ramirez Martinez" userId="14d3900238d93848" providerId="LiveId" clId="{1C39FA5A-2AC1-4932-AD0D-60CB7F1ADB14}" dt="2022-03-22T20:48:07.713" v="89"/>
          <ac:spMkLst>
            <pc:docMk/>
            <pc:sldMk cId="4049303685" sldId="403"/>
            <ac:spMk id="7" creationId="{478B8D11-0A90-4393-B569-93B3F114DBD7}"/>
          </ac:spMkLst>
        </pc:spChg>
      </pc:sldChg>
      <pc:sldChg chg="modSp">
        <pc:chgData name="Carlos Leonel Ramirez Martinez" userId="14d3900238d93848" providerId="LiveId" clId="{1C39FA5A-2AC1-4932-AD0D-60CB7F1ADB14}" dt="2022-03-22T20:48:07.713" v="89"/>
        <pc:sldMkLst>
          <pc:docMk/>
          <pc:sldMk cId="1606422425" sldId="404"/>
        </pc:sldMkLst>
        <pc:spChg chg="mod">
          <ac:chgData name="Carlos Leonel Ramirez Martinez" userId="14d3900238d93848" providerId="LiveId" clId="{1C39FA5A-2AC1-4932-AD0D-60CB7F1ADB14}" dt="2022-03-22T20:48:07.713" v="89"/>
          <ac:spMkLst>
            <pc:docMk/>
            <pc:sldMk cId="1606422425" sldId="404"/>
            <ac:spMk id="4" creationId="{41AB6282-C4CA-4F6B-ADB0-B21FF52CE0E7}"/>
          </ac:spMkLst>
        </pc:spChg>
      </pc:sldChg>
      <pc:sldChg chg="modSp">
        <pc:chgData name="Carlos Leonel Ramirez Martinez" userId="14d3900238d93848" providerId="LiveId" clId="{1C39FA5A-2AC1-4932-AD0D-60CB7F1ADB14}" dt="2022-03-22T20:48:07.713" v="89"/>
        <pc:sldMkLst>
          <pc:docMk/>
          <pc:sldMk cId="2574261038" sldId="405"/>
        </pc:sldMkLst>
        <pc:spChg chg="mod">
          <ac:chgData name="Carlos Leonel Ramirez Martinez" userId="14d3900238d93848" providerId="LiveId" clId="{1C39FA5A-2AC1-4932-AD0D-60CB7F1ADB14}" dt="2022-03-22T20:48:07.713" v="89"/>
          <ac:spMkLst>
            <pc:docMk/>
            <pc:sldMk cId="2574261038" sldId="405"/>
            <ac:spMk id="4" creationId="{41AB6282-C4CA-4F6B-ADB0-B21FF52CE0E7}"/>
          </ac:spMkLst>
        </pc:spChg>
      </pc:sldChg>
      <pc:sldChg chg="modSp">
        <pc:chgData name="Carlos Leonel Ramirez Martinez" userId="14d3900238d93848" providerId="LiveId" clId="{1C39FA5A-2AC1-4932-AD0D-60CB7F1ADB14}" dt="2022-03-22T20:48:07.713" v="89"/>
        <pc:sldMkLst>
          <pc:docMk/>
          <pc:sldMk cId="2533531690" sldId="406"/>
        </pc:sldMkLst>
        <pc:spChg chg="mod">
          <ac:chgData name="Carlos Leonel Ramirez Martinez" userId="14d3900238d93848" providerId="LiveId" clId="{1C39FA5A-2AC1-4932-AD0D-60CB7F1ADB14}" dt="2022-03-22T20:48:07.713" v="89"/>
          <ac:spMkLst>
            <pc:docMk/>
            <pc:sldMk cId="2533531690" sldId="406"/>
            <ac:spMk id="4" creationId="{41AB6282-C4CA-4F6B-ADB0-B21FF52CE0E7}"/>
          </ac:spMkLst>
        </pc:spChg>
      </pc:sldChg>
      <pc:sldChg chg="modSp">
        <pc:chgData name="Carlos Leonel Ramirez Martinez" userId="14d3900238d93848" providerId="LiveId" clId="{1C39FA5A-2AC1-4932-AD0D-60CB7F1ADB14}" dt="2022-03-22T20:48:07.713" v="89"/>
        <pc:sldMkLst>
          <pc:docMk/>
          <pc:sldMk cId="1830632129" sldId="407"/>
        </pc:sldMkLst>
        <pc:spChg chg="mod">
          <ac:chgData name="Carlos Leonel Ramirez Martinez" userId="14d3900238d93848" providerId="LiveId" clId="{1C39FA5A-2AC1-4932-AD0D-60CB7F1ADB14}" dt="2022-03-22T20:48:07.713" v="89"/>
          <ac:spMkLst>
            <pc:docMk/>
            <pc:sldMk cId="1830632129" sldId="407"/>
            <ac:spMk id="4" creationId="{41AB6282-C4CA-4F6B-ADB0-B21FF52CE0E7}"/>
          </ac:spMkLst>
        </pc:spChg>
      </pc:sldChg>
      <pc:sldChg chg="modSp">
        <pc:chgData name="Carlos Leonel Ramirez Martinez" userId="14d3900238d93848" providerId="LiveId" clId="{1C39FA5A-2AC1-4932-AD0D-60CB7F1ADB14}" dt="2022-03-22T20:48:07.713" v="89"/>
        <pc:sldMkLst>
          <pc:docMk/>
          <pc:sldMk cId="2363771606" sldId="408"/>
        </pc:sldMkLst>
        <pc:spChg chg="mod">
          <ac:chgData name="Carlos Leonel Ramirez Martinez" userId="14d3900238d93848" providerId="LiveId" clId="{1C39FA5A-2AC1-4932-AD0D-60CB7F1ADB14}" dt="2022-03-22T20:48:07.713" v="89"/>
          <ac:spMkLst>
            <pc:docMk/>
            <pc:sldMk cId="2363771606" sldId="408"/>
            <ac:spMk id="4" creationId="{41AB6282-C4CA-4F6B-ADB0-B21FF52CE0E7}"/>
          </ac:spMkLst>
        </pc:spChg>
      </pc:sldChg>
      <pc:sldChg chg="modSp">
        <pc:chgData name="Carlos Leonel Ramirez Martinez" userId="14d3900238d93848" providerId="LiveId" clId="{1C39FA5A-2AC1-4932-AD0D-60CB7F1ADB14}" dt="2022-03-22T20:48:07.713" v="89"/>
        <pc:sldMkLst>
          <pc:docMk/>
          <pc:sldMk cId="3079105109" sldId="409"/>
        </pc:sldMkLst>
        <pc:spChg chg="mod">
          <ac:chgData name="Carlos Leonel Ramirez Martinez" userId="14d3900238d93848" providerId="LiveId" clId="{1C39FA5A-2AC1-4932-AD0D-60CB7F1ADB14}" dt="2022-03-22T20:48:07.713" v="89"/>
          <ac:spMkLst>
            <pc:docMk/>
            <pc:sldMk cId="3079105109" sldId="409"/>
            <ac:spMk id="4" creationId="{41AB6282-C4CA-4F6B-ADB0-B21FF52CE0E7}"/>
          </ac:spMkLst>
        </pc:spChg>
      </pc:sldChg>
      <pc:sldChg chg="modSp">
        <pc:chgData name="Carlos Leonel Ramirez Martinez" userId="14d3900238d93848" providerId="LiveId" clId="{1C39FA5A-2AC1-4932-AD0D-60CB7F1ADB14}" dt="2022-03-22T20:48:07.713" v="89"/>
        <pc:sldMkLst>
          <pc:docMk/>
          <pc:sldMk cId="3175962853" sldId="410"/>
        </pc:sldMkLst>
        <pc:spChg chg="mod">
          <ac:chgData name="Carlos Leonel Ramirez Martinez" userId="14d3900238d93848" providerId="LiveId" clId="{1C39FA5A-2AC1-4932-AD0D-60CB7F1ADB14}" dt="2022-03-22T20:48:07.713" v="89"/>
          <ac:spMkLst>
            <pc:docMk/>
            <pc:sldMk cId="3175962853" sldId="410"/>
            <ac:spMk id="4" creationId="{41AB6282-C4CA-4F6B-ADB0-B21FF52CE0E7}"/>
          </ac:spMkLst>
        </pc:spChg>
      </pc:sldChg>
      <pc:sldChg chg="modSp">
        <pc:chgData name="Carlos Leonel Ramirez Martinez" userId="14d3900238d93848" providerId="LiveId" clId="{1C39FA5A-2AC1-4932-AD0D-60CB7F1ADB14}" dt="2022-03-22T20:48:07.713" v="89"/>
        <pc:sldMkLst>
          <pc:docMk/>
          <pc:sldMk cId="1280968836" sldId="411"/>
        </pc:sldMkLst>
        <pc:spChg chg="mod">
          <ac:chgData name="Carlos Leonel Ramirez Martinez" userId="14d3900238d93848" providerId="LiveId" clId="{1C39FA5A-2AC1-4932-AD0D-60CB7F1ADB14}" dt="2022-03-22T20:48:07.713" v="89"/>
          <ac:spMkLst>
            <pc:docMk/>
            <pc:sldMk cId="1280968836" sldId="411"/>
            <ac:spMk id="4" creationId="{41AB6282-C4CA-4F6B-ADB0-B21FF52CE0E7}"/>
          </ac:spMkLst>
        </pc:spChg>
      </pc:sldChg>
      <pc:sldChg chg="modSp">
        <pc:chgData name="Carlos Leonel Ramirez Martinez" userId="14d3900238d93848" providerId="LiveId" clId="{1C39FA5A-2AC1-4932-AD0D-60CB7F1ADB14}" dt="2022-03-22T20:48:07.713" v="89"/>
        <pc:sldMkLst>
          <pc:docMk/>
          <pc:sldMk cId="2270776902" sldId="412"/>
        </pc:sldMkLst>
        <pc:spChg chg="mod">
          <ac:chgData name="Carlos Leonel Ramirez Martinez" userId="14d3900238d93848" providerId="LiveId" clId="{1C39FA5A-2AC1-4932-AD0D-60CB7F1ADB14}" dt="2022-03-22T20:48:07.713" v="89"/>
          <ac:spMkLst>
            <pc:docMk/>
            <pc:sldMk cId="2270776902" sldId="412"/>
            <ac:spMk id="4" creationId="{41AB6282-C4CA-4F6B-ADB0-B21FF52CE0E7}"/>
          </ac:spMkLst>
        </pc:spChg>
      </pc:sldChg>
      <pc:sldChg chg="modSp">
        <pc:chgData name="Carlos Leonel Ramirez Martinez" userId="14d3900238d93848" providerId="LiveId" clId="{1C39FA5A-2AC1-4932-AD0D-60CB7F1ADB14}" dt="2022-03-22T20:48:07.713" v="89"/>
        <pc:sldMkLst>
          <pc:docMk/>
          <pc:sldMk cId="1914956151" sldId="413"/>
        </pc:sldMkLst>
        <pc:spChg chg="mod">
          <ac:chgData name="Carlos Leonel Ramirez Martinez" userId="14d3900238d93848" providerId="LiveId" clId="{1C39FA5A-2AC1-4932-AD0D-60CB7F1ADB14}" dt="2022-03-22T20:48:07.713" v="89"/>
          <ac:spMkLst>
            <pc:docMk/>
            <pc:sldMk cId="1914956151" sldId="413"/>
            <ac:spMk id="4" creationId="{41AB6282-C4CA-4F6B-ADB0-B21FF52CE0E7}"/>
          </ac:spMkLst>
        </pc:spChg>
      </pc:sldChg>
      <pc:sldChg chg="modSp">
        <pc:chgData name="Carlos Leonel Ramirez Martinez" userId="14d3900238d93848" providerId="LiveId" clId="{1C39FA5A-2AC1-4932-AD0D-60CB7F1ADB14}" dt="2022-03-22T20:48:07.713" v="89"/>
        <pc:sldMkLst>
          <pc:docMk/>
          <pc:sldMk cId="1645973716" sldId="414"/>
        </pc:sldMkLst>
        <pc:spChg chg="mod">
          <ac:chgData name="Carlos Leonel Ramirez Martinez" userId="14d3900238d93848" providerId="LiveId" clId="{1C39FA5A-2AC1-4932-AD0D-60CB7F1ADB14}" dt="2022-03-22T20:48:07.713" v="89"/>
          <ac:spMkLst>
            <pc:docMk/>
            <pc:sldMk cId="1645973716" sldId="414"/>
            <ac:spMk id="4" creationId="{41AB6282-C4CA-4F6B-ADB0-B21FF52CE0E7}"/>
          </ac:spMkLst>
        </pc:spChg>
      </pc:sldChg>
      <pc:sldChg chg="modSp">
        <pc:chgData name="Carlos Leonel Ramirez Martinez" userId="14d3900238d93848" providerId="LiveId" clId="{1C39FA5A-2AC1-4932-AD0D-60CB7F1ADB14}" dt="2022-03-22T20:48:07.713" v="89"/>
        <pc:sldMkLst>
          <pc:docMk/>
          <pc:sldMk cId="2659655246" sldId="415"/>
        </pc:sldMkLst>
        <pc:spChg chg="mod">
          <ac:chgData name="Carlos Leonel Ramirez Martinez" userId="14d3900238d93848" providerId="LiveId" clId="{1C39FA5A-2AC1-4932-AD0D-60CB7F1ADB14}" dt="2022-03-22T20:48:07.713" v="89"/>
          <ac:spMkLst>
            <pc:docMk/>
            <pc:sldMk cId="2659655246" sldId="415"/>
            <ac:spMk id="4" creationId="{41AB6282-C4CA-4F6B-ADB0-B21FF52CE0E7}"/>
          </ac:spMkLst>
        </pc:spChg>
      </pc:sldChg>
      <pc:sldChg chg="modSp">
        <pc:chgData name="Carlos Leonel Ramirez Martinez" userId="14d3900238d93848" providerId="LiveId" clId="{1C39FA5A-2AC1-4932-AD0D-60CB7F1ADB14}" dt="2022-03-22T20:48:07.713" v="89"/>
        <pc:sldMkLst>
          <pc:docMk/>
          <pc:sldMk cId="3886382314" sldId="416"/>
        </pc:sldMkLst>
        <pc:spChg chg="mod">
          <ac:chgData name="Carlos Leonel Ramirez Martinez" userId="14d3900238d93848" providerId="LiveId" clId="{1C39FA5A-2AC1-4932-AD0D-60CB7F1ADB14}" dt="2022-03-22T20:48:07.713" v="89"/>
          <ac:spMkLst>
            <pc:docMk/>
            <pc:sldMk cId="3886382314" sldId="416"/>
            <ac:spMk id="4" creationId="{41AB6282-C4CA-4F6B-ADB0-B21FF52CE0E7}"/>
          </ac:spMkLst>
        </pc:spChg>
      </pc:sldChg>
      <pc:sldChg chg="modSp">
        <pc:chgData name="Carlos Leonel Ramirez Martinez" userId="14d3900238d93848" providerId="LiveId" clId="{1C39FA5A-2AC1-4932-AD0D-60CB7F1ADB14}" dt="2022-03-22T20:48:07.713" v="89"/>
        <pc:sldMkLst>
          <pc:docMk/>
          <pc:sldMk cId="3357161108" sldId="417"/>
        </pc:sldMkLst>
        <pc:spChg chg="mod">
          <ac:chgData name="Carlos Leonel Ramirez Martinez" userId="14d3900238d93848" providerId="LiveId" clId="{1C39FA5A-2AC1-4932-AD0D-60CB7F1ADB14}" dt="2022-03-22T20:48:07.713" v="89"/>
          <ac:spMkLst>
            <pc:docMk/>
            <pc:sldMk cId="3357161108" sldId="417"/>
            <ac:spMk id="4" creationId="{41AB6282-C4CA-4F6B-ADB0-B21FF52CE0E7}"/>
          </ac:spMkLst>
        </pc:spChg>
      </pc:sldChg>
      <pc:sldChg chg="modSp">
        <pc:chgData name="Carlos Leonel Ramirez Martinez" userId="14d3900238d93848" providerId="LiveId" clId="{1C39FA5A-2AC1-4932-AD0D-60CB7F1ADB14}" dt="2022-03-22T20:48:07.713" v="89"/>
        <pc:sldMkLst>
          <pc:docMk/>
          <pc:sldMk cId="396221042" sldId="418"/>
        </pc:sldMkLst>
        <pc:spChg chg="mod">
          <ac:chgData name="Carlos Leonel Ramirez Martinez" userId="14d3900238d93848" providerId="LiveId" clId="{1C39FA5A-2AC1-4932-AD0D-60CB7F1ADB14}" dt="2022-03-22T20:48:07.713" v="89"/>
          <ac:spMkLst>
            <pc:docMk/>
            <pc:sldMk cId="396221042" sldId="418"/>
            <ac:spMk id="4" creationId="{41AB6282-C4CA-4F6B-ADB0-B21FF52CE0E7}"/>
          </ac:spMkLst>
        </pc:spChg>
      </pc:sldChg>
      <pc:sldChg chg="modSp">
        <pc:chgData name="Carlos Leonel Ramirez Martinez" userId="14d3900238d93848" providerId="LiveId" clId="{1C39FA5A-2AC1-4932-AD0D-60CB7F1ADB14}" dt="2022-03-22T20:48:07.713" v="89"/>
        <pc:sldMkLst>
          <pc:docMk/>
          <pc:sldMk cId="3815574325" sldId="419"/>
        </pc:sldMkLst>
        <pc:spChg chg="mod">
          <ac:chgData name="Carlos Leonel Ramirez Martinez" userId="14d3900238d93848" providerId="LiveId" clId="{1C39FA5A-2AC1-4932-AD0D-60CB7F1ADB14}" dt="2022-03-22T20:48:07.713" v="89"/>
          <ac:spMkLst>
            <pc:docMk/>
            <pc:sldMk cId="3815574325" sldId="419"/>
            <ac:spMk id="4" creationId="{41AB6282-C4CA-4F6B-ADB0-B21FF52CE0E7}"/>
          </ac:spMkLst>
        </pc:spChg>
      </pc:sldChg>
      <pc:sldChg chg="modSp">
        <pc:chgData name="Carlos Leonel Ramirez Martinez" userId="14d3900238d93848" providerId="LiveId" clId="{1C39FA5A-2AC1-4932-AD0D-60CB7F1ADB14}" dt="2022-03-22T20:48:07.713" v="89"/>
        <pc:sldMkLst>
          <pc:docMk/>
          <pc:sldMk cId="4081144874" sldId="420"/>
        </pc:sldMkLst>
        <pc:spChg chg="mod">
          <ac:chgData name="Carlos Leonel Ramirez Martinez" userId="14d3900238d93848" providerId="LiveId" clId="{1C39FA5A-2AC1-4932-AD0D-60CB7F1ADB14}" dt="2022-03-22T20:48:07.713" v="89"/>
          <ac:spMkLst>
            <pc:docMk/>
            <pc:sldMk cId="4081144874" sldId="420"/>
            <ac:spMk id="4" creationId="{41AB6282-C4CA-4F6B-ADB0-B21FF52CE0E7}"/>
          </ac:spMkLst>
        </pc:spChg>
      </pc:sldChg>
      <pc:sldChg chg="modSp">
        <pc:chgData name="Carlos Leonel Ramirez Martinez" userId="14d3900238d93848" providerId="LiveId" clId="{1C39FA5A-2AC1-4932-AD0D-60CB7F1ADB14}" dt="2022-03-22T20:48:07.713" v="89"/>
        <pc:sldMkLst>
          <pc:docMk/>
          <pc:sldMk cId="3706159332" sldId="421"/>
        </pc:sldMkLst>
        <pc:spChg chg="mod">
          <ac:chgData name="Carlos Leonel Ramirez Martinez" userId="14d3900238d93848" providerId="LiveId" clId="{1C39FA5A-2AC1-4932-AD0D-60CB7F1ADB14}" dt="2022-03-22T20:48:07.713" v="89"/>
          <ac:spMkLst>
            <pc:docMk/>
            <pc:sldMk cId="3706159332" sldId="421"/>
            <ac:spMk id="4" creationId="{41AB6282-C4CA-4F6B-ADB0-B21FF52CE0E7}"/>
          </ac:spMkLst>
        </pc:spChg>
      </pc:sldChg>
      <pc:sldChg chg="modSp">
        <pc:chgData name="Carlos Leonel Ramirez Martinez" userId="14d3900238d93848" providerId="LiveId" clId="{1C39FA5A-2AC1-4932-AD0D-60CB7F1ADB14}" dt="2022-03-22T20:48:07.713" v="89"/>
        <pc:sldMkLst>
          <pc:docMk/>
          <pc:sldMk cId="2575492259" sldId="422"/>
        </pc:sldMkLst>
        <pc:spChg chg="mod">
          <ac:chgData name="Carlos Leonel Ramirez Martinez" userId="14d3900238d93848" providerId="LiveId" clId="{1C39FA5A-2AC1-4932-AD0D-60CB7F1ADB14}" dt="2022-03-22T20:48:07.713" v="89"/>
          <ac:spMkLst>
            <pc:docMk/>
            <pc:sldMk cId="2575492259" sldId="422"/>
            <ac:spMk id="4" creationId="{41AB6282-C4CA-4F6B-ADB0-B21FF52CE0E7}"/>
          </ac:spMkLst>
        </pc:spChg>
      </pc:sldChg>
      <pc:sldChg chg="modSp">
        <pc:chgData name="Carlos Leonel Ramirez Martinez" userId="14d3900238d93848" providerId="LiveId" clId="{1C39FA5A-2AC1-4932-AD0D-60CB7F1ADB14}" dt="2022-03-22T20:48:07.713" v="89"/>
        <pc:sldMkLst>
          <pc:docMk/>
          <pc:sldMk cId="367301143" sldId="423"/>
        </pc:sldMkLst>
        <pc:spChg chg="mod">
          <ac:chgData name="Carlos Leonel Ramirez Martinez" userId="14d3900238d93848" providerId="LiveId" clId="{1C39FA5A-2AC1-4932-AD0D-60CB7F1ADB14}" dt="2022-03-22T20:48:07.713" v="89"/>
          <ac:spMkLst>
            <pc:docMk/>
            <pc:sldMk cId="367301143" sldId="423"/>
            <ac:spMk id="4" creationId="{2D139C4E-D8B2-4199-B98A-F1FB028719B5}"/>
          </ac:spMkLst>
        </pc:spChg>
      </pc:sldChg>
      <pc:sldChg chg="modSp new mod modNotesTx">
        <pc:chgData name="Carlos Leonel Ramirez Martinez" userId="14d3900238d93848" providerId="LiveId" clId="{1C39FA5A-2AC1-4932-AD0D-60CB7F1ADB14}" dt="2022-03-22T20:46:55.787" v="68" actId="20577"/>
        <pc:sldMkLst>
          <pc:docMk/>
          <pc:sldMk cId="2459219598" sldId="424"/>
        </pc:sldMkLst>
        <pc:spChg chg="mod">
          <ac:chgData name="Carlos Leonel Ramirez Martinez" userId="14d3900238d93848" providerId="LiveId" clId="{1C39FA5A-2AC1-4932-AD0D-60CB7F1ADB14}" dt="2022-03-22T20:45:35.908" v="51" actId="20577"/>
          <ac:spMkLst>
            <pc:docMk/>
            <pc:sldMk cId="2459219598" sldId="424"/>
            <ac:spMk id="2" creationId="{A923656C-95B7-4CC9-8CE9-229EB54A250D}"/>
          </ac:spMkLst>
        </pc:spChg>
      </pc:sldChg>
      <pc:sldChg chg="delSp new mod modClrScheme chgLayout">
        <pc:chgData name="Carlos Leonel Ramirez Martinez" userId="14d3900238d93848" providerId="LiveId" clId="{1C39FA5A-2AC1-4932-AD0D-60CB7F1ADB14}" dt="2022-03-22T20:46:45.752" v="58" actId="700"/>
        <pc:sldMkLst>
          <pc:docMk/>
          <pc:sldMk cId="2385641757" sldId="425"/>
        </pc:sldMkLst>
        <pc:spChg chg="del">
          <ac:chgData name="Carlos Leonel Ramirez Martinez" userId="14d3900238d93848" providerId="LiveId" clId="{1C39FA5A-2AC1-4932-AD0D-60CB7F1ADB14}" dt="2022-03-22T20:46:45.752" v="58" actId="700"/>
          <ac:spMkLst>
            <pc:docMk/>
            <pc:sldMk cId="2385641757" sldId="425"/>
            <ac:spMk id="2" creationId="{3E0A92F3-B76D-4867-96C7-CA30882E148D}"/>
          </ac:spMkLst>
        </pc:spChg>
        <pc:spChg chg="del">
          <ac:chgData name="Carlos Leonel Ramirez Martinez" userId="14d3900238d93848" providerId="LiveId" clId="{1C39FA5A-2AC1-4932-AD0D-60CB7F1ADB14}" dt="2022-03-22T20:46:45.752" v="58" actId="700"/>
          <ac:spMkLst>
            <pc:docMk/>
            <pc:sldMk cId="2385641757" sldId="425"/>
            <ac:spMk id="3" creationId="{E782ACD5-E2BE-47F0-9554-56F7B258382D}"/>
          </ac:spMkLst>
        </pc:spChg>
        <pc:spChg chg="del">
          <ac:chgData name="Carlos Leonel Ramirez Martinez" userId="14d3900238d93848" providerId="LiveId" clId="{1C39FA5A-2AC1-4932-AD0D-60CB7F1ADB14}" dt="2022-03-22T20:46:45.752" v="58" actId="700"/>
          <ac:spMkLst>
            <pc:docMk/>
            <pc:sldMk cId="2385641757" sldId="425"/>
            <ac:spMk id="4" creationId="{8B77E97F-BAC9-4B57-A39F-50E470FCF73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D3B09-7FA6-4AF0-A191-94DB35E04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804B5-1E40-4B6E-A1E9-A48F7E8A4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B01B8E-6903-45BA-A25F-2464378F68B7}" type="datetimeFigureOut">
              <a:rPr lang="en-US" smtClean="0"/>
              <a:t>3/22/2022</a:t>
            </a:fld>
            <a:endParaRPr lang="en-US"/>
          </a:p>
        </p:txBody>
      </p:sp>
      <p:sp>
        <p:nvSpPr>
          <p:cNvPr id="4" name="Footer Placeholder 3">
            <a:extLst>
              <a:ext uri="{FF2B5EF4-FFF2-40B4-BE49-F238E27FC236}">
                <a16:creationId xmlns:a16="http://schemas.microsoft.com/office/drawing/2014/main" id="{D529133F-515D-4019-A9B4-9583E9E97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C6CDB4-E0AD-418B-9DBB-14F55856B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8701E-8749-49FF-9136-A8B45F742ABB}" type="slidenum">
              <a:rPr lang="en-US" smtClean="0"/>
              <a:t>‹#›</a:t>
            </a:fld>
            <a:endParaRPr lang="en-US"/>
          </a:p>
        </p:txBody>
      </p:sp>
    </p:spTree>
    <p:extLst>
      <p:ext uri="{BB962C8B-B14F-4D97-AF65-F5344CB8AC3E}">
        <p14:creationId xmlns:p14="http://schemas.microsoft.com/office/powerpoint/2010/main" val="6484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F30B-65A4-47A6-B5DF-0CC03F3F9D3B}" type="datetimeFigureOut">
              <a:t>3/22/2022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AA6C2-3ED3-4BD4-AB1E-2A382F0DA5D0}" type="slidenum">
              <a:t>‹#›</a:t>
            </a:fld>
            <a:endParaRPr lang="es-ES"/>
          </a:p>
        </p:txBody>
      </p:sp>
    </p:spTree>
    <p:extLst>
      <p:ext uri="{BB962C8B-B14F-4D97-AF65-F5344CB8AC3E}">
        <p14:creationId xmlns:p14="http://schemas.microsoft.com/office/powerpoint/2010/main" val="228525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err="1"/>
              <a:t>To</a:t>
            </a:r>
            <a:r>
              <a:rPr lang="es-GT" dirty="0"/>
              <a:t> </a:t>
            </a:r>
            <a:r>
              <a:rPr lang="es-GT" dirty="0" err="1"/>
              <a:t>review</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a:t>
            </a:fld>
            <a:endParaRPr lang="en-US"/>
          </a:p>
        </p:txBody>
      </p:sp>
    </p:spTree>
    <p:extLst>
      <p:ext uri="{BB962C8B-B14F-4D97-AF65-F5344CB8AC3E}">
        <p14:creationId xmlns:p14="http://schemas.microsoft.com/office/powerpoint/2010/main" val="1587752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Si dos usuarios están en modo privado y ambos hacen el mismo cambio, por ejemplo. El usuario 1 cambia el nombre de host del sistema a manzanas mientras que el usuario 2 establece el nombre de host a naranjas, la segunda confirmación fallará con un mensaje de error para evitar conflictos de configuración. El software aplica los cambios del segundo usuario si el Usuario 2 emite un segundo comando de confirmación.</a:t>
            </a:r>
          </a:p>
          <a:p>
            <a:endParaRPr lang="es-ES" dirty="0"/>
          </a:p>
          <a:p>
            <a:r>
              <a:rPr lang="es-ES" dirty="0"/>
              <a:t>Cuando la agrupación de chasis está en vigor, el comando de configuración privada está automatizado. En algunos otros entornos, es posible que desee solicitar a los usuarios que utilicen solo configure private. Al crear cuentas de usuario, es posible limitar los comandos disponibles para los usuarios a través de las propiedades asignadas.</a:t>
            </a:r>
          </a:p>
          <a:p>
            <a:endParaRPr lang="es-ES" dirty="0"/>
          </a:p>
          <a:p>
            <a:r>
              <a:rPr lang="es-ES" dirty="0"/>
              <a:t>Si un usuario está en modo de configuración y ha alterado la configuración candidata, otros usuarios no pueden ingresar al modo de configuración usando las opciones exclusivas o privadas. Los cambios realizados por el primer usuario deben confirmarse o cancelarse antes de que cualquier otro usuario ingrese al modo de configuración con las opciones exclusivas o privadas.</a:t>
            </a:r>
          </a:p>
        </p:txBody>
      </p:sp>
      <p:sp>
        <p:nvSpPr>
          <p:cNvPr id="4" name="Slide Number Placeholder 3"/>
          <p:cNvSpPr>
            <a:spLocks noGrp="1"/>
          </p:cNvSpPr>
          <p:nvPr>
            <p:ph type="sldNum" sz="quarter" idx="5"/>
          </p:nvPr>
        </p:nvSpPr>
        <p:spPr/>
        <p:txBody>
          <a:bodyPr/>
          <a:lstStyle/>
          <a:p>
            <a:fld id="{4D0AA6C2-3ED3-4BD4-AB1E-2A382F0DA5D0}" type="slidenum">
              <a:rPr lang="en-US" smtClean="0"/>
              <a:t>11</a:t>
            </a:fld>
            <a:endParaRPr lang="en-US"/>
          </a:p>
        </p:txBody>
      </p:sp>
    </p:spTree>
    <p:extLst>
      <p:ext uri="{BB962C8B-B14F-4D97-AF65-F5344CB8AC3E}">
        <p14:creationId xmlns:p14="http://schemas.microsoft.com/office/powerpoint/2010/main" val="1137519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 clúster de chasis proporciona alta disponibilidad en los dispositivos de la serie SRX donde dos dispositivos funcionan como un solo dispositivo. El clúster de chasis incluye la sincronización de archivos de configuración y los estados de sesión de tiempo de ejecución dinámico entre los dispositivos de la serie SRX, que forman parte de la configuración del clúster de chasis.</a:t>
            </a:r>
          </a:p>
        </p:txBody>
      </p:sp>
      <p:sp>
        <p:nvSpPr>
          <p:cNvPr id="4" name="Slide Number Placeholder 3"/>
          <p:cNvSpPr>
            <a:spLocks noGrp="1"/>
          </p:cNvSpPr>
          <p:nvPr>
            <p:ph type="sldNum" sz="quarter" idx="5"/>
          </p:nvPr>
        </p:nvSpPr>
        <p:spPr/>
        <p:txBody>
          <a:bodyPr/>
          <a:lstStyle/>
          <a:p>
            <a:fld id="{4D0AA6C2-3ED3-4BD4-AB1E-2A382F0DA5D0}" type="slidenum">
              <a:rPr lang="en-US" smtClean="0"/>
              <a:t>12</a:t>
            </a:fld>
            <a:endParaRPr lang="en-US"/>
          </a:p>
        </p:txBody>
      </p:sp>
    </p:spTree>
    <p:extLst>
      <p:ext uri="{BB962C8B-B14F-4D97-AF65-F5344CB8AC3E}">
        <p14:creationId xmlns:p14="http://schemas.microsoft.com/office/powerpoint/2010/main" val="426803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el modo de configuración, ingresa comandos que afectan la jerarquía de declaraciones.</a:t>
            </a:r>
          </a:p>
          <a:p>
            <a:endParaRPr lang="es-ES" dirty="0"/>
          </a:p>
          <a:p>
            <a:r>
              <a:rPr lang="es-ES" dirty="0"/>
              <a:t> La jerarquía de declaraciones almacena información de configuración y es independiente de la jerarquía de comandos del modo operativo CLI. Los comandos disponibles en el modo de configuración también son independientes de los comandos disponibles en el modo operativo.</a:t>
            </a:r>
          </a:p>
          <a:p>
            <a:endParaRPr lang="es-ES" dirty="0"/>
          </a:p>
          <a:p>
            <a:r>
              <a:rPr lang="es-ES" dirty="0"/>
              <a:t> Por ejemplo, el modo operativo CLI incluye un comando </a:t>
            </a:r>
            <a:r>
              <a:rPr lang="es-ES" b="1" dirty="0"/>
              <a:t>show</a:t>
            </a:r>
            <a:r>
              <a:rPr lang="es-ES" dirty="0"/>
              <a:t> para mostrar información operativa específica, mientras que el modo de configuración CLI proporciona un comando </a:t>
            </a:r>
            <a:r>
              <a:rPr lang="es-ES" b="1" dirty="0"/>
              <a:t>show</a:t>
            </a:r>
            <a:r>
              <a:rPr lang="es-ES" dirty="0"/>
              <a:t> para mostrar la jerarquía de declaraciones.  Los dos comandos son independientes entre sí.</a:t>
            </a:r>
          </a:p>
          <a:p>
            <a:endParaRPr lang="es-ES" dirty="0"/>
          </a:p>
          <a:p>
            <a:r>
              <a:rPr lang="es-ES" dirty="0"/>
              <a:t> El software organiza la jerarquía de declaraciones en una estructura de árbol similar a las carpetas de Windows o los directorios de UNIX, agrupando la información relacionada en una rama particular del árbol.</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13</a:t>
            </a:fld>
            <a:endParaRPr lang="en-US"/>
          </a:p>
        </p:txBody>
      </p:sp>
    </p:spTree>
    <p:extLst>
      <p:ext uri="{BB962C8B-B14F-4D97-AF65-F5344CB8AC3E}">
        <p14:creationId xmlns:p14="http://schemas.microsoft.com/office/powerpoint/2010/main" val="292771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Utilice los comandos </a:t>
            </a:r>
            <a:r>
              <a:rPr lang="es-ES" b="1" dirty="0"/>
              <a:t>set</a:t>
            </a:r>
            <a:r>
              <a:rPr lang="es-ES" dirty="0"/>
              <a:t> en el modo de configuración CLI para modificar la configuración candidata. Utilice el comando </a:t>
            </a:r>
            <a:r>
              <a:rPr lang="es-ES" b="1" dirty="0"/>
              <a:t>show</a:t>
            </a:r>
            <a:r>
              <a:rPr lang="es-ES" dirty="0"/>
              <a:t> para mostrar la configuración candidata. Ambos comandos son relativos a la jerarquía de configuración actual. mostrado por el aviso [</a:t>
            </a:r>
            <a:r>
              <a:rPr lang="es-ES" b="1" dirty="0" err="1"/>
              <a:t>edit</a:t>
            </a:r>
            <a:r>
              <a:rPr lang="es-ES" dirty="0"/>
              <a:t>].</a:t>
            </a:r>
          </a:p>
          <a:p>
            <a:endParaRPr lang="es-ES" dirty="0"/>
          </a:p>
          <a:p>
            <a:r>
              <a:rPr lang="es-ES" dirty="0"/>
              <a:t>Los archivos de configuración utilizan corchetes y sangría para mostrar visualmente la estructura jerárquica de la configuración. Las instrucciones de terminación (u hoja) en la jerarquía de configuración se muestran con un punto y coma al final. No ingresa ni las llaves ni los puntos y comas como parte del comando </a:t>
            </a:r>
            <a:r>
              <a:rPr lang="es-ES" b="1" dirty="0"/>
              <a:t>set</a:t>
            </a:r>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14</a:t>
            </a:fld>
            <a:endParaRPr lang="en-US"/>
          </a:p>
        </p:txBody>
      </p:sp>
    </p:spTree>
    <p:extLst>
      <p:ext uri="{BB962C8B-B14F-4D97-AF65-F5344CB8AC3E}">
        <p14:creationId xmlns:p14="http://schemas.microsoft.com/office/powerpoint/2010/main" val="4014594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Utilice el comando set para modificar la configuración candidata.</a:t>
            </a:r>
          </a:p>
          <a:p>
            <a:endParaRPr lang="es-GT" dirty="0"/>
          </a:p>
          <a:p>
            <a:r>
              <a:rPr lang="es-GT" dirty="0"/>
              <a:t>El ejemplo muestra como utilizar el comando set para agregar en servicio ftp a través del CLI</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24</a:t>
            </a:fld>
            <a:endParaRPr lang="en-US"/>
          </a:p>
        </p:txBody>
      </p:sp>
    </p:spTree>
    <p:extLst>
      <p:ext uri="{BB962C8B-B14F-4D97-AF65-F5344CB8AC3E}">
        <p14:creationId xmlns:p14="http://schemas.microsoft.com/office/powerpoint/2010/main" val="124714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Utilice el comando de eliminación del modo de configuración para eliminar declaraciones que agregó previamente a la configuración con un comando set. Este comando elimina la declaración y todas sus declaraciones e identificadores subordinados. Eliminar una declaración o un identificador desconfigura efectivamente la funcionalidad asociada con esa declaración o identificador, devolviendo esa funcionalidad a su condición predeterminada. Considere usar la función de eliminación comodín cuando eliminar declaraciones individuales es demasiado arduo y eliminar una </a:t>
            </a:r>
            <a:r>
              <a:rPr lang="es-ES" dirty="0" err="1"/>
              <a:t>subjerarquía</a:t>
            </a:r>
            <a:r>
              <a:rPr lang="es-ES" dirty="0"/>
              <a:t> de configuración completa carece de la granularidad que necesita. El ejemplo muestra una sintaxis de muestra para una eliminación comodín.</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25</a:t>
            </a:fld>
            <a:endParaRPr lang="en-US"/>
          </a:p>
        </p:txBody>
      </p:sp>
    </p:spTree>
    <p:extLst>
      <p:ext uri="{BB962C8B-B14F-4D97-AF65-F5344CB8AC3E}">
        <p14:creationId xmlns:p14="http://schemas.microsoft.com/office/powerpoint/2010/main" val="508415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Utilice el comando de eliminación del modo de configuración para eliminar declaraciones que agregó previamente a la configuración con un comando set. Este comando elimina la declaración y todas sus declaraciones e identificadores subordinados. Eliminar una declaración o un identificador desconfigura efectivamente la funcionalidad asociada con esa declaración o identificador, devolviendo esa funcionalidad a su condición predeterminada. Considere usar la función de eliminación comodín cuando eliminar declaraciones individuales es demasiado arduo y eliminar una </a:t>
            </a:r>
            <a:r>
              <a:rPr lang="es-ES" dirty="0" err="1"/>
              <a:t>subjerarquía</a:t>
            </a:r>
            <a:r>
              <a:rPr lang="es-ES" dirty="0"/>
              <a:t> de configuración completa carece de la granularidad que necesita. El ejemplo muestra una sintaxis de muestra para una eliminación comodín.</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26</a:t>
            </a:fld>
            <a:endParaRPr lang="en-US"/>
          </a:p>
        </p:txBody>
      </p:sp>
    </p:spTree>
    <p:extLst>
      <p:ext uri="{BB962C8B-B14F-4D97-AF65-F5344CB8AC3E}">
        <p14:creationId xmlns:p14="http://schemas.microsoft.com/office/powerpoint/2010/main" val="3764740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strike="noStrike" spc="-1" dirty="0">
                <a:latin typeface="Arial"/>
              </a:rPr>
              <a:t>Adicionalmente a la eliminación de los elementos de configuración, </a:t>
            </a:r>
            <a:r>
              <a:rPr lang="es-ES" sz="1200" b="0" strike="noStrike" spc="-1" dirty="0" err="1">
                <a:latin typeface="Arial"/>
              </a:rPr>
              <a:t>tambien</a:t>
            </a:r>
            <a:r>
              <a:rPr lang="es-ES" sz="1200" b="0" strike="noStrike" spc="-1" dirty="0">
                <a:latin typeface="Arial"/>
              </a:rPr>
              <a:t> considere el uso del comando </a:t>
            </a:r>
            <a:r>
              <a:rPr lang="es-ES" sz="1200" b="0" strike="noStrike" spc="-1" dirty="0" err="1">
                <a:latin typeface="Arial"/>
              </a:rPr>
              <a:t>deactivate</a:t>
            </a:r>
            <a:r>
              <a:rPr lang="es-ES" sz="1200" b="0" strike="noStrike" spc="-1" dirty="0">
                <a:latin typeface="Arial"/>
              </a:rPr>
              <a:t>, el cual causa que una porción específica de la </a:t>
            </a:r>
            <a:r>
              <a:rPr lang="es-ES" sz="1200" b="0" strike="noStrike" spc="-1" dirty="0" err="1">
                <a:latin typeface="Arial"/>
              </a:rPr>
              <a:t>jerarquia</a:t>
            </a:r>
            <a:r>
              <a:rPr lang="es-ES" sz="1200" b="0" strike="noStrike" spc="-1" dirty="0">
                <a:latin typeface="Arial"/>
              </a:rPr>
              <a:t> de </a:t>
            </a:r>
            <a:r>
              <a:rPr lang="es-ES" sz="1200" b="0" strike="noStrike" spc="-1" dirty="0" err="1">
                <a:latin typeface="Arial"/>
              </a:rPr>
              <a:t>configuraión</a:t>
            </a:r>
            <a:r>
              <a:rPr lang="es-ES" sz="1200" b="0" strike="noStrike" spc="-1" dirty="0">
                <a:latin typeface="Arial"/>
              </a:rPr>
              <a:t> sea </a:t>
            </a:r>
            <a:r>
              <a:rPr lang="es-ES" sz="1200" b="0" strike="noStrike" spc="-1" dirty="0" err="1">
                <a:latin typeface="Arial"/>
              </a:rPr>
              <a:t>ingorada</a:t>
            </a:r>
            <a:r>
              <a:rPr lang="es-ES" sz="1200" b="0" strike="noStrike" spc="-1" dirty="0">
                <a:latin typeface="Arial"/>
              </a:rPr>
              <a:t>, mientras se retiene la configuración original.</a:t>
            </a:r>
          </a:p>
        </p:txBody>
      </p:sp>
      <p:sp>
        <p:nvSpPr>
          <p:cNvPr id="4" name="Slide Number Placeholder 3"/>
          <p:cNvSpPr>
            <a:spLocks noGrp="1"/>
          </p:cNvSpPr>
          <p:nvPr>
            <p:ph type="sldNum" sz="quarter" idx="5"/>
          </p:nvPr>
        </p:nvSpPr>
        <p:spPr/>
        <p:txBody>
          <a:bodyPr/>
          <a:lstStyle/>
          <a:p>
            <a:fld id="{4D0AA6C2-3ED3-4BD4-AB1E-2A382F0DA5D0}" type="slidenum">
              <a:rPr lang="en-US" smtClean="0"/>
              <a:t>27</a:t>
            </a:fld>
            <a:endParaRPr lang="en-US"/>
          </a:p>
        </p:txBody>
      </p:sp>
    </p:spTree>
    <p:extLst>
      <p:ext uri="{BB962C8B-B14F-4D97-AF65-F5344CB8AC3E}">
        <p14:creationId xmlns:p14="http://schemas.microsoft.com/office/powerpoint/2010/main" val="394399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strike="noStrike" spc="-1" dirty="0">
                <a:latin typeface="Arial"/>
              </a:rPr>
              <a:t>Ingrese el comando activate para que la configuración tome efecto nuevamente.</a:t>
            </a:r>
            <a:endParaRPr lang="en-US" sz="1200" b="0" strike="noStrike" spc="-1" dirty="0">
              <a:latin typeface="Arial"/>
            </a:endParaRPr>
          </a:p>
        </p:txBody>
      </p:sp>
      <p:sp>
        <p:nvSpPr>
          <p:cNvPr id="4" name="Slide Number Placeholder 3"/>
          <p:cNvSpPr>
            <a:spLocks noGrp="1"/>
          </p:cNvSpPr>
          <p:nvPr>
            <p:ph type="sldNum" sz="quarter" idx="5"/>
          </p:nvPr>
        </p:nvSpPr>
        <p:spPr/>
        <p:txBody>
          <a:bodyPr/>
          <a:lstStyle/>
          <a:p>
            <a:fld id="{4D0AA6C2-3ED3-4BD4-AB1E-2A382F0DA5D0}" type="slidenum">
              <a:rPr lang="en-US" smtClean="0"/>
              <a:t>28</a:t>
            </a:fld>
            <a:endParaRPr lang="en-US"/>
          </a:p>
        </p:txBody>
      </p:sp>
    </p:spTree>
    <p:extLst>
      <p:ext uri="{BB962C8B-B14F-4D97-AF65-F5344CB8AC3E}">
        <p14:creationId xmlns:p14="http://schemas.microsoft.com/office/powerpoint/2010/main" val="544184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strike="noStrike" spc="-1" dirty="0">
                <a:latin typeface="Arial"/>
              </a:rPr>
              <a:t>Existen algunos comandos de modo configuración que ayudan a incrementar la eficiencia.</a:t>
            </a:r>
          </a:p>
          <a:p>
            <a:endParaRPr lang="es-ES" sz="1200" b="0" strike="noStrike" spc="-1" dirty="0">
              <a:latin typeface="Arial"/>
            </a:endParaRPr>
          </a:p>
          <a:p>
            <a:r>
              <a:rPr lang="es-ES" sz="1200" b="0" strike="noStrike" spc="-1" dirty="0">
                <a:latin typeface="Arial"/>
              </a:rPr>
              <a:t>Importante, sin importar el </a:t>
            </a:r>
            <a:r>
              <a:rPr lang="es-ES" sz="1200" b="0" strike="noStrike" spc="-1" dirty="0" err="1">
                <a:latin typeface="Arial"/>
              </a:rPr>
              <a:t>metodo</a:t>
            </a:r>
            <a:r>
              <a:rPr lang="es-ES" sz="1200" b="0" strike="noStrike" spc="-1" dirty="0">
                <a:latin typeface="Arial"/>
              </a:rPr>
              <a:t> y los comandos que se </a:t>
            </a:r>
            <a:r>
              <a:rPr lang="es-ES" sz="1200" b="0" strike="noStrike" spc="-1" dirty="0" err="1">
                <a:latin typeface="Arial"/>
              </a:rPr>
              <a:t>utilizen</a:t>
            </a:r>
            <a:r>
              <a:rPr lang="es-ES" sz="1200" b="0" strike="noStrike" spc="-1" dirty="0">
                <a:latin typeface="Arial"/>
              </a:rPr>
              <a:t> para actualizar el archivo de configuración, se tiene que emitir el comando </a:t>
            </a:r>
            <a:r>
              <a:rPr lang="es-ES" sz="1200" b="0" strike="noStrike" spc="-1" dirty="0" err="1">
                <a:latin typeface="Arial"/>
              </a:rPr>
              <a:t>commit</a:t>
            </a:r>
            <a:r>
              <a:rPr lang="es-ES" sz="1200" b="0" strike="noStrike" spc="-1" dirty="0">
                <a:latin typeface="Arial"/>
              </a:rPr>
              <a:t> para activar los cambios.</a:t>
            </a:r>
          </a:p>
          <a:p>
            <a:endParaRPr lang="es-ES" sz="1200" b="0" strike="noStrike" spc="-1" dirty="0">
              <a:latin typeface="Arial"/>
            </a:endParaRPr>
          </a:p>
          <a:p>
            <a:r>
              <a:rPr lang="es-ES" sz="1200" b="0" strike="noStrike" spc="-1" dirty="0">
                <a:latin typeface="Arial"/>
              </a:rPr>
              <a:t>Haga </a:t>
            </a:r>
            <a:r>
              <a:rPr lang="es-ES" sz="1200" b="0" strike="noStrike" spc="-1" dirty="0" err="1">
                <a:latin typeface="Arial"/>
              </a:rPr>
              <a:t>click</a:t>
            </a:r>
            <a:r>
              <a:rPr lang="es-ES" sz="1200" b="0" strike="noStrike" spc="-1" dirty="0">
                <a:latin typeface="Arial"/>
              </a:rPr>
              <a:t> en el </a:t>
            </a:r>
            <a:r>
              <a:rPr lang="es-ES" sz="1200" b="0" strike="noStrike" spc="-1" dirty="0" err="1">
                <a:latin typeface="Arial"/>
              </a:rPr>
              <a:t>boton</a:t>
            </a:r>
            <a:r>
              <a:rPr lang="es-ES" sz="1200" b="0" strike="noStrike" spc="-1" dirty="0">
                <a:latin typeface="Arial"/>
              </a:rPr>
              <a:t> de información adicional para una lista de los comandos de modo configuración.</a:t>
            </a:r>
            <a:endParaRPr lang="en-US" sz="1200" b="0" strike="noStrike" spc="-1" dirty="0">
              <a:latin typeface="Arial"/>
            </a:endParaRPr>
          </a:p>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29</a:t>
            </a:fld>
            <a:endParaRPr lang="en-US"/>
          </a:p>
        </p:txBody>
      </p:sp>
    </p:spTree>
    <p:extLst>
      <p:ext uri="{BB962C8B-B14F-4D97-AF65-F5344CB8AC3E}">
        <p14:creationId xmlns:p14="http://schemas.microsoft.com/office/powerpoint/2010/main" val="103354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 diferencia del software de otros proveedores, los cambios de configuración realizados en Junos OS no surten efecto de inmediato. Esta característica de diseño le permite agrupar y aplicar varios cambios de configuración a la configuración en ejecución como una sola unidad. El Junos </a:t>
            </a:r>
            <a:r>
              <a:rPr lang="es-ES" dirty="0" err="1"/>
              <a:t>CLl</a:t>
            </a:r>
            <a:r>
              <a:rPr lang="es-ES" dirty="0"/>
              <a:t> presenta el modo de configuración con dos tipos de configuración </a:t>
            </a:r>
            <a:r>
              <a:rPr lang="es-ES" dirty="0" err="1"/>
              <a:t>Configuración</a:t>
            </a:r>
            <a:r>
              <a:rPr lang="es-ES" dirty="0"/>
              <a:t> activa y Configuración candidata. Haga clic en cada tipo de configuración para obtener más información.</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a:t>
            </a:fld>
            <a:endParaRPr lang="en-US"/>
          </a:p>
        </p:txBody>
      </p:sp>
    </p:spTree>
    <p:extLst>
      <p:ext uri="{BB962C8B-B14F-4D97-AF65-F5344CB8AC3E}">
        <p14:creationId xmlns:p14="http://schemas.microsoft.com/office/powerpoint/2010/main" val="3841750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strike="noStrike" spc="-1" dirty="0">
                <a:latin typeface="Arial"/>
              </a:rPr>
              <a:t>Demos un vistazo mas de cerca de algunos comandos de modo de configuración que ayudan a aumentar la eficiencia.</a:t>
            </a:r>
          </a:p>
          <a:p>
            <a:endParaRPr lang="es-ES" sz="1200" b="0" strike="noStrike" spc="-1" dirty="0">
              <a:latin typeface="Arial"/>
            </a:endParaRPr>
          </a:p>
          <a:p>
            <a:r>
              <a:rPr lang="es-ES" sz="1200" b="0" strike="noStrike" spc="-1" dirty="0">
                <a:latin typeface="Arial"/>
              </a:rPr>
              <a:t>El comando </a:t>
            </a:r>
            <a:r>
              <a:rPr lang="es-ES" sz="1200" b="0" strike="noStrike" spc="-1" dirty="0" err="1">
                <a:latin typeface="Arial"/>
              </a:rPr>
              <a:t>deactivate</a:t>
            </a:r>
            <a:r>
              <a:rPr lang="es-ES" sz="1200" b="0" strike="noStrike" spc="-1" dirty="0">
                <a:latin typeface="Arial"/>
              </a:rPr>
              <a:t> es utilizado para desactivar o ignorar una directiva de configuración</a:t>
            </a:r>
          </a:p>
          <a:p>
            <a:endParaRPr lang="es-ES" sz="1200" b="0" strike="noStrike" spc="-1" dirty="0">
              <a:latin typeface="Arial"/>
            </a:endParaRPr>
          </a:p>
          <a:p>
            <a:r>
              <a:rPr lang="es-ES" sz="1200" b="0" strike="noStrike" spc="-1" dirty="0">
                <a:latin typeface="Arial"/>
              </a:rPr>
              <a:t>El comando </a:t>
            </a:r>
            <a:r>
              <a:rPr lang="es-ES" sz="1200" b="0" strike="noStrike" spc="-1" dirty="0" err="1">
                <a:latin typeface="Arial"/>
              </a:rPr>
              <a:t>insert</a:t>
            </a:r>
            <a:r>
              <a:rPr lang="es-ES" sz="1200" b="0" strike="noStrike" spc="-1" dirty="0">
                <a:latin typeface="Arial"/>
              </a:rPr>
              <a:t> es utilizado para insertar una directiva de configuración en otra ubicación</a:t>
            </a:r>
          </a:p>
          <a:p>
            <a:endParaRPr lang="es-ES" sz="1200" b="0" strike="noStrike" spc="-1" dirty="0">
              <a:latin typeface="Arial"/>
            </a:endParaRPr>
          </a:p>
          <a:p>
            <a:r>
              <a:rPr lang="es-ES" sz="1200" b="0" strike="noStrike" spc="-1" dirty="0">
                <a:latin typeface="Arial"/>
              </a:rPr>
              <a:t>El comando </a:t>
            </a:r>
            <a:r>
              <a:rPr lang="es-ES" sz="1200" b="0" strike="noStrike" spc="-1" dirty="0" err="1">
                <a:latin typeface="Arial"/>
              </a:rPr>
              <a:t>annotate</a:t>
            </a:r>
            <a:r>
              <a:rPr lang="es-ES" sz="1200" b="0" strike="noStrike" spc="-1" dirty="0">
                <a:latin typeface="Arial"/>
              </a:rPr>
              <a:t> es utilizado para anotar o comentar una directiva de configuración.</a:t>
            </a:r>
          </a:p>
          <a:p>
            <a:endParaRPr lang="es-ES" sz="1200" b="0" strike="noStrike" spc="-1" dirty="0">
              <a:latin typeface="Arial"/>
            </a:endParaRPr>
          </a:p>
          <a:p>
            <a:r>
              <a:rPr lang="es-ES" sz="1200" b="0" strike="noStrike" spc="-1" dirty="0">
                <a:latin typeface="Arial"/>
              </a:rPr>
              <a:t>Haga </a:t>
            </a:r>
            <a:r>
              <a:rPr lang="es-ES" sz="1200" b="0" strike="noStrike" spc="-1" dirty="0" err="1">
                <a:latin typeface="Arial"/>
              </a:rPr>
              <a:t>click</a:t>
            </a:r>
            <a:r>
              <a:rPr lang="es-ES" sz="1200" b="0" strike="noStrike" spc="-1" dirty="0">
                <a:latin typeface="Arial"/>
              </a:rPr>
              <a:t> en cada </a:t>
            </a:r>
            <a:r>
              <a:rPr lang="es-ES" sz="1200" b="0" strike="noStrike" spc="-1" dirty="0" err="1">
                <a:latin typeface="Arial"/>
              </a:rPr>
              <a:t>boton</a:t>
            </a:r>
            <a:r>
              <a:rPr lang="es-ES" sz="1200" b="0" strike="noStrike" spc="-1" dirty="0">
                <a:latin typeface="Arial"/>
              </a:rPr>
              <a:t> de </a:t>
            </a:r>
            <a:r>
              <a:rPr lang="es-ES" sz="1200" b="0" strike="noStrike" spc="-1" dirty="0" err="1">
                <a:latin typeface="Arial"/>
              </a:rPr>
              <a:t>ejempllo</a:t>
            </a:r>
            <a:r>
              <a:rPr lang="es-ES" sz="1200" b="0" strike="noStrike" spc="-1" dirty="0">
                <a:latin typeface="Arial"/>
              </a:rPr>
              <a:t> para ver ejemplos de estos comandos y su salida.</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4" name="Slide Number Placeholder 3"/>
          <p:cNvSpPr>
            <a:spLocks noGrp="1"/>
          </p:cNvSpPr>
          <p:nvPr>
            <p:ph type="sldNum" sz="quarter" idx="5"/>
          </p:nvPr>
        </p:nvSpPr>
        <p:spPr/>
        <p:txBody>
          <a:bodyPr/>
          <a:lstStyle/>
          <a:p>
            <a:fld id="{4D0AA6C2-3ED3-4BD4-AB1E-2A382F0DA5D0}" type="slidenum">
              <a:rPr lang="en-US" smtClean="0"/>
              <a:t>30</a:t>
            </a:fld>
            <a:endParaRPr lang="en-US"/>
          </a:p>
        </p:txBody>
      </p:sp>
    </p:spTree>
    <p:extLst>
      <p:ext uri="{BB962C8B-B14F-4D97-AF65-F5344CB8AC3E}">
        <p14:creationId xmlns:p14="http://schemas.microsoft.com/office/powerpoint/2010/main" val="18384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utilizar el comando “show" del modo de configuración para mostrar la configuración candidata. Este comando muestra la configuración en el nivel de jerarquía actual o en el nivel especificado por debajo de la ubicación actual.</a:t>
            </a:r>
          </a:p>
          <a:p>
            <a:endParaRPr lang="es-ES" dirty="0"/>
          </a:p>
          <a:p>
            <a:r>
              <a:rPr lang="es-ES" dirty="0"/>
              <a:t>El comando show tiene esta sintaxis: "show </a:t>
            </a:r>
            <a:r>
              <a:rPr lang="es-ES" dirty="0" err="1"/>
              <a:t>statement-path</a:t>
            </a:r>
            <a:r>
              <a:rPr lang="es-ES" dirty="0"/>
              <a:t>". Al mostrar la configuración, la CLI </a:t>
            </a:r>
            <a:r>
              <a:rPr lang="es-ES" dirty="0" err="1"/>
              <a:t>indenta</a:t>
            </a:r>
            <a:r>
              <a:rPr lang="es-ES" dirty="0"/>
              <a:t> cada nivel de jerarquía subordinado, inserta corchetes para indicar el comienzo y el final de cada nivel de jerarquía y coloca un punto y coma al final de las declaraciones que se encuentran en el nivel más bajo de la jerarquía. El formato de visualización es el mismo formato que utiliza al crear un archivo de configuración ASCII y también es el mismo formato que utiliza la CLI al guardar una configuración en un archivo ASCII.</a:t>
            </a:r>
          </a:p>
          <a:p>
            <a:endParaRPr lang="es-ES" dirty="0"/>
          </a:p>
          <a:p>
            <a:r>
              <a:rPr lang="es-ES" dirty="0"/>
              <a:t>El comando de editar servicios del sistema lo ayuda a estacionar en una </a:t>
            </a:r>
            <a:r>
              <a:rPr lang="es-ES" dirty="0" err="1"/>
              <a:t>subjerarquía</a:t>
            </a:r>
            <a:r>
              <a:rPr lang="es-ES" dirty="0"/>
              <a:t> específica.</a:t>
            </a:r>
          </a:p>
          <a:p>
            <a:endParaRPr lang="es-ES" dirty="0"/>
          </a:p>
          <a:p>
            <a:r>
              <a:rPr lang="es-ES" dirty="0"/>
              <a:t>En los casos en que una declaración vacía conduce a una configuración no válida porque está incompleta o no tiene sentido, el comando show no muestra ninguna de las rutas de la declaración.</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35</a:t>
            </a:fld>
            <a:endParaRPr lang="en-US"/>
          </a:p>
        </p:txBody>
      </p:sp>
    </p:spTree>
    <p:extLst>
      <p:ext uri="{BB962C8B-B14F-4D97-AF65-F5344CB8AC3E}">
        <p14:creationId xmlns:p14="http://schemas.microsoft.com/office/powerpoint/2010/main" val="145906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mostrar los comandos de configuración individuales utilizados para crear el archivo de configuración existente mediante el comando “show | </a:t>
            </a:r>
            <a:r>
              <a:rPr lang="es-ES" dirty="0" err="1"/>
              <a:t>display</a:t>
            </a:r>
            <a:r>
              <a:rPr lang="es-ES" dirty="0"/>
              <a:t> set". Se muestra un ejemplo de este comando y su salida resultante.</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36</a:t>
            </a:fld>
            <a:endParaRPr lang="en-US"/>
          </a:p>
        </p:txBody>
      </p:sp>
    </p:spTree>
    <p:extLst>
      <p:ext uri="{BB962C8B-B14F-4D97-AF65-F5344CB8AC3E}">
        <p14:creationId xmlns:p14="http://schemas.microsoft.com/office/powerpoint/2010/main" val="657173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Recuerde, los dispositivos Junos no aplican automáticamente sus cambios de configuración. Debe utilizar el comando de confirmación para activar la configuración de su candidato. Por lo general, puede realizar la operación de confirmación desde cualquier nivel de jerarquía.</a:t>
            </a:r>
          </a:p>
          <a:p>
            <a:endParaRPr lang="es-ES" dirty="0"/>
          </a:p>
          <a:p>
            <a:r>
              <a:rPr lang="es-ES" dirty="0"/>
              <a:t>La excepción es cuando los usuarios ingresan al modo de configuración utilizando la opción de configuración privada, que requiere que el comando de confirmación se emita en el nivel de jerarquía superior.</a:t>
            </a:r>
          </a:p>
          <a:p>
            <a:endParaRPr lang="es-ES" dirty="0"/>
          </a:p>
          <a:p>
            <a:r>
              <a:rPr lang="es-ES" dirty="0"/>
              <a:t>En dispositivos con motores de enrutamiento redundantes, puede realizar una sincronización de confirmación, que activa y sincroniza la configuración en ambos motores de enrutamiento.</a:t>
            </a:r>
          </a:p>
          <a:p>
            <a:endParaRPr lang="es-ES" dirty="0"/>
          </a:p>
          <a:p>
            <a:r>
              <a:rPr lang="es-ES" dirty="0"/>
              <a:t>Como alternativa, puede configurar el sistema para realizar automáticamente la operación de sincronización cuando se emite una confirmación estándar a través del comando “set </a:t>
            </a:r>
            <a:r>
              <a:rPr lang="es-ES" dirty="0" err="1"/>
              <a:t>system</a:t>
            </a:r>
            <a:r>
              <a:rPr lang="es-ES" dirty="0"/>
              <a:t> </a:t>
            </a:r>
            <a:r>
              <a:rPr lang="es-ES" dirty="0" err="1"/>
              <a:t>commit</a:t>
            </a:r>
            <a:r>
              <a:rPr lang="es-ES" dirty="0"/>
              <a:t> </a:t>
            </a:r>
            <a:r>
              <a:rPr lang="es-ES" dirty="0" err="1"/>
              <a:t>synchronize</a:t>
            </a:r>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37</a:t>
            </a:fld>
            <a:endParaRPr lang="en-US"/>
          </a:p>
        </p:txBody>
      </p:sp>
    </p:spTree>
    <p:extLst>
      <p:ext uri="{BB962C8B-B14F-4D97-AF65-F5344CB8AC3E}">
        <p14:creationId xmlns:p14="http://schemas.microsoft.com/office/powerpoint/2010/main" val="3433892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Recuerde, los dispositivos Junos no aplican automáticamente sus cambios de configuración. Debe utilizar el comando de confirmación para activar la configuración de su candidato. Por lo general, puede realizar la operación de confirmación desde cualquier nivel de jerarquía.</a:t>
            </a:r>
          </a:p>
          <a:p>
            <a:endParaRPr lang="es-ES" dirty="0"/>
          </a:p>
          <a:p>
            <a:r>
              <a:rPr lang="es-ES" dirty="0"/>
              <a:t>La excepción es cuando los usuarios ingresan al modo de configuración utilizando la opción de configuración privada, que requiere que el comando de confirmación se emita en el nivel de jerarquía superior.</a:t>
            </a:r>
          </a:p>
          <a:p>
            <a:endParaRPr lang="es-ES" dirty="0"/>
          </a:p>
          <a:p>
            <a:r>
              <a:rPr lang="es-ES" dirty="0"/>
              <a:t>En dispositivos con motores de enrutamiento redundantes, puede realizar una sincronización de confirmación, que activa y sincroniza la configuración en ambos motores de enrutamiento.</a:t>
            </a:r>
          </a:p>
          <a:p>
            <a:endParaRPr lang="es-ES" dirty="0"/>
          </a:p>
          <a:p>
            <a:r>
              <a:rPr lang="es-ES" dirty="0"/>
              <a:t>Como alternativa, puede configurar el sistema para realizar automáticamente la operación de sincronización cuando se emite una confirmación estándar a través del comando “set </a:t>
            </a:r>
            <a:r>
              <a:rPr lang="es-ES" dirty="0" err="1"/>
              <a:t>system</a:t>
            </a:r>
            <a:r>
              <a:rPr lang="es-ES" dirty="0"/>
              <a:t> </a:t>
            </a:r>
            <a:r>
              <a:rPr lang="es-ES" dirty="0" err="1"/>
              <a:t>commit</a:t>
            </a:r>
            <a:r>
              <a:rPr lang="es-ES" dirty="0"/>
              <a:t> </a:t>
            </a:r>
            <a:r>
              <a:rPr lang="es-ES" dirty="0" err="1"/>
              <a:t>synchronize</a:t>
            </a:r>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38</a:t>
            </a:fld>
            <a:endParaRPr lang="en-US"/>
          </a:p>
        </p:txBody>
      </p:sp>
    </p:spTree>
    <p:extLst>
      <p:ext uri="{BB962C8B-B14F-4D97-AF65-F5344CB8AC3E}">
        <p14:creationId xmlns:p14="http://schemas.microsoft.com/office/powerpoint/2010/main" val="1653097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Cuando confirma una configuración candidata, el software activa toda la configuración en su forma actual. Utilice el comando de verificación de confirmación para validar la sintaxis de una configuración candidata sin ponerla en práctica.</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39</a:t>
            </a:fld>
            <a:endParaRPr lang="en-US"/>
          </a:p>
        </p:txBody>
      </p:sp>
    </p:spTree>
    <p:extLst>
      <p:ext uri="{BB962C8B-B14F-4D97-AF65-F5344CB8AC3E}">
        <p14:creationId xmlns:p14="http://schemas.microsoft.com/office/powerpoint/2010/main" val="1383112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comando de verificación de confirmación no puede detectar errores lógicos en su configuración. ¿Qué sucede cuando está configurando un dispositivo de forma remota y comete un error que deja ese dispositivo inaccesible para las conexiones remotas?</a:t>
            </a:r>
          </a:p>
          <a:p>
            <a:endParaRPr lang="es-ES" dirty="0"/>
          </a:p>
          <a:p>
            <a:r>
              <a:rPr lang="es-ES" dirty="0"/>
              <a:t>Utilice el comando de confirmación confirmada para activar temporalmente una configuración. Si no se ingresa un comando de confirmación adicional dentro de un período de tiempo específico, Junos OS retrocederá automáticamente y confirmará la configuración anterior.</a:t>
            </a:r>
          </a:p>
          <a:p>
            <a:endParaRPr lang="es-ES" dirty="0"/>
          </a:p>
          <a:p>
            <a:r>
              <a:rPr lang="es-ES" dirty="0"/>
              <a:t>Nota: El software admite un rango de 1 a 65 535 minutos, siendo 10 minutos el valor predeterminado.</a:t>
            </a:r>
          </a:p>
          <a:p>
            <a:endParaRPr lang="es-ES" dirty="0"/>
          </a:p>
          <a:p>
            <a:r>
              <a:rPr lang="es-ES" dirty="0"/>
              <a:t>El sistema realiza una secuencia de “</a:t>
            </a:r>
            <a:r>
              <a:rPr lang="es-ES" dirty="0" err="1"/>
              <a:t>rollback</a:t>
            </a:r>
            <a:r>
              <a:rPr lang="es-ES" dirty="0"/>
              <a:t> 1 </a:t>
            </a:r>
            <a:r>
              <a:rPr lang="es-ES" dirty="0" err="1"/>
              <a:t>commit</a:t>
            </a:r>
            <a:r>
              <a:rPr lang="es-ES" dirty="0"/>
              <a:t>" en su nombre.</a:t>
            </a:r>
          </a:p>
          <a:p>
            <a:r>
              <a:rPr lang="es-ES" dirty="0"/>
              <a:t>Después de la reversión automática, puede cargar el archivo de </a:t>
            </a:r>
            <a:r>
              <a:rPr lang="es-ES" dirty="0" err="1"/>
              <a:t>rollback</a:t>
            </a:r>
            <a:r>
              <a:rPr lang="es-ES" dirty="0"/>
              <a:t>  1 para buscar su error. El comando y la operación de </a:t>
            </a:r>
            <a:r>
              <a:rPr lang="es-ES" dirty="0" err="1"/>
              <a:t>rollback</a:t>
            </a:r>
            <a:r>
              <a:rPr lang="es-ES" dirty="0"/>
              <a:t> se analizan en detalle más adelante en este curso.</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40</a:t>
            </a:fld>
            <a:endParaRPr lang="en-US"/>
          </a:p>
        </p:txBody>
      </p:sp>
    </p:spTree>
    <p:extLst>
      <p:ext uri="{BB962C8B-B14F-4D97-AF65-F5344CB8AC3E}">
        <p14:creationId xmlns:p14="http://schemas.microsoft.com/office/powerpoint/2010/main" val="2293835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comando de verificación de confirmación no puede detectar errores lógicos en su configuración. ¿Qué sucede cuando está configurando un dispositivo de forma remota y comete un error que deja ese dispositivo inaccesible para las conexiones remotas?</a:t>
            </a:r>
          </a:p>
          <a:p>
            <a:endParaRPr lang="es-ES" dirty="0"/>
          </a:p>
          <a:p>
            <a:r>
              <a:rPr lang="es-ES" dirty="0"/>
              <a:t>Utilice el comando de confirmación confirmada para activar temporalmente una configuración. Si no se ingresa un comando de confirmación adicional dentro de un período de tiempo específico, Junos OS retrocederá automáticamente y confirmará la configuración anterior.</a:t>
            </a:r>
          </a:p>
          <a:p>
            <a:endParaRPr lang="es-ES" dirty="0"/>
          </a:p>
          <a:p>
            <a:r>
              <a:rPr lang="es-ES" dirty="0"/>
              <a:t>Nota: El software admite un rango de 1 a 65 535 minutos, siendo 10 minutos el valor predeterminado.</a:t>
            </a:r>
          </a:p>
          <a:p>
            <a:endParaRPr lang="es-ES" dirty="0"/>
          </a:p>
          <a:p>
            <a:r>
              <a:rPr lang="es-ES" dirty="0"/>
              <a:t>El sistema realiza una secuencia de “</a:t>
            </a:r>
            <a:r>
              <a:rPr lang="es-ES" dirty="0" err="1"/>
              <a:t>rollback</a:t>
            </a:r>
            <a:r>
              <a:rPr lang="es-ES" dirty="0"/>
              <a:t> 1 </a:t>
            </a:r>
            <a:r>
              <a:rPr lang="es-ES" dirty="0" err="1"/>
              <a:t>commit</a:t>
            </a:r>
            <a:r>
              <a:rPr lang="es-ES" dirty="0"/>
              <a:t>" en su nombre.</a:t>
            </a:r>
          </a:p>
          <a:p>
            <a:r>
              <a:rPr lang="es-ES" dirty="0"/>
              <a:t>Después de la reversión automática, puede cargar el archivo de </a:t>
            </a:r>
            <a:r>
              <a:rPr lang="es-ES" dirty="0" err="1"/>
              <a:t>rollback</a:t>
            </a:r>
            <a:r>
              <a:rPr lang="es-ES" dirty="0"/>
              <a:t>  1 para buscar su error. El comando y la operación de </a:t>
            </a:r>
            <a:r>
              <a:rPr lang="es-ES" dirty="0" err="1"/>
              <a:t>rollback</a:t>
            </a:r>
            <a:r>
              <a:rPr lang="es-ES" dirty="0"/>
              <a:t> se analizan en detalle más adelante en este curso.</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41</a:t>
            </a:fld>
            <a:endParaRPr lang="en-US"/>
          </a:p>
        </p:txBody>
      </p:sp>
    </p:spTree>
    <p:extLst>
      <p:ext uri="{BB962C8B-B14F-4D97-AF65-F5344CB8AC3E}">
        <p14:creationId xmlns:p14="http://schemas.microsoft.com/office/powerpoint/2010/main" val="1613740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Utilice </a:t>
            </a:r>
            <a:r>
              <a:rPr lang="es-GT" dirty="0" err="1"/>
              <a:t>commit</a:t>
            </a:r>
            <a:r>
              <a:rPr lang="es-GT" dirty="0"/>
              <a:t> para chequear y activar todos los cambios en la configuración y sincronizar múltiples </a:t>
            </a:r>
            <a:r>
              <a:rPr lang="es-GT" dirty="0" err="1"/>
              <a:t>routers</a:t>
            </a:r>
            <a:r>
              <a:rPr lang="es-GT" dirty="0"/>
              <a:t>.</a:t>
            </a:r>
          </a:p>
          <a:p>
            <a:endParaRPr lang="es-GT" dirty="0"/>
          </a:p>
          <a:p>
            <a:r>
              <a:rPr lang="es-GT" dirty="0"/>
              <a:t>Haga </a:t>
            </a:r>
            <a:r>
              <a:rPr lang="es-GT" dirty="0" err="1"/>
              <a:t>click</a:t>
            </a:r>
            <a:r>
              <a:rPr lang="es-GT" dirty="0"/>
              <a:t> en cada comando </a:t>
            </a:r>
            <a:r>
              <a:rPr lang="es-GT" dirty="0" err="1"/>
              <a:t>commit</a:t>
            </a:r>
            <a:r>
              <a:rPr lang="es-GT" dirty="0"/>
              <a:t> para conocer mas.</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42</a:t>
            </a:fld>
            <a:endParaRPr lang="en-US"/>
          </a:p>
        </p:txBody>
      </p:sp>
    </p:spTree>
    <p:extLst>
      <p:ext uri="{BB962C8B-B14F-4D97-AF65-F5344CB8AC3E}">
        <p14:creationId xmlns:p14="http://schemas.microsoft.com/office/powerpoint/2010/main" val="631362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49</a:t>
            </a:fld>
            <a:endParaRPr lang="en-US"/>
          </a:p>
        </p:txBody>
      </p:sp>
    </p:spTree>
    <p:extLst>
      <p:ext uri="{BB962C8B-B14F-4D97-AF65-F5344CB8AC3E}">
        <p14:creationId xmlns:p14="http://schemas.microsoft.com/office/powerpoint/2010/main" val="134330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a:t>
            </a:fld>
            <a:endParaRPr lang="en-US"/>
          </a:p>
        </p:txBody>
      </p:sp>
    </p:spTree>
    <p:extLst>
      <p:ext uri="{BB962C8B-B14F-4D97-AF65-F5344CB8AC3E}">
        <p14:creationId xmlns:p14="http://schemas.microsoft.com/office/powerpoint/2010/main" val="2109471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software guarda las últimas 50 versiones comprometidas de la configuración. Para sobrescribir la configuración candidata con una de estas versiones confirmadas anteriormente, use el comando de reversión de configuración de la CLI. De forma predeterminada, el sistema vuelve a la configuración confirmada más recientemente: la configuración activa.</a:t>
            </a:r>
          </a:p>
          <a:p>
            <a:endParaRPr lang="es-ES" dirty="0"/>
          </a:p>
          <a:p>
            <a:r>
              <a:rPr lang="es-ES" dirty="0"/>
              <a:t>Para volver a una versión anterior a la configuración confirmada más recientemente, incluya el número de versión en el comando de reversión.</a:t>
            </a:r>
          </a:p>
          <a:p>
            <a:endParaRPr lang="es-ES" dirty="0"/>
          </a:p>
          <a:p>
            <a:r>
              <a:rPr lang="es-ES" dirty="0"/>
              <a:t>El argumento de la versión puede ser un número en el rango de 0 a 49. La configuración guardada más recientemente es la versión 0, que es la configuración activa. La configuración confirmada más antigua que el software guarda automáticamente es la versión 49.</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50</a:t>
            </a:fld>
            <a:endParaRPr lang="en-US"/>
          </a:p>
        </p:txBody>
      </p:sp>
    </p:spTree>
    <p:extLst>
      <p:ext uri="{BB962C8B-B14F-4D97-AF65-F5344CB8AC3E}">
        <p14:creationId xmlns:p14="http://schemas.microsoft.com/office/powerpoint/2010/main" val="2724049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configuración predeterminada de fábrica en algunos de los dispositivos Junos más pequeños restringe la cantidad de archivos de reversión almacenados por el sistema. Esta configuración predeterminada se puede cambiar para aumentar la cantidad de archivos de reversión, como se muestra en el ejemplo.</a:t>
            </a:r>
          </a:p>
          <a:p>
            <a:endParaRPr lang="es-ES" dirty="0"/>
          </a:p>
          <a:p>
            <a:r>
              <a:rPr lang="es-ES" dirty="0"/>
              <a:t>Importante: ¡No olvides confirmar los cambios! El comando de reversión modifica solo la configuración candidata. Para activar los cambios cargados a través de la operación de reversión, emita el comando de </a:t>
            </a:r>
            <a:r>
              <a:rPr lang="es-ES" b="1" dirty="0" err="1"/>
              <a:t>commit</a:t>
            </a:r>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51</a:t>
            </a:fld>
            <a:endParaRPr lang="en-US"/>
          </a:p>
        </p:txBody>
      </p:sp>
    </p:spTree>
    <p:extLst>
      <p:ext uri="{BB962C8B-B14F-4D97-AF65-F5344CB8AC3E}">
        <p14:creationId xmlns:p14="http://schemas.microsoft.com/office/powerpoint/2010/main" val="1500576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b="0" dirty="0"/>
              <a:t>El comando configure hace que se cree una configuración candidata y se complete con el contenido de la configuración activa.</a:t>
            </a:r>
          </a:p>
          <a:p>
            <a:pPr marL="171450" indent="-171450">
              <a:buFont typeface="Arial" panose="020B0604020202020204" pitchFamily="34" charset="0"/>
              <a:buChar char="•"/>
            </a:pPr>
            <a:r>
              <a:rPr lang="es-ES" b="0" dirty="0"/>
              <a:t>A continuación, puede modificar la configuración candidata con sus cambios.</a:t>
            </a:r>
          </a:p>
          <a:p>
            <a:pPr marL="171450" indent="-171450">
              <a:buFont typeface="Arial" panose="020B0604020202020204" pitchFamily="34" charset="0"/>
              <a:buChar char="•"/>
            </a:pPr>
            <a:r>
              <a:rPr lang="es-ES" b="0" dirty="0"/>
              <a:t>Para que una configuración candidata surta efecto, debe confirmar los cambios. En este momento. Junos OS comprueba la configuración candidata para comprobar la sintaxis adecuada y la instala como la configuración activa. Si la sintaxis no es correcta, un mensaje de error indica la ubicación del error y el software no activa ninguna parte de la configuración Debe corregir los errores antes de volver a confirmar la configuración.</a:t>
            </a:r>
          </a:p>
          <a:p>
            <a:pPr marL="171450" indent="-171450">
              <a:buFont typeface="Arial" panose="020B0604020202020204" pitchFamily="34" charset="0"/>
              <a:buChar char="•"/>
            </a:pPr>
            <a:r>
              <a:rPr lang="es-ES" b="0" dirty="0"/>
              <a:t>Puede recuperar fácilmente configuraciones anteriores con un comando </a:t>
            </a:r>
            <a:r>
              <a:rPr lang="es-ES" b="0" dirty="0" err="1"/>
              <a:t>rollback</a:t>
            </a:r>
            <a:r>
              <a:rPr lang="es-ES" b="0" dirty="0"/>
              <a:t> n. Junos OS mantiene un historial de configuración mediante el almacenamiento de configuraciones previamente activas. El software guarda un máximo de 50 configuraciones. </a:t>
            </a:r>
          </a:p>
          <a:p>
            <a:pPr marL="171450" indent="-171450">
              <a:buFont typeface="Arial" panose="020B0604020202020204" pitchFamily="34" charset="0"/>
              <a:buChar char="•"/>
            </a:pPr>
            <a:r>
              <a:rPr lang="es-ES" b="0" dirty="0"/>
              <a:t>Este número incluye la configuración activa actual, que también se conoce como </a:t>
            </a:r>
            <a:r>
              <a:rPr lang="es-ES" b="0" dirty="0" err="1"/>
              <a:t>rollback</a:t>
            </a:r>
            <a:r>
              <a:rPr lang="es-ES" b="0" dirty="0"/>
              <a:t> 0 y hasta 49 configuraciones activas anteriormente. </a:t>
            </a:r>
          </a:p>
          <a:p>
            <a:pPr marL="171450" indent="-171450">
              <a:buFont typeface="Arial" panose="020B0604020202020204" pitchFamily="34" charset="0"/>
              <a:buChar char="•"/>
            </a:pPr>
            <a:r>
              <a:rPr lang="es-ES" b="0" dirty="0"/>
              <a:t>Si realiza una operación de reversión, tenga en cuenta que la configuración relacionada no se activa hasta que emite un comando de confirmación. </a:t>
            </a:r>
          </a:p>
          <a:p>
            <a:pPr marL="171450" indent="-171450">
              <a:buFont typeface="Arial" panose="020B0604020202020204" pitchFamily="34" charset="0"/>
              <a:buChar char="•"/>
            </a:pPr>
            <a:r>
              <a:rPr lang="es-ES" b="0" dirty="0"/>
              <a:t>Cuando emites un comando </a:t>
            </a:r>
            <a:r>
              <a:rPr lang="es-ES" b="1" dirty="0" err="1"/>
              <a:t>commit</a:t>
            </a:r>
            <a:r>
              <a:rPr lang="es-ES" b="0" dirty="0"/>
              <a:t> y hay 50 configuraciones de reversión, el software purga la última configuración de reversión: </a:t>
            </a:r>
            <a:r>
              <a:rPr lang="es-ES" b="0" dirty="0" err="1"/>
              <a:t>rollback</a:t>
            </a:r>
            <a:r>
              <a:rPr lang="es-ES" b="0" dirty="0"/>
              <a:t> 49.</a:t>
            </a:r>
            <a:endParaRPr lang="en-US" b="0" dirty="0"/>
          </a:p>
        </p:txBody>
      </p:sp>
      <p:sp>
        <p:nvSpPr>
          <p:cNvPr id="4" name="Slide Number Placeholder 3"/>
          <p:cNvSpPr>
            <a:spLocks noGrp="1"/>
          </p:cNvSpPr>
          <p:nvPr>
            <p:ph type="sldNum" sz="quarter" idx="5"/>
          </p:nvPr>
        </p:nvSpPr>
        <p:spPr/>
        <p:txBody>
          <a:bodyPr/>
          <a:lstStyle/>
          <a:p>
            <a:fld id="{4D0AA6C2-3ED3-4BD4-AB1E-2A382F0DA5D0}" type="slidenum">
              <a:rPr lang="en-US" smtClean="0"/>
              <a:t>52</a:t>
            </a:fld>
            <a:endParaRPr lang="en-US"/>
          </a:p>
        </p:txBody>
      </p:sp>
    </p:spTree>
    <p:extLst>
      <p:ext uri="{BB962C8B-B14F-4D97-AF65-F5344CB8AC3E}">
        <p14:creationId xmlns:p14="http://schemas.microsoft.com/office/powerpoint/2010/main" val="2502700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guardar la configuración candidata de su sesión de configuración actual en un archivo ASCII usando el comando guardar.</a:t>
            </a:r>
          </a:p>
          <a:p>
            <a:r>
              <a:rPr lang="es-ES" dirty="0"/>
              <a:t>Al guardar una configuración candidata, se guarda la configuración en su forma actual, incluidos los cambios no confirmados.</a:t>
            </a:r>
          </a:p>
          <a:p>
            <a:endParaRPr lang="es-ES" dirty="0"/>
          </a:p>
          <a:p>
            <a:r>
              <a:rPr lang="es-ES" dirty="0"/>
              <a:t>Tenga en cuenta que está guardando solo las declaraciones de configuración en el nivel de jerarquía actual y por debajo. Para guardar toda la configuración del candidato, debe estar en el nivel superior de la jerarquía de configuración. Si no especifica una ruta, Junos OS guarda la configuración en el directorio de trabajo del usuario. Por ejemplo, si el usuario Nancy guardó un archivo de configuración sin especificar un nombre de ruta, el archivo de configuración se guardaría en el directorio /</a:t>
            </a:r>
            <a:r>
              <a:rPr lang="es-ES" dirty="0" err="1"/>
              <a:t>var</a:t>
            </a:r>
            <a:r>
              <a:rPr lang="es-ES" dirty="0"/>
              <a:t>/home/</a:t>
            </a:r>
            <a:r>
              <a:rPr lang="es-ES" dirty="0" err="1"/>
              <a:t>nancy</a:t>
            </a:r>
            <a:r>
              <a:rPr lang="es-ES" dirty="0"/>
              <a:t> de manera predeterminada. Haga clic en el botón Información adicional para ver más opciones para guardar archivos de configuración.</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53</a:t>
            </a:fld>
            <a:endParaRPr lang="en-US"/>
          </a:p>
        </p:txBody>
      </p:sp>
    </p:spTree>
    <p:extLst>
      <p:ext uri="{BB962C8B-B14F-4D97-AF65-F5344CB8AC3E}">
        <p14:creationId xmlns:p14="http://schemas.microsoft.com/office/powerpoint/2010/main" val="1047581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54</a:t>
            </a:fld>
            <a:endParaRPr lang="en-US"/>
          </a:p>
        </p:txBody>
      </p:sp>
    </p:spTree>
    <p:extLst>
      <p:ext uri="{BB962C8B-B14F-4D97-AF65-F5344CB8AC3E}">
        <p14:creationId xmlns:p14="http://schemas.microsoft.com/office/powerpoint/2010/main" val="2251183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usar el comando </a:t>
            </a:r>
            <a:r>
              <a:rPr lang="es-ES" b="1" dirty="0"/>
              <a:t>load</a:t>
            </a:r>
            <a:r>
              <a:rPr lang="es-ES" dirty="0"/>
              <a:t> del modo de configuración para cargar una configuración completa o parcial desde un archivo local, desde un archivo en una máquina remota o desde el búfer de captura de un programa de emulación de terminal. El comando </a:t>
            </a:r>
            <a:r>
              <a:rPr lang="es-ES" b="1" dirty="0"/>
              <a:t>load</a:t>
            </a:r>
            <a:r>
              <a:rPr lang="es-ES" dirty="0"/>
              <a:t> admite varios argumentos que determinan los detalles de la operación.</a:t>
            </a:r>
          </a:p>
          <a:p>
            <a:endParaRPr lang="es-ES" dirty="0"/>
          </a:p>
          <a:p>
            <a:r>
              <a:rPr lang="es-ES" dirty="0"/>
              <a:t>Haga clic en el botón Información adicional para saber más sobre el comando de carga.</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55</a:t>
            </a:fld>
            <a:endParaRPr lang="en-US"/>
          </a:p>
        </p:txBody>
      </p:sp>
    </p:spTree>
    <p:extLst>
      <p:ext uri="{BB962C8B-B14F-4D97-AF65-F5344CB8AC3E}">
        <p14:creationId xmlns:p14="http://schemas.microsoft.com/office/powerpoint/2010/main" val="2859452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usar el comando </a:t>
            </a:r>
            <a:r>
              <a:rPr lang="es-ES" b="1" dirty="0"/>
              <a:t>load</a:t>
            </a:r>
            <a:r>
              <a:rPr lang="es-ES" dirty="0"/>
              <a:t> del modo de configuración para cargar una configuración completa o parcial desde un archivo local, desde un archivo en una máquina remota o desde el búfer de captura de un programa de emulación de terminal. El comando </a:t>
            </a:r>
            <a:r>
              <a:rPr lang="es-ES" b="1" dirty="0"/>
              <a:t>load</a:t>
            </a:r>
            <a:r>
              <a:rPr lang="es-ES" dirty="0"/>
              <a:t> admite varios argumentos que determinan los detalles de la operación.</a:t>
            </a:r>
          </a:p>
          <a:p>
            <a:endParaRPr lang="es-ES" dirty="0"/>
          </a:p>
          <a:p>
            <a:r>
              <a:rPr lang="es-ES" dirty="0"/>
              <a:t>Haga clic en el botón Información adicional para saber más sobre el comando de carga.</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56</a:t>
            </a:fld>
            <a:endParaRPr lang="en-US"/>
          </a:p>
        </p:txBody>
      </p:sp>
    </p:spTree>
    <p:extLst>
      <p:ext uri="{BB962C8B-B14F-4D97-AF65-F5344CB8AC3E}">
        <p14:creationId xmlns:p14="http://schemas.microsoft.com/office/powerpoint/2010/main" val="574894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usar el comando </a:t>
            </a:r>
            <a:r>
              <a:rPr lang="es-ES" b="1" dirty="0"/>
              <a:t>load</a:t>
            </a:r>
            <a:r>
              <a:rPr lang="es-ES" dirty="0"/>
              <a:t> del modo de configuración para cargar una configuración completa o parcial desde un archivo local, desde un archivo en una máquina remota o desde el búfer de captura de un programa de emulación de terminal. El comando </a:t>
            </a:r>
            <a:r>
              <a:rPr lang="es-ES" b="1" dirty="0"/>
              <a:t>load</a:t>
            </a:r>
            <a:r>
              <a:rPr lang="es-ES" dirty="0"/>
              <a:t> admite varios argumentos que determinan los detalles de la operación.</a:t>
            </a:r>
          </a:p>
          <a:p>
            <a:endParaRPr lang="es-ES" dirty="0"/>
          </a:p>
          <a:p>
            <a:r>
              <a:rPr lang="es-ES" dirty="0"/>
              <a:t>Haga clic en el botón Información adicional para saber más sobre el comando de carga.</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57</a:t>
            </a:fld>
            <a:endParaRPr lang="en-US"/>
          </a:p>
        </p:txBody>
      </p:sp>
    </p:spTree>
    <p:extLst>
      <p:ext uri="{BB962C8B-B14F-4D97-AF65-F5344CB8AC3E}">
        <p14:creationId xmlns:p14="http://schemas.microsoft.com/office/powerpoint/2010/main" val="3094850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a:t>
            </a:fld>
            <a:endParaRPr lang="en-US"/>
          </a:p>
        </p:txBody>
      </p:sp>
    </p:spTree>
    <p:extLst>
      <p:ext uri="{BB962C8B-B14F-4D97-AF65-F5344CB8AC3E}">
        <p14:creationId xmlns:p14="http://schemas.microsoft.com/office/powerpoint/2010/main" val="123263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comando </a:t>
            </a:r>
            <a:r>
              <a:rPr lang="es-ES" b="1" i="0" dirty="0"/>
              <a:t>configure</a:t>
            </a:r>
            <a:r>
              <a:rPr lang="es-ES" dirty="0"/>
              <a:t> hace que se cree una configuración candidata y se complete con el contenido de la configuración activa. A continuación, puede modificar la configuración candidata con sus cambios.</a:t>
            </a:r>
          </a:p>
          <a:p>
            <a:endParaRPr lang="es-ES" dirty="0"/>
          </a:p>
          <a:p>
            <a:r>
              <a:rPr lang="es-ES" dirty="0"/>
              <a:t>Para que una configuración candidata surta efecto, debe confirmar los cambios. En este momento, Junos OS verifica la configuración candidata para verificar la sintaxis adecuada y la instala como la configuración activa. Si la sintaxis no es correcta, un mensaje de error indica la ubicación del error y el software no activa ninguna parte de la configuración. Debe corregir los errores antes de volver a confirmar la configuración.</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a:t>
            </a:fld>
            <a:endParaRPr lang="en-US"/>
          </a:p>
        </p:txBody>
      </p:sp>
    </p:spTree>
    <p:extLst>
      <p:ext uri="{BB962C8B-B14F-4D97-AF65-F5344CB8AC3E}">
        <p14:creationId xmlns:p14="http://schemas.microsoft.com/office/powerpoint/2010/main" val="425689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recuperar fácilmente configuraciones anteriores mediante del comando </a:t>
            </a:r>
            <a:r>
              <a:rPr lang="es-ES" b="1" dirty="0" err="1"/>
              <a:t>roolback</a:t>
            </a:r>
            <a:r>
              <a:rPr lang="es-ES" b="1" dirty="0"/>
              <a:t> </a:t>
            </a:r>
            <a:r>
              <a:rPr lang="es-ES" b="1" i="0" u="sng" dirty="0">
                <a:effectLst/>
              </a:rPr>
              <a:t>n</a:t>
            </a:r>
          </a:p>
          <a:p>
            <a:endParaRPr lang="es-ES" dirty="0"/>
          </a:p>
          <a:p>
            <a:r>
              <a:rPr lang="es-ES" dirty="0"/>
              <a:t>Junos OS mantiene un historial de configuración mediante el almacenamiento de configuraciones previamente activas.</a:t>
            </a:r>
          </a:p>
          <a:p>
            <a:endParaRPr lang="es-ES" dirty="0"/>
          </a:p>
          <a:p>
            <a:r>
              <a:rPr lang="es-ES" dirty="0"/>
              <a:t>El software guarda un máximo de 50 configuraciones. Este número incluye la configuración activa actual, que también se conoce como </a:t>
            </a:r>
            <a:r>
              <a:rPr lang="es-ES" b="1" dirty="0" err="1"/>
              <a:t>rollback</a:t>
            </a:r>
            <a:r>
              <a:rPr lang="es-ES" b="1" dirty="0"/>
              <a:t> 0</a:t>
            </a:r>
            <a:r>
              <a:rPr lang="es-ES" dirty="0"/>
              <a:t>, y hasta 49 configuraciones activas anteriormente. </a:t>
            </a:r>
          </a:p>
          <a:p>
            <a:endParaRPr lang="es-ES" dirty="0"/>
          </a:p>
          <a:p>
            <a:r>
              <a:rPr lang="es-ES" dirty="0"/>
              <a:t>Si realiza una operación de </a:t>
            </a:r>
            <a:r>
              <a:rPr lang="es-ES" b="1" dirty="0" err="1"/>
              <a:t>rollback</a:t>
            </a:r>
            <a:r>
              <a:rPr lang="es-ES" dirty="0"/>
              <a:t>, tenga en cuenta que la configuración relacionada no se activa hasta que emite una comando </a:t>
            </a:r>
            <a:r>
              <a:rPr lang="es-ES" b="1" dirty="0" err="1"/>
              <a:t>commit</a:t>
            </a:r>
            <a:r>
              <a:rPr lang="es-ES" b="1" dirty="0"/>
              <a:t>.</a:t>
            </a:r>
          </a:p>
          <a:p>
            <a:endParaRPr lang="es-ES" dirty="0"/>
          </a:p>
          <a:p>
            <a:r>
              <a:rPr lang="es-ES" dirty="0"/>
              <a:t>Cuando emite una </a:t>
            </a:r>
            <a:r>
              <a:rPr lang="es-ES" b="1" dirty="0" err="1"/>
              <a:t>commit</a:t>
            </a:r>
            <a:r>
              <a:rPr lang="es-ES" dirty="0"/>
              <a:t> y existen 50 configuraciones de reversión, el software elimina la última configuración de </a:t>
            </a:r>
            <a:r>
              <a:rPr lang="es-ES" b="1" dirty="0" err="1"/>
              <a:t>rollback</a:t>
            </a:r>
            <a:r>
              <a:rPr lang="es-ES" dirty="0"/>
              <a:t>, la numero 49. Estos conceptos se tratarán con más detalle más adelante en este curso.</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6</a:t>
            </a:fld>
            <a:endParaRPr lang="en-US"/>
          </a:p>
        </p:txBody>
      </p:sp>
    </p:spTree>
    <p:extLst>
      <p:ext uri="{BB962C8B-B14F-4D97-AF65-F5344CB8AC3E}">
        <p14:creationId xmlns:p14="http://schemas.microsoft.com/office/powerpoint/2010/main" val="309529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8</a:t>
            </a:fld>
            <a:endParaRPr lang="en-US"/>
          </a:p>
        </p:txBody>
      </p:sp>
    </p:spTree>
    <p:extLst>
      <p:ext uri="{BB962C8B-B14F-4D97-AF65-F5344CB8AC3E}">
        <p14:creationId xmlns:p14="http://schemas.microsoft.com/office/powerpoint/2010/main" val="337623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De forma predeterminada, varios usuarios pueden ingresar al modo de configuración y realizar cambios. Utilice el comando configure exclusive para permitir que solo un usuario edite la configuración. Los cambios no confirmados siempre se descartan cuando utiliza el comando configure exclusive. Por el contrario, los cambios no confirmados se conservan cuando utiliza el comando de configuración estándar.</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9</a:t>
            </a:fld>
            <a:endParaRPr lang="en-US"/>
          </a:p>
        </p:txBody>
      </p:sp>
    </p:spTree>
    <p:extLst>
      <p:ext uri="{BB962C8B-B14F-4D97-AF65-F5344CB8AC3E}">
        <p14:creationId xmlns:p14="http://schemas.microsoft.com/office/powerpoint/2010/main" val="242115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Ingresar al modo de configuración mediante el comando </a:t>
            </a:r>
            <a:r>
              <a:rPr lang="es-ES" b="1" dirty="0"/>
              <a:t>configure private </a:t>
            </a:r>
            <a:r>
              <a:rPr lang="es-ES" dirty="0"/>
              <a:t>permite que varios usuarios editen la configuración mientras confirman solo sus cambios privados. Debe emitir un comando de </a:t>
            </a:r>
            <a:r>
              <a:rPr lang="es-ES" b="1" dirty="0" err="1"/>
              <a:t>commit</a:t>
            </a:r>
            <a:r>
              <a:rPr lang="es-ES" dirty="0"/>
              <a:t> desde la jerarquía [editar]. Si los usuarios privados emiten un comando de </a:t>
            </a:r>
            <a:r>
              <a:rPr lang="es-ES" b="1" dirty="0" err="1"/>
              <a:t>rollback</a:t>
            </a:r>
            <a:r>
              <a:rPr lang="es-ES" b="1" dirty="0"/>
              <a:t> 0</a:t>
            </a:r>
            <a:r>
              <a:rPr lang="es-ES" dirty="0"/>
              <a:t>, el software descarta solo sus cambios.</a:t>
            </a:r>
          </a:p>
          <a:p>
            <a:endParaRPr lang="es-ES" dirty="0"/>
          </a:p>
          <a:p>
            <a:r>
              <a:rPr lang="es-ES" dirty="0"/>
              <a:t>Cuando un usuario está en modo privado, otros usuarios deben ingresar al modo privado o usar la configuración exclusiva para convertirse en el maestro, o no pueden modificar la configuración candidata. Salir de la configuración privada sin confirmar los cambios da como resultado la pérdida de cualquier modificación realizada en la configuración del candidato privado.</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10</a:t>
            </a:fld>
            <a:endParaRPr lang="en-US"/>
          </a:p>
        </p:txBody>
      </p:sp>
    </p:spTree>
    <p:extLst>
      <p:ext uri="{BB962C8B-B14F-4D97-AF65-F5344CB8AC3E}">
        <p14:creationId xmlns:p14="http://schemas.microsoft.com/office/powerpoint/2010/main" val="72822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84B135"/>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0">
                <a:latin typeface="+mj-lt"/>
              </a:defRPr>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1026" name="Picture 2" descr="Edutek.org.gt - Photos | Facebook">
            <a:extLst>
              <a:ext uri="{FF2B5EF4-FFF2-40B4-BE49-F238E27FC236}">
                <a16:creationId xmlns:a16="http://schemas.microsoft.com/office/drawing/2014/main" id="{25962A19-D3E2-4FDE-B339-AF5DEFACF9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96875" y="1349376"/>
            <a:ext cx="5157787"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396875" y="2176462"/>
            <a:ext cx="5157787"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86512" y="1349376"/>
            <a:ext cx="5183188"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386512" y="2203448"/>
            <a:ext cx="5183188"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22/03/2022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
        <p:nvSpPr>
          <p:cNvPr id="10" name="Rectangle 9">
            <a:extLst>
              <a:ext uri="{FF2B5EF4-FFF2-40B4-BE49-F238E27FC236}">
                <a16:creationId xmlns:a16="http://schemas.microsoft.com/office/drawing/2014/main" id="{FE291951-DB56-4D1B-9F46-FC87304FBD1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12814E8A-5241-4090-AE8B-61C4562A75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5DAAFEA9-81D1-41EC-A873-AA76108968D8}"/>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3" name="Content Placeholder 13">
            <a:extLst>
              <a:ext uri="{FF2B5EF4-FFF2-40B4-BE49-F238E27FC236}">
                <a16:creationId xmlns:a16="http://schemas.microsoft.com/office/drawing/2014/main" id="{CD922332-D4D6-45CA-AB7B-86F796C031DE}"/>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4" name="Picture 2" descr="Edutek.org.gt - Photos | Facebook">
            <a:extLst>
              <a:ext uri="{FF2B5EF4-FFF2-40B4-BE49-F238E27FC236}">
                <a16:creationId xmlns:a16="http://schemas.microsoft.com/office/drawing/2014/main" id="{836380F8-0550-4CDC-A2C6-66BCB62295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77" y="-1"/>
            <a:ext cx="1050923" cy="10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
        <p:nvSpPr>
          <p:cNvPr id="6" name="Rectangle 5">
            <a:extLst>
              <a:ext uri="{FF2B5EF4-FFF2-40B4-BE49-F238E27FC236}">
                <a16:creationId xmlns:a16="http://schemas.microsoft.com/office/drawing/2014/main" id="{BB38F71A-AF48-47AD-8FAC-BC00514DE8A9}"/>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5C5C14D9-0059-4251-A4DD-895A37A1B2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7E6D3297-5522-41F9-839E-0917CCD57738}"/>
              </a:ext>
            </a:extLst>
          </p:cNvPr>
          <p:cNvSpPr>
            <a:spLocks noGrp="1"/>
          </p:cNvSpPr>
          <p:nvPr>
            <p:ph type="title" hasCustomPrompt="1"/>
          </p:nvPr>
        </p:nvSpPr>
        <p:spPr>
          <a:xfrm>
            <a:off x="2085975" y="19053"/>
            <a:ext cx="10106023" cy="1020763"/>
          </a:xfrm>
        </p:spPr>
        <p:txBody>
          <a:bodyPr>
            <a:noAutofit/>
          </a:bodyPr>
          <a:lstStyle>
            <a:lvl1pPr>
              <a:defRPr sz="3600"/>
            </a:lvl1pPr>
          </a:lstStyle>
          <a:p>
            <a:r>
              <a:rPr lang="es-ES"/>
              <a:t>Haga clic para modificar el estilo de título del patrón</a:t>
            </a:r>
          </a:p>
        </p:txBody>
      </p:sp>
      <p:pic>
        <p:nvPicPr>
          <p:cNvPr id="13" name="Picture 2" descr="Edutek.org.gt - Photos | Facebook">
            <a:extLst>
              <a:ext uri="{FF2B5EF4-FFF2-40B4-BE49-F238E27FC236}">
                <a16:creationId xmlns:a16="http://schemas.microsoft.com/office/drawing/2014/main" id="{F769DED8-E500-463A-8819-4B13472DD3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84B135"/>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75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1E109E8C-C10D-41BE-B6AD-F931D366A2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4E1B7C6D-1776-417E-8698-A2D55A442E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48B156B-B646-46EA-AEE1-18A099FFF5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52A7984-A307-4962-A3BB-7A1A39B0F5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1B5009-1DC7-4579-B573-EE3DE40F0BBF}"/>
              </a:ext>
            </a:extLst>
          </p:cNvPr>
          <p:cNvPicPr>
            <a:picLocks noChangeAspect="1"/>
          </p:cNvPicPr>
          <p:nvPr userDrawn="1"/>
        </p:nvPicPr>
        <p:blipFill>
          <a:blip r:embed="rId2"/>
          <a:stretch>
            <a:fillRect/>
          </a:stretch>
        </p:blipFill>
        <p:spPr>
          <a:xfrm>
            <a:off x="113489" y="-6350"/>
            <a:ext cx="11965021" cy="6858000"/>
          </a:xfrm>
          <a:prstGeom prst="rect">
            <a:avLst/>
          </a:prstGeom>
        </p:spPr>
      </p:pic>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A2EC9BE-BDC2-4822-BE21-E0E2FEA1BDAE}"/>
              </a:ext>
            </a:extLst>
          </p:cNvPr>
          <p:cNvSpPr/>
          <p:nvPr userDrawn="1"/>
        </p:nvSpPr>
        <p:spPr>
          <a:xfrm>
            <a:off x="3431187" y="2765042"/>
            <a:ext cx="8571123" cy="2346593"/>
          </a:xfrm>
          <a:prstGeom prst="rect">
            <a:avLst/>
          </a:prstGeom>
          <a:solidFill>
            <a:srgbClr val="76B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5558E4E8-BC26-4373-B9B0-7A3C741F17F1}"/>
              </a:ext>
            </a:extLst>
          </p:cNvPr>
          <p:cNvSpPr>
            <a:spLocks noGrp="1"/>
          </p:cNvSpPr>
          <p:nvPr>
            <p:ph type="ctrTitle" hasCustomPrompt="1"/>
          </p:nvPr>
        </p:nvSpPr>
        <p:spPr>
          <a:xfrm>
            <a:off x="3431186" y="2765041"/>
            <a:ext cx="8571123" cy="2346593"/>
          </a:xfrm>
        </p:spPr>
        <p:txBody>
          <a:bodyPr anchor="ctr"/>
          <a:lstStyle>
            <a:lvl1pPr algn="ctr">
              <a:defRPr sz="6000" b="0">
                <a:solidFill>
                  <a:schemeClr val="bg1"/>
                </a:solidFill>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273583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8FEE00-7B39-4FE8-9EA7-F6174DEB64B5}"/>
              </a:ext>
            </a:extLst>
          </p:cNvPr>
          <p:cNvPicPr>
            <a:picLocks noChangeAspect="1"/>
          </p:cNvPicPr>
          <p:nvPr userDrawn="1"/>
        </p:nvPicPr>
        <p:blipFill rotWithShape="1">
          <a:blip r:embed="rId2"/>
          <a:srcRect l="15536"/>
          <a:stretch/>
        </p:blipFill>
        <p:spPr>
          <a:xfrm>
            <a:off x="682171" y="0"/>
            <a:ext cx="11509829" cy="6858000"/>
          </a:xfrm>
          <a:prstGeom prst="rect">
            <a:avLst/>
          </a:prstGeom>
        </p:spPr>
      </p:pic>
      <p:sp>
        <p:nvSpPr>
          <p:cNvPr id="2" name="Título 1"/>
          <p:cNvSpPr>
            <a:spLocks noGrp="1"/>
          </p:cNvSpPr>
          <p:nvPr>
            <p:ph type="title" hasCustomPrompt="1"/>
          </p:nvPr>
        </p:nvSpPr>
        <p:spPr>
          <a:xfrm>
            <a:off x="393673" y="2083242"/>
            <a:ext cx="6660269" cy="1358458"/>
          </a:xfrm>
        </p:spPr>
        <p:txBody>
          <a:bodyPr anchor="t">
            <a:noAutofit/>
          </a:bodyPr>
          <a:lstStyle>
            <a:lvl1pPr>
              <a:defRPr sz="4400">
                <a:solidFill>
                  <a:srgbClr val="79A034"/>
                </a:solidFill>
              </a:defRPr>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D51B06D-F308-47CD-A0B2-87A731C83A06}"/>
              </a:ext>
            </a:extLst>
          </p:cNvPr>
          <p:cNvSpPr/>
          <p:nvPr userDrawn="1"/>
        </p:nvSpPr>
        <p:spPr>
          <a:xfrm>
            <a:off x="393674" y="1621577"/>
            <a:ext cx="2916055"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Bienvenido</a:t>
            </a:r>
            <a:r>
              <a:rPr lang="en-US" sz="2400" b="0" cap="none" spc="0" dirty="0">
                <a:ln w="0"/>
                <a:solidFill>
                  <a:schemeClr val="tx1"/>
                </a:solidFill>
                <a:effectLst>
                  <a:outerShdw blurRad="38100" dist="19050" dir="2700000" algn="tl" rotWithShape="0">
                    <a:schemeClr val="dk1">
                      <a:alpha val="40000"/>
                    </a:schemeClr>
                  </a:outerShdw>
                </a:effectLst>
              </a:rPr>
              <a:t> al </a:t>
            </a:r>
            <a:r>
              <a:rPr lang="en-US" sz="2400" b="0" cap="none" spc="0" dirty="0" err="1">
                <a:ln w="0"/>
                <a:solidFill>
                  <a:schemeClr val="tx1"/>
                </a:solidFill>
                <a:effectLst>
                  <a:outerShdw blurRad="38100" dist="19050" dir="2700000" algn="tl" rotWithShape="0">
                    <a:schemeClr val="dk1">
                      <a:alpha val="40000"/>
                    </a:schemeClr>
                  </a:outerShdw>
                </a:effectLst>
              </a:rPr>
              <a:t>Módulo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18E723A-9CA5-4B0D-87DC-CD7FE6258C67}"/>
              </a:ext>
            </a:extLst>
          </p:cNvPr>
          <p:cNvSpPr/>
          <p:nvPr userDrawn="1"/>
        </p:nvSpPr>
        <p:spPr>
          <a:xfrm>
            <a:off x="393674" y="3485102"/>
            <a:ext cx="4847994"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Al final de este modulo, usted podrá:</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Text Placeholder 13">
            <a:extLst>
              <a:ext uri="{FF2B5EF4-FFF2-40B4-BE49-F238E27FC236}">
                <a16:creationId xmlns:a16="http://schemas.microsoft.com/office/drawing/2014/main" id="{52E0E57F-3575-47B2-AD03-7B343CB27513}"/>
              </a:ext>
            </a:extLst>
          </p:cNvPr>
          <p:cNvSpPr>
            <a:spLocks noGrp="1"/>
          </p:cNvSpPr>
          <p:nvPr>
            <p:ph type="body" sz="quarter" idx="13"/>
          </p:nvPr>
        </p:nvSpPr>
        <p:spPr>
          <a:xfrm>
            <a:off x="393672" y="3993357"/>
            <a:ext cx="6442557" cy="1942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206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14BE1-96EE-4910-9070-D3A55DF9F481}"/>
              </a:ext>
            </a:extLst>
          </p:cNvPr>
          <p:cNvPicPr>
            <a:picLocks noChangeAspect="1"/>
          </p:cNvPicPr>
          <p:nvPr userDrawn="1"/>
        </p:nvPicPr>
        <p:blipFill rotWithShape="1">
          <a:blip r:embed="rId2"/>
          <a:srcRect t="241"/>
          <a:stretch/>
        </p:blipFill>
        <p:spPr>
          <a:xfrm>
            <a:off x="0" y="-16462"/>
            <a:ext cx="12192000" cy="6874462"/>
          </a:xfrm>
          <a:prstGeom prst="rect">
            <a:avLst/>
          </a:prstGeom>
        </p:spPr>
      </p:pic>
      <p:sp>
        <p:nvSpPr>
          <p:cNvPr id="3" name="Date Placeholder 2">
            <a:extLst>
              <a:ext uri="{FF2B5EF4-FFF2-40B4-BE49-F238E27FC236}">
                <a16:creationId xmlns:a16="http://schemas.microsoft.com/office/drawing/2014/main" id="{00CE631F-9AD1-4AB4-B6D0-10E2F7097F74}"/>
              </a:ext>
            </a:extLst>
          </p:cNvPr>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Footer Placeholder 3">
            <a:extLst>
              <a:ext uri="{FF2B5EF4-FFF2-40B4-BE49-F238E27FC236}">
                <a16:creationId xmlns:a16="http://schemas.microsoft.com/office/drawing/2014/main" id="{5844A98F-A514-4C06-AEB6-C0CF13C6DF8B}"/>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3CC4CCE2-0B16-45BD-8A0A-23BC7B400BB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17794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0A00F3-C761-4606-9990-B2706CE388EA}"/>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453364" y="1366220"/>
            <a:ext cx="11285272" cy="4351338"/>
          </a:xfrm>
        </p:spPr>
        <p:txBody>
          <a:bodyPr/>
          <a:lstStyle>
            <a:lvl1pPr marL="0" indent="0">
              <a:buNone/>
              <a:defRPr sz="2400" b="1">
                <a:solidFill>
                  <a:srgbClr val="84B135"/>
                </a:solidFill>
              </a:defRPr>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B83655BD-4420-4868-A649-584595524E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4" name="Content Placeholder 13">
            <a:extLst>
              <a:ext uri="{FF2B5EF4-FFF2-40B4-BE49-F238E27FC236}">
                <a16:creationId xmlns:a16="http://schemas.microsoft.com/office/drawing/2014/main" id="{97EBE69E-5B0A-462D-9635-2051BFD05B8D}"/>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5" name="Picture 2" descr="Edutek.org.gt - Photos | Facebook">
            <a:extLst>
              <a:ext uri="{FF2B5EF4-FFF2-40B4-BE49-F238E27FC236}">
                <a16:creationId xmlns:a16="http://schemas.microsoft.com/office/drawing/2014/main" id="{4D10213A-16A9-4D73-8086-F19776FEB4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71104" y="0"/>
            <a:ext cx="1020896" cy="102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1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6CE6A-00CF-4C4E-94E1-34E9D229ACEE}"/>
              </a:ext>
            </a:extLst>
          </p:cNvPr>
          <p:cNvSpPr/>
          <p:nvPr userDrawn="1"/>
        </p:nvSpPr>
        <p:spPr>
          <a:xfrm>
            <a:off x="0" y="0"/>
            <a:ext cx="6096000" cy="6858000"/>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2" name="Título 1"/>
          <p:cNvSpPr>
            <a:spLocks noGrp="1"/>
          </p:cNvSpPr>
          <p:nvPr>
            <p:ph type="title"/>
          </p:nvPr>
        </p:nvSpPr>
        <p:spPr>
          <a:xfrm>
            <a:off x="496888" y="768350"/>
            <a:ext cx="5483225" cy="2852737"/>
          </a:xfrm>
        </p:spPr>
        <p:txBody>
          <a:bodyPr anchor="b">
            <a:noAutofit/>
          </a:bodyPr>
          <a:lstStyle>
            <a:lvl1pPr>
              <a:defRPr sz="4800"/>
            </a:lvl1pPr>
          </a:lstStyle>
          <a:p>
            <a:r>
              <a:rPr lang="es-ES"/>
              <a:t>Haga clic para modificar el estilo de título del patrón</a:t>
            </a:r>
          </a:p>
        </p:txBody>
      </p:sp>
      <p:sp>
        <p:nvSpPr>
          <p:cNvPr id="3" name="Marcador de texto 2"/>
          <p:cNvSpPr>
            <a:spLocks noGrp="1"/>
          </p:cNvSpPr>
          <p:nvPr>
            <p:ph type="body" idx="1"/>
          </p:nvPr>
        </p:nvSpPr>
        <p:spPr>
          <a:xfrm>
            <a:off x="496888" y="3846513"/>
            <a:ext cx="5483225"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0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6476999" y="1459791"/>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02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11345590" cy="280304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fecha 4"/>
          <p:cNvSpPr>
            <a:spLocks noGrp="1"/>
          </p:cNvSpPr>
          <p:nvPr>
            <p:ph type="dt" sz="half" idx="10"/>
          </p:nvPr>
        </p:nvSpPr>
        <p:spPr>
          <a:xfrm>
            <a:off x="369707" y="6356350"/>
            <a:ext cx="2743200" cy="365125"/>
          </a:xfrm>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número de diapositiva 6"/>
          <p:cNvSpPr>
            <a:spLocks noGrp="1"/>
          </p:cNvSpPr>
          <p:nvPr>
            <p:ph type="sldNum" sz="quarter" idx="12"/>
          </p:nvPr>
        </p:nvSpPr>
        <p:spPr>
          <a:xfrm>
            <a:off x="11485418" y="42220"/>
            <a:ext cx="644236" cy="365125"/>
          </a:xfrm>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372531" y="4285561"/>
            <a:ext cx="11345590" cy="221222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9159" y="-1136"/>
            <a:ext cx="1037923" cy="103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41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293511" y="14650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sp>
        <p:nvSpPr>
          <p:cNvPr id="13" name="Marcador de contenido 2">
            <a:extLst>
              <a:ext uri="{FF2B5EF4-FFF2-40B4-BE49-F238E27FC236}">
                <a16:creationId xmlns:a16="http://schemas.microsoft.com/office/drawing/2014/main" id="{90BD455C-2C26-4C27-98AE-D3D6BA2774DE}"/>
              </a:ext>
            </a:extLst>
          </p:cNvPr>
          <p:cNvSpPr>
            <a:spLocks noGrp="1"/>
          </p:cNvSpPr>
          <p:nvPr>
            <p:ph sz="half" idx="15" hasCustomPrompt="1"/>
          </p:nvPr>
        </p:nvSpPr>
        <p:spPr>
          <a:xfrm>
            <a:off x="4270022" y="1451148"/>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14" name="Marcador de contenido 2">
            <a:extLst>
              <a:ext uri="{FF2B5EF4-FFF2-40B4-BE49-F238E27FC236}">
                <a16:creationId xmlns:a16="http://schemas.microsoft.com/office/drawing/2014/main" id="{D813BB56-B223-4BE7-B016-6F6C58A97065}"/>
              </a:ext>
            </a:extLst>
          </p:cNvPr>
          <p:cNvSpPr>
            <a:spLocks noGrp="1"/>
          </p:cNvSpPr>
          <p:nvPr>
            <p:ph sz="half" idx="16" hasCustomPrompt="1"/>
          </p:nvPr>
        </p:nvSpPr>
        <p:spPr>
          <a:xfrm>
            <a:off x="8246534" y="14493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pic>
        <p:nvPicPr>
          <p:cNvPr id="15" name="Picture 2" descr="Edutek.org.gt - Photos | Facebook">
            <a:extLst>
              <a:ext uri="{FF2B5EF4-FFF2-40B4-BE49-F238E27FC236}">
                <a16:creationId xmlns:a16="http://schemas.microsoft.com/office/drawing/2014/main" id="{531444AC-C3AC-45B5-9749-0CA715F1C0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38053" y="-23812"/>
            <a:ext cx="1053946" cy="10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22/03/2022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50" r:id="rId5"/>
    <p:sldLayoutId id="2147483651" r:id="rId6"/>
    <p:sldLayoutId id="2147483652" r:id="rId7"/>
    <p:sldLayoutId id="2147483661" r:id="rId8"/>
    <p:sldLayoutId id="2147483660"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hyperlink" Target="https://www.juniper.net/documentation/us/en/software/junos/cli/topics/topic-map/cli-configuration.html"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ftp://user:password@router/path/filename"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656C-95B7-4CC9-8CE9-229EB54A250D}"/>
              </a:ext>
            </a:extLst>
          </p:cNvPr>
          <p:cNvSpPr>
            <a:spLocks noGrp="1"/>
          </p:cNvSpPr>
          <p:nvPr>
            <p:ph type="ctrTitle"/>
          </p:nvPr>
        </p:nvSpPr>
        <p:spPr/>
        <p:txBody>
          <a:bodyPr/>
          <a:lstStyle/>
          <a:p>
            <a:r>
              <a:rPr lang="es-GT" dirty="0"/>
              <a:t>Modo de Configuración de Junos CLI</a:t>
            </a:r>
            <a:endParaRPr lang="en-US" dirty="0"/>
          </a:p>
        </p:txBody>
      </p:sp>
    </p:spTree>
    <p:extLst>
      <p:ext uri="{BB962C8B-B14F-4D97-AF65-F5344CB8AC3E}">
        <p14:creationId xmlns:p14="http://schemas.microsoft.com/office/powerpoint/2010/main" val="245921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normAutofit/>
          </a:bodyPr>
          <a:lstStyle/>
          <a:p>
            <a:r>
              <a:rPr lang="es-GT" dirty="0"/>
              <a:t>Configuración Privada	</a:t>
            </a:r>
          </a:p>
          <a:p>
            <a:pPr lvl="1"/>
            <a:r>
              <a:rPr lang="es-ES" dirty="0"/>
              <a:t>El comando </a:t>
            </a:r>
            <a:r>
              <a:rPr lang="es-ES" b="1" dirty="0">
                <a:latin typeface="Consolas" panose="020B0609020204030204" pitchFamily="49" charset="0"/>
              </a:rPr>
              <a:t>configure private </a:t>
            </a:r>
            <a:r>
              <a:rPr lang="es-ES" dirty="0"/>
              <a:t>permite a los usuarios editar copias privadas de configuraciones candidatas concurrentes</a:t>
            </a:r>
          </a:p>
          <a:p>
            <a:pPr lvl="2"/>
            <a:r>
              <a:rPr lang="es-ES" dirty="0"/>
              <a:t>Cuando un usuario envía un </a:t>
            </a:r>
            <a:r>
              <a:rPr lang="es-ES" b="1" dirty="0" err="1"/>
              <a:t>commit</a:t>
            </a:r>
            <a:r>
              <a:rPr lang="es-ES" dirty="0"/>
              <a:t>, los cambios en su configuración privada se fusionan con la configuración global</a:t>
            </a:r>
          </a:p>
          <a:p>
            <a:pPr lvl="2"/>
            <a:r>
              <a:rPr lang="es-ES" dirty="0"/>
              <a:t>Cuando un usuario privado envía el comando </a:t>
            </a:r>
            <a:r>
              <a:rPr lang="es-ES" b="1" dirty="0" err="1"/>
              <a:t>rollback</a:t>
            </a:r>
            <a:r>
              <a:rPr lang="es-ES" b="1" dirty="0"/>
              <a:t> 0</a:t>
            </a:r>
            <a:r>
              <a:rPr lang="es-ES" dirty="0"/>
              <a:t>, el software descarta únicamente sus cambios</a:t>
            </a:r>
          </a:p>
          <a:p>
            <a:pPr lvl="2"/>
            <a:r>
              <a:rPr lang="es-ES" dirty="0"/>
              <a:t>Cualquier cambio sin </a:t>
            </a:r>
            <a:r>
              <a:rPr lang="es-ES" b="1" dirty="0" err="1"/>
              <a:t>commit</a:t>
            </a:r>
            <a:r>
              <a:rPr lang="es-ES" dirty="0"/>
              <a:t>, son descartados cuando el usuario sale.</a:t>
            </a:r>
            <a:endParaRPr lang="en-U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pic>
        <p:nvPicPr>
          <p:cNvPr id="13" name="Content Placeholder 12">
            <a:extLst>
              <a:ext uri="{FF2B5EF4-FFF2-40B4-BE49-F238E27FC236}">
                <a16:creationId xmlns:a16="http://schemas.microsoft.com/office/drawing/2014/main" id="{4B0889C9-41C6-407A-98FD-BFDFD9970B30}"/>
              </a:ext>
            </a:extLst>
          </p:cNvPr>
          <p:cNvPicPr>
            <a:picLocks noGrp="1" noChangeAspect="1"/>
          </p:cNvPicPr>
          <p:nvPr>
            <p:ph sz="half" idx="13"/>
          </p:nvPr>
        </p:nvPicPr>
        <p:blipFill>
          <a:blip r:embed="rId3"/>
          <a:stretch>
            <a:fillRect/>
          </a:stretch>
        </p:blipFill>
        <p:spPr>
          <a:xfrm>
            <a:off x="6660803" y="2254851"/>
            <a:ext cx="4972744" cy="2762636"/>
          </a:xfrm>
        </p:spPr>
      </p:pic>
      <p:sp>
        <p:nvSpPr>
          <p:cNvPr id="3" name="Content Placeholder 2">
            <a:extLst>
              <a:ext uri="{FF2B5EF4-FFF2-40B4-BE49-F238E27FC236}">
                <a16:creationId xmlns:a16="http://schemas.microsoft.com/office/drawing/2014/main" id="{A7A4564B-672B-42C2-B13A-899275684B20}"/>
              </a:ext>
            </a:extLst>
          </p:cNvPr>
          <p:cNvSpPr>
            <a:spLocks noGrp="1"/>
          </p:cNvSpPr>
          <p:nvPr>
            <p:ph sz="quarter" idx="14"/>
          </p:nvPr>
        </p:nvSpPr>
        <p:spPr/>
        <p:txBody>
          <a:bodyPr/>
          <a:lstStyle/>
          <a:p>
            <a:r>
              <a:rPr lang="es-GT" dirty="0"/>
              <a:t>04: Modo de Configuración de Junos CLI</a:t>
            </a:r>
            <a:endParaRPr lang="en-US" dirty="0"/>
          </a:p>
        </p:txBody>
      </p:sp>
    </p:spTree>
    <p:extLst>
      <p:ext uri="{BB962C8B-B14F-4D97-AF65-F5344CB8AC3E}">
        <p14:creationId xmlns:p14="http://schemas.microsoft.com/office/powerpoint/2010/main" val="124394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normAutofit/>
          </a:bodyPr>
          <a:lstStyle/>
          <a:p>
            <a:r>
              <a:rPr lang="es-GT" dirty="0"/>
              <a:t>Configuración Privada	</a:t>
            </a:r>
          </a:p>
          <a:p>
            <a:pPr lvl="1"/>
            <a:r>
              <a:rPr lang="es-ES" dirty="0"/>
              <a:t>Si dos usuarios realizan cambios en conflicto, el </a:t>
            </a:r>
            <a:r>
              <a:rPr lang="es-ES" b="1" dirty="0" err="1"/>
              <a:t>commit</a:t>
            </a:r>
            <a:r>
              <a:rPr lang="es-ES" dirty="0"/>
              <a:t> del primer usuario es exitoso, pero el segundo recibe un </a:t>
            </a:r>
            <a:r>
              <a:rPr lang="es-ES" dirty="0" err="1"/>
              <a:t>warning</a:t>
            </a:r>
            <a:r>
              <a:rPr lang="es-ES" dirty="0"/>
              <a:t>.</a:t>
            </a:r>
          </a:p>
          <a:p>
            <a:pPr lvl="1"/>
            <a:r>
              <a:rPr lang="es-ES" dirty="0"/>
              <a:t>El segundo usuario debe enviar otro </a:t>
            </a:r>
            <a:r>
              <a:rPr lang="es-ES" b="1" dirty="0" err="1"/>
              <a:t>commit</a:t>
            </a:r>
            <a:r>
              <a:rPr lang="es-ES" dirty="0"/>
              <a:t> para activar sus cambios.</a:t>
            </a:r>
            <a:endParaRPr lang="en-U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3" name="Content Placeholder 2">
            <a:extLst>
              <a:ext uri="{FF2B5EF4-FFF2-40B4-BE49-F238E27FC236}">
                <a16:creationId xmlns:a16="http://schemas.microsoft.com/office/drawing/2014/main" id="{A7A4564B-672B-42C2-B13A-899275684B20}"/>
              </a:ext>
            </a:extLst>
          </p:cNvPr>
          <p:cNvSpPr>
            <a:spLocks noGrp="1"/>
          </p:cNvSpPr>
          <p:nvPr>
            <p:ph sz="quarter" idx="14"/>
          </p:nvPr>
        </p:nvSpPr>
        <p:spPr/>
        <p:txBody>
          <a:bodyPr/>
          <a:lstStyle/>
          <a:p>
            <a:r>
              <a:rPr lang="es-GT" dirty="0"/>
              <a:t>04: Modo de Configuración de Junos CLI</a:t>
            </a:r>
            <a:endParaRPr lang="en-US" dirty="0"/>
          </a:p>
        </p:txBody>
      </p:sp>
      <p:pic>
        <p:nvPicPr>
          <p:cNvPr id="7" name="Content Placeholder 6">
            <a:extLst>
              <a:ext uri="{FF2B5EF4-FFF2-40B4-BE49-F238E27FC236}">
                <a16:creationId xmlns:a16="http://schemas.microsoft.com/office/drawing/2014/main" id="{3F2B423E-965C-4A89-8F92-31EC1FBD944B}"/>
              </a:ext>
            </a:extLst>
          </p:cNvPr>
          <p:cNvPicPr>
            <a:picLocks noGrp="1" noChangeAspect="1"/>
          </p:cNvPicPr>
          <p:nvPr>
            <p:ph sz="half" idx="13"/>
          </p:nvPr>
        </p:nvPicPr>
        <p:blipFill>
          <a:blip r:embed="rId3"/>
          <a:stretch>
            <a:fillRect/>
          </a:stretch>
        </p:blipFill>
        <p:spPr>
          <a:xfrm>
            <a:off x="5715001" y="1771761"/>
            <a:ext cx="6160806" cy="3737632"/>
          </a:xfrm>
        </p:spPr>
      </p:pic>
    </p:spTree>
    <p:extLst>
      <p:ext uri="{BB962C8B-B14F-4D97-AF65-F5344CB8AC3E}">
        <p14:creationId xmlns:p14="http://schemas.microsoft.com/office/powerpoint/2010/main" val="2685351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normAutofit fontScale="92500" lnSpcReduction="20000"/>
          </a:bodyPr>
          <a:lstStyle/>
          <a:p>
            <a:r>
              <a:rPr lang="es-GT" dirty="0"/>
              <a:t>Configuración Privada	</a:t>
            </a:r>
          </a:p>
          <a:p>
            <a:pPr lvl="1"/>
            <a:r>
              <a:rPr lang="es-ES" dirty="0"/>
              <a:t>Cuando se tiene clúster de chasis, el comando configure private es automático.</a:t>
            </a:r>
          </a:p>
          <a:p>
            <a:pPr lvl="1"/>
            <a:r>
              <a:rPr lang="es-ES" dirty="0"/>
              <a:t>Algunas veces se requiere que un usuario solo pueda usar </a:t>
            </a:r>
            <a:r>
              <a:rPr lang="es-ES" b="1" dirty="0"/>
              <a:t>configure private</a:t>
            </a:r>
            <a:r>
              <a:rPr lang="es-ES" dirty="0"/>
              <a:t>, eso se puede configurar al crear la cuenta de usuario.</a:t>
            </a:r>
          </a:p>
          <a:p>
            <a:pPr lvl="1"/>
            <a:r>
              <a:rPr lang="es-ES" dirty="0"/>
              <a:t>Si un usuario esta en modo configuración y ha alterado la configuración candidata, otro usuario no puede entrar en modo configuración </a:t>
            </a:r>
            <a:r>
              <a:rPr lang="es-ES" b="1" dirty="0"/>
              <a:t>exclusiva</a:t>
            </a:r>
            <a:r>
              <a:rPr lang="es-ES" dirty="0"/>
              <a:t> ni </a:t>
            </a:r>
            <a:r>
              <a:rPr lang="es-ES" b="1" dirty="0"/>
              <a:t>privada</a:t>
            </a:r>
            <a:r>
              <a:rPr lang="es-ES" dirty="0"/>
              <a:t>. </a:t>
            </a:r>
          </a:p>
          <a:p>
            <a:pPr lvl="1"/>
            <a:r>
              <a:rPr lang="es-ES" dirty="0"/>
              <a:t>Los cambios del primer usuario deben ser confirmados por </a:t>
            </a:r>
            <a:r>
              <a:rPr lang="es-ES" b="1" dirty="0" err="1"/>
              <a:t>commit</a:t>
            </a:r>
            <a:r>
              <a:rPr lang="es-ES" dirty="0"/>
              <a:t> o </a:t>
            </a:r>
            <a:r>
              <a:rPr lang="es-ES" b="1" dirty="0"/>
              <a:t>cancelados</a:t>
            </a:r>
            <a:r>
              <a:rPr lang="es-ES" dirty="0"/>
              <a:t> previo a que otro usuario pueda entrar en modo exclusivo o privado..</a:t>
            </a:r>
            <a:endParaRPr lang="en-US" dirty="0"/>
          </a:p>
        </p:txBody>
      </p:sp>
      <p:sp>
        <p:nvSpPr>
          <p:cNvPr id="2" name="Título 1"/>
          <p:cNvSpPr>
            <a:spLocks noGrp="1"/>
          </p:cNvSpPr>
          <p:nvPr>
            <p:ph type="title"/>
          </p:nvPr>
        </p:nvSpPr>
        <p:spPr/>
        <p:txBody>
          <a:bodyPr>
            <a:normAutofit fontScale="90000"/>
          </a:bodyPr>
          <a:lstStyle/>
          <a:p>
            <a:r>
              <a:rPr lang="es-ES" dirty="0"/>
              <a:t>Introducción al Sistema Operativo Junos</a:t>
            </a:r>
          </a:p>
        </p:txBody>
      </p:sp>
      <p:sp>
        <p:nvSpPr>
          <p:cNvPr id="3" name="Content Placeholder 2">
            <a:extLst>
              <a:ext uri="{FF2B5EF4-FFF2-40B4-BE49-F238E27FC236}">
                <a16:creationId xmlns:a16="http://schemas.microsoft.com/office/drawing/2014/main" id="{A7A4564B-672B-42C2-B13A-899275684B20}"/>
              </a:ext>
            </a:extLst>
          </p:cNvPr>
          <p:cNvSpPr>
            <a:spLocks noGrp="1"/>
          </p:cNvSpPr>
          <p:nvPr>
            <p:ph sz="quarter" idx="14"/>
          </p:nvPr>
        </p:nvSpPr>
        <p:spPr/>
        <p:txBody>
          <a:bodyPr/>
          <a:lstStyle/>
          <a:p>
            <a:r>
              <a:rPr lang="es-GT" dirty="0"/>
              <a:t>04: Modo de Configuración de Junos CLI</a:t>
            </a:r>
            <a:endParaRPr lang="en-US" dirty="0"/>
          </a:p>
        </p:txBody>
      </p:sp>
      <p:pic>
        <p:nvPicPr>
          <p:cNvPr id="11" name="Content Placeholder 10">
            <a:extLst>
              <a:ext uri="{FF2B5EF4-FFF2-40B4-BE49-F238E27FC236}">
                <a16:creationId xmlns:a16="http://schemas.microsoft.com/office/drawing/2014/main" id="{2F5C36B7-A4FE-4649-AD91-17A05DC8DFCE}"/>
              </a:ext>
            </a:extLst>
          </p:cNvPr>
          <p:cNvPicPr>
            <a:picLocks noGrp="1" noChangeAspect="1"/>
          </p:cNvPicPr>
          <p:nvPr>
            <p:ph sz="half" idx="13"/>
          </p:nvPr>
        </p:nvPicPr>
        <p:blipFill>
          <a:blip r:embed="rId3"/>
          <a:stretch>
            <a:fillRect/>
          </a:stretch>
        </p:blipFill>
        <p:spPr>
          <a:xfrm>
            <a:off x="6268399" y="2183538"/>
            <a:ext cx="5452642" cy="2490924"/>
          </a:xfrm>
        </p:spPr>
      </p:pic>
    </p:spTree>
    <p:extLst>
      <p:ext uri="{BB962C8B-B14F-4D97-AF65-F5344CB8AC3E}">
        <p14:creationId xmlns:p14="http://schemas.microsoft.com/office/powerpoint/2010/main" val="14759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574C93-D863-4609-B85D-350A21FC7B40}"/>
              </a:ext>
            </a:extLst>
          </p:cNvPr>
          <p:cNvSpPr>
            <a:spLocks noGrp="1"/>
          </p:cNvSpPr>
          <p:nvPr>
            <p:ph sz="half" idx="1"/>
          </p:nvPr>
        </p:nvSpPr>
        <p:spPr/>
        <p:txBody>
          <a:bodyPr/>
          <a:lstStyle/>
          <a:p>
            <a:r>
              <a:rPr lang="en-US" dirty="0" err="1"/>
              <a:t>Jerarquia</a:t>
            </a:r>
            <a:r>
              <a:rPr lang="en-US" dirty="0"/>
              <a:t> de las </a:t>
            </a:r>
            <a:r>
              <a:rPr lang="en-US" dirty="0" err="1"/>
              <a:t>directivas</a:t>
            </a:r>
            <a:r>
              <a:rPr lang="en-US" dirty="0"/>
              <a:t> de </a:t>
            </a:r>
            <a:r>
              <a:rPr lang="en-US" dirty="0" err="1"/>
              <a:t>configurac</a:t>
            </a:r>
            <a:r>
              <a:rPr lang="es-GT" dirty="0" err="1"/>
              <a:t>ión</a:t>
            </a:r>
            <a:endParaRPr lang="es-GT" dirty="0"/>
          </a:p>
          <a:p>
            <a:pPr lvl="1"/>
            <a:r>
              <a:rPr lang="es-GT" dirty="0"/>
              <a:t>El modo de configuración, utiliza comandos que afectan la jerarquía de configuración.</a:t>
            </a:r>
            <a:endParaRPr lang="en-US" dirty="0"/>
          </a:p>
        </p:txBody>
      </p:sp>
      <p:sp>
        <p:nvSpPr>
          <p:cNvPr id="3" name="Title 2">
            <a:extLst>
              <a:ext uri="{FF2B5EF4-FFF2-40B4-BE49-F238E27FC236}">
                <a16:creationId xmlns:a16="http://schemas.microsoft.com/office/drawing/2014/main" id="{FAB3B868-C5DC-4D1E-A553-4F70350D3528}"/>
              </a:ext>
            </a:extLst>
          </p:cNvPr>
          <p:cNvSpPr>
            <a:spLocks noGrp="1"/>
          </p:cNvSpPr>
          <p:nvPr>
            <p:ph type="title"/>
          </p:nvPr>
        </p:nvSpPr>
        <p:spPr/>
        <p:txBody>
          <a:bodyPr>
            <a:normAutofit fontScale="90000"/>
          </a:bodyPr>
          <a:lstStyle/>
          <a:p>
            <a:r>
              <a:rPr lang="es-ES" dirty="0"/>
              <a:t>Introducción al Sistema Operativo Junos</a:t>
            </a:r>
            <a:endParaRPr lang="en-US" dirty="0"/>
          </a:p>
        </p:txBody>
      </p:sp>
      <p:pic>
        <p:nvPicPr>
          <p:cNvPr id="9" name="Content Placeholder 8">
            <a:extLst>
              <a:ext uri="{FF2B5EF4-FFF2-40B4-BE49-F238E27FC236}">
                <a16:creationId xmlns:a16="http://schemas.microsoft.com/office/drawing/2014/main" id="{34C69EA1-AB7F-4BE4-BA1F-5A3F63FD25A0}"/>
              </a:ext>
            </a:extLst>
          </p:cNvPr>
          <p:cNvPicPr>
            <a:picLocks noGrp="1" noChangeAspect="1"/>
          </p:cNvPicPr>
          <p:nvPr>
            <p:ph sz="half" idx="13"/>
          </p:nvPr>
        </p:nvPicPr>
        <p:blipFill>
          <a:blip r:embed="rId3"/>
          <a:stretch>
            <a:fillRect/>
          </a:stretch>
        </p:blipFill>
        <p:spPr>
          <a:xfrm>
            <a:off x="1522615" y="2462619"/>
            <a:ext cx="8826583" cy="4078177"/>
          </a:xfrm>
        </p:spPr>
      </p:pic>
      <p:sp>
        <p:nvSpPr>
          <p:cNvPr id="5" name="Content Placeholder 4">
            <a:extLst>
              <a:ext uri="{FF2B5EF4-FFF2-40B4-BE49-F238E27FC236}">
                <a16:creationId xmlns:a16="http://schemas.microsoft.com/office/drawing/2014/main" id="{DA4CE621-19E7-407A-818D-F7930E6705B0}"/>
              </a:ext>
            </a:extLst>
          </p:cNvPr>
          <p:cNvSpPr>
            <a:spLocks noGrp="1"/>
          </p:cNvSpPr>
          <p:nvPr>
            <p:ph sz="quarter" idx="14"/>
          </p:nvPr>
        </p:nvSpPr>
        <p:spPr/>
        <p:txBody>
          <a:bodyPr/>
          <a:lstStyle/>
          <a:p>
            <a:r>
              <a:rPr lang="es-GT" dirty="0"/>
              <a:t>04: Modo de Configuración de Junos CLI</a:t>
            </a:r>
            <a:endParaRPr lang="en-US" dirty="0"/>
          </a:p>
          <a:p>
            <a:endParaRPr lang="en-US" dirty="0"/>
          </a:p>
        </p:txBody>
      </p:sp>
    </p:spTree>
    <p:extLst>
      <p:ext uri="{BB962C8B-B14F-4D97-AF65-F5344CB8AC3E}">
        <p14:creationId xmlns:p14="http://schemas.microsoft.com/office/powerpoint/2010/main" val="409470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574C93-D863-4609-B85D-350A21FC7B40}"/>
              </a:ext>
            </a:extLst>
          </p:cNvPr>
          <p:cNvSpPr>
            <a:spLocks noGrp="1"/>
          </p:cNvSpPr>
          <p:nvPr>
            <p:ph sz="half" idx="1"/>
          </p:nvPr>
        </p:nvSpPr>
        <p:spPr/>
        <p:txBody>
          <a:bodyPr/>
          <a:lstStyle/>
          <a:p>
            <a:r>
              <a:rPr lang="es-GT" dirty="0"/>
              <a:t>Archivo de Configuración </a:t>
            </a:r>
            <a:r>
              <a:rPr lang="es-GT" dirty="0" err="1"/>
              <a:t>Jerarquico</a:t>
            </a:r>
            <a:endParaRPr lang="es-GT" dirty="0"/>
          </a:p>
          <a:p>
            <a:pPr lvl="1"/>
            <a:r>
              <a:rPr lang="es-GT" dirty="0"/>
              <a:t>Los comandos CLI se envían sin los corchetes o llaves {}</a:t>
            </a:r>
          </a:p>
          <a:p>
            <a:pPr lvl="2"/>
            <a:r>
              <a:rPr lang="es-GT" dirty="0"/>
              <a:t>El resultado es un archivo de configuración, completado con corchetes o llaves {}</a:t>
            </a:r>
          </a:p>
          <a:p>
            <a:pPr marL="282575" lvl="2" indent="0">
              <a:buNone/>
            </a:pPr>
            <a:endParaRPr lang="en-US" dirty="0"/>
          </a:p>
        </p:txBody>
      </p:sp>
      <p:sp>
        <p:nvSpPr>
          <p:cNvPr id="3" name="Title 2">
            <a:extLst>
              <a:ext uri="{FF2B5EF4-FFF2-40B4-BE49-F238E27FC236}">
                <a16:creationId xmlns:a16="http://schemas.microsoft.com/office/drawing/2014/main" id="{FAB3B868-C5DC-4D1E-A553-4F70350D3528}"/>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5" name="Content Placeholder 4">
            <a:extLst>
              <a:ext uri="{FF2B5EF4-FFF2-40B4-BE49-F238E27FC236}">
                <a16:creationId xmlns:a16="http://schemas.microsoft.com/office/drawing/2014/main" id="{DA4CE621-19E7-407A-818D-F7930E6705B0}"/>
              </a:ext>
            </a:extLst>
          </p:cNvPr>
          <p:cNvSpPr>
            <a:spLocks noGrp="1"/>
          </p:cNvSpPr>
          <p:nvPr>
            <p:ph sz="quarter" idx="14"/>
          </p:nvPr>
        </p:nvSpPr>
        <p:spPr/>
        <p:txBody>
          <a:bodyPr/>
          <a:lstStyle/>
          <a:p>
            <a:r>
              <a:rPr lang="es-GT" dirty="0"/>
              <a:t>04: Modo de Configuración de Junos CLI</a:t>
            </a:r>
            <a:endParaRPr lang="en-US" dirty="0"/>
          </a:p>
          <a:p>
            <a:endParaRPr lang="en-US" dirty="0"/>
          </a:p>
        </p:txBody>
      </p:sp>
      <p:pic>
        <p:nvPicPr>
          <p:cNvPr id="11" name="Content Placeholder 10">
            <a:extLst>
              <a:ext uri="{FF2B5EF4-FFF2-40B4-BE49-F238E27FC236}">
                <a16:creationId xmlns:a16="http://schemas.microsoft.com/office/drawing/2014/main" id="{64978041-58CE-4B4A-AFCA-5AD303B5327B}"/>
              </a:ext>
            </a:extLst>
          </p:cNvPr>
          <p:cNvPicPr>
            <a:picLocks noGrp="1" noChangeAspect="1"/>
          </p:cNvPicPr>
          <p:nvPr>
            <p:ph sz="half" idx="13"/>
          </p:nvPr>
        </p:nvPicPr>
        <p:blipFill>
          <a:blip r:embed="rId3"/>
          <a:stretch>
            <a:fillRect/>
          </a:stretch>
        </p:blipFill>
        <p:spPr>
          <a:xfrm>
            <a:off x="2483893" y="2860847"/>
            <a:ext cx="6903714" cy="3705670"/>
          </a:xfrm>
        </p:spPr>
      </p:pic>
    </p:spTree>
    <p:extLst>
      <p:ext uri="{BB962C8B-B14F-4D97-AF65-F5344CB8AC3E}">
        <p14:creationId xmlns:p14="http://schemas.microsoft.com/office/powerpoint/2010/main" val="352763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8401C-8693-4CFE-9B5C-5BC279269A52}"/>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5" name="Content Placeholder 4">
            <a:extLst>
              <a:ext uri="{FF2B5EF4-FFF2-40B4-BE49-F238E27FC236}">
                <a16:creationId xmlns:a16="http://schemas.microsoft.com/office/drawing/2014/main" id="{8529A409-D17F-4A44-8127-DC972813338F}"/>
              </a:ext>
            </a:extLst>
          </p:cNvPr>
          <p:cNvSpPr>
            <a:spLocks noGrp="1"/>
          </p:cNvSpPr>
          <p:nvPr>
            <p:ph idx="1"/>
          </p:nvPr>
        </p:nvSpPr>
        <p:spPr/>
        <p:txBody>
          <a:bodyPr/>
          <a:lstStyle/>
          <a:p>
            <a:r>
              <a:rPr lang="en-US" dirty="0"/>
              <a:t>Check your </a:t>
            </a:r>
            <a:r>
              <a:rPr lang="en-US" dirty="0" err="1"/>
              <a:t>undersanding</a:t>
            </a:r>
            <a:endParaRPr lang="en-US" dirty="0"/>
          </a:p>
          <a:p>
            <a:endParaRPr lang="en-US" dirty="0"/>
          </a:p>
        </p:txBody>
      </p:sp>
      <p:sp>
        <p:nvSpPr>
          <p:cNvPr id="6" name="Content Placeholder 5">
            <a:extLst>
              <a:ext uri="{FF2B5EF4-FFF2-40B4-BE49-F238E27FC236}">
                <a16:creationId xmlns:a16="http://schemas.microsoft.com/office/drawing/2014/main" id="{873B6D27-D6AB-4F42-A496-5F43B708D35E}"/>
              </a:ext>
            </a:extLst>
          </p:cNvPr>
          <p:cNvSpPr>
            <a:spLocks noGrp="1"/>
          </p:cNvSpPr>
          <p:nvPr>
            <p:ph sz="quarter" idx="13"/>
          </p:nvPr>
        </p:nvSpPr>
        <p:spPr/>
        <p:txBody>
          <a:bodyPr/>
          <a:lstStyle/>
          <a:p>
            <a:r>
              <a:rPr lang="es-GT" dirty="0"/>
              <a:t>04: Modo de Configuración de Junos CLI</a:t>
            </a:r>
            <a:endParaRPr lang="en-US" dirty="0"/>
          </a:p>
          <a:p>
            <a:endParaRPr lang="en-US" dirty="0"/>
          </a:p>
        </p:txBody>
      </p:sp>
    </p:spTree>
    <p:extLst>
      <p:ext uri="{BB962C8B-B14F-4D97-AF65-F5344CB8AC3E}">
        <p14:creationId xmlns:p14="http://schemas.microsoft.com/office/powerpoint/2010/main" val="368899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p:txBody>
          <a:bodyPr>
            <a:normAutofit/>
          </a:bodyPr>
          <a:lstStyle/>
          <a:p>
            <a:r>
              <a:rPr lang="en-US" dirty="0" err="1"/>
              <a:t>Moviendose</a:t>
            </a:r>
            <a:r>
              <a:rPr lang="en-US" dirty="0"/>
              <a:t> entre </a:t>
            </a:r>
            <a:r>
              <a:rPr lang="en-US" dirty="0" err="1"/>
              <a:t>niveles</a:t>
            </a:r>
            <a:endParaRPr lang="en-US" dirty="0"/>
          </a:p>
          <a:p>
            <a:pPr lvl="1"/>
            <a:r>
              <a:rPr lang="en-US" dirty="0"/>
              <a:t>Los </a:t>
            </a:r>
            <a:r>
              <a:rPr lang="en-US" dirty="0" err="1"/>
              <a:t>siguientes</a:t>
            </a:r>
            <a:r>
              <a:rPr lang="en-US" dirty="0"/>
              <a:t> </a:t>
            </a:r>
            <a:r>
              <a:rPr lang="en-US" dirty="0" err="1"/>
              <a:t>comandos</a:t>
            </a:r>
            <a:r>
              <a:rPr lang="en-US" dirty="0"/>
              <a:t> son </a:t>
            </a:r>
            <a:r>
              <a:rPr lang="en-US" dirty="0" err="1"/>
              <a:t>usados</a:t>
            </a:r>
            <a:r>
              <a:rPr lang="en-US" dirty="0"/>
              <a:t> para </a:t>
            </a:r>
            <a:r>
              <a:rPr lang="en-US" dirty="0" err="1"/>
              <a:t>moverse</a:t>
            </a:r>
            <a:r>
              <a:rPr lang="en-US" dirty="0"/>
              <a:t> entre los la </a:t>
            </a:r>
            <a:r>
              <a:rPr lang="en-US" dirty="0" err="1"/>
              <a:t>jerarquia</a:t>
            </a:r>
            <a:r>
              <a:rPr lang="en-US" dirty="0"/>
              <a:t> de </a:t>
            </a:r>
            <a:r>
              <a:rPr lang="en-US" dirty="0" err="1"/>
              <a:t>configuración</a:t>
            </a:r>
            <a:endParaRPr lang="en-US" dirty="0"/>
          </a:p>
          <a:p>
            <a:pPr lvl="2"/>
            <a:r>
              <a:rPr lang="en-US" sz="2400" dirty="0">
                <a:latin typeface="Consolas" panose="020B0609020204030204" pitchFamily="49" charset="0"/>
              </a:rPr>
              <a:t>edit</a:t>
            </a:r>
          </a:p>
          <a:p>
            <a:pPr lvl="2"/>
            <a:r>
              <a:rPr lang="en-US" sz="2400" dirty="0">
                <a:latin typeface="Consolas" panose="020B0609020204030204" pitchFamily="49" charset="0"/>
              </a:rPr>
              <a:t>up</a:t>
            </a:r>
          </a:p>
          <a:p>
            <a:pPr lvl="2"/>
            <a:r>
              <a:rPr lang="en-US" sz="2400" dirty="0">
                <a:latin typeface="Consolas" panose="020B0609020204030204" pitchFamily="49" charset="0"/>
              </a:rPr>
              <a:t>up </a:t>
            </a:r>
            <a:r>
              <a:rPr lang="en-US" sz="2400" u="sng" dirty="0">
                <a:latin typeface="Consolas" panose="020B0609020204030204" pitchFamily="49" charset="0"/>
              </a:rPr>
              <a:t>n</a:t>
            </a:r>
          </a:p>
          <a:p>
            <a:pPr lvl="2"/>
            <a:r>
              <a:rPr lang="en-US" sz="2400" dirty="0">
                <a:latin typeface="Consolas" panose="020B0609020204030204" pitchFamily="49" charset="0"/>
              </a:rPr>
              <a:t>top</a:t>
            </a:r>
          </a:p>
          <a:p>
            <a:pPr lvl="2"/>
            <a:r>
              <a:rPr lang="en-US" sz="2400" dirty="0">
                <a:latin typeface="Consolas" panose="020B0609020204030204" pitchFamily="49" charset="0"/>
              </a:rPr>
              <a:t>exit</a:t>
            </a:r>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GT" dirty="0"/>
              <a:t>04: Modo de Configuración de Junos CLI</a:t>
            </a:r>
            <a:endParaRPr lang="en-US" dirty="0"/>
          </a:p>
        </p:txBody>
      </p:sp>
    </p:spTree>
    <p:extLst>
      <p:ext uri="{BB962C8B-B14F-4D97-AF65-F5344CB8AC3E}">
        <p14:creationId xmlns:p14="http://schemas.microsoft.com/office/powerpoint/2010/main" val="237122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p:txBody>
          <a:bodyPr>
            <a:normAutofit/>
          </a:bodyPr>
          <a:lstStyle/>
          <a:p>
            <a:r>
              <a:rPr lang="en-US" dirty="0">
                <a:latin typeface="Consolas" panose="020B0609020204030204" pitchFamily="49" charset="0"/>
              </a:rPr>
              <a:t>edit</a:t>
            </a:r>
          </a:p>
          <a:p>
            <a:pPr lvl="1"/>
            <a:r>
              <a:rPr lang="es-ES" dirty="0"/>
              <a:t>El comando de </a:t>
            </a:r>
            <a:r>
              <a:rPr lang="es-ES" b="1" dirty="0" err="1"/>
              <a:t>edit</a:t>
            </a:r>
            <a:r>
              <a:rPr lang="es-ES" b="1" dirty="0"/>
              <a:t> </a:t>
            </a:r>
            <a:r>
              <a:rPr lang="es-ES" dirty="0"/>
              <a:t>funciona como un comando de cambio de directorio.</a:t>
            </a:r>
          </a:p>
          <a:p>
            <a:pPr lvl="1"/>
            <a:r>
              <a:rPr lang="es-ES" dirty="0"/>
              <a:t>Utilice el comando </a:t>
            </a:r>
            <a:r>
              <a:rPr lang="es-ES" b="1" dirty="0" err="1"/>
              <a:t>edit</a:t>
            </a:r>
            <a:r>
              <a:rPr lang="es-ES" dirty="0"/>
              <a:t> para especificar el nivel de jerarquía deseado y para moverse hacia abajo a través de una directiva de configuración existente o para crear una jerarquía y bajar a ese nivel. Después de emitir un comando de edición, el banner del modo de configuración cambia para indicar su nivel actual en la jerarquía.</a:t>
            </a:r>
            <a:endParaRPr lang="en-US"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GT" dirty="0"/>
              <a:t>04: Modo de Configuración de Junos CLI</a:t>
            </a:r>
            <a:endParaRPr lang="en-US" dirty="0"/>
          </a:p>
        </p:txBody>
      </p:sp>
      <p:pic>
        <p:nvPicPr>
          <p:cNvPr id="6" name="Picture 5">
            <a:extLst>
              <a:ext uri="{FF2B5EF4-FFF2-40B4-BE49-F238E27FC236}">
                <a16:creationId xmlns:a16="http://schemas.microsoft.com/office/drawing/2014/main" id="{2750DBF8-20F5-47C3-B1C1-C78C802B2770}"/>
              </a:ext>
            </a:extLst>
          </p:cNvPr>
          <p:cNvPicPr>
            <a:picLocks noChangeAspect="1"/>
          </p:cNvPicPr>
          <p:nvPr/>
        </p:nvPicPr>
        <p:blipFill>
          <a:blip r:embed="rId2"/>
          <a:stretch>
            <a:fillRect/>
          </a:stretch>
        </p:blipFill>
        <p:spPr>
          <a:xfrm>
            <a:off x="1334964" y="3886201"/>
            <a:ext cx="9522072" cy="2813086"/>
          </a:xfrm>
          <a:prstGeom prst="rect">
            <a:avLst/>
          </a:prstGeom>
        </p:spPr>
      </p:pic>
    </p:spTree>
    <p:extLst>
      <p:ext uri="{BB962C8B-B14F-4D97-AF65-F5344CB8AC3E}">
        <p14:creationId xmlns:p14="http://schemas.microsoft.com/office/powerpoint/2010/main" val="43279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p:txBody>
          <a:bodyPr>
            <a:normAutofit/>
          </a:bodyPr>
          <a:lstStyle/>
          <a:p>
            <a:r>
              <a:rPr lang="en-US" dirty="0">
                <a:latin typeface="Consolas" panose="020B0609020204030204" pitchFamily="49" charset="0"/>
              </a:rPr>
              <a:t>up</a:t>
            </a:r>
          </a:p>
          <a:p>
            <a:pPr lvl="1"/>
            <a:r>
              <a:rPr lang="es-ES" dirty="0"/>
              <a:t>El comando </a:t>
            </a:r>
            <a:r>
              <a:rPr lang="es-ES" b="1" dirty="0"/>
              <a:t>up </a:t>
            </a:r>
            <a:r>
              <a:rPr lang="es-ES" dirty="0"/>
              <a:t>se utiliza para moverse un nivel hacia arriba de la </a:t>
            </a:r>
            <a:r>
              <a:rPr lang="es-ES" dirty="0" err="1"/>
              <a:t>posici</a:t>
            </a:r>
            <a:r>
              <a:rPr lang="es-GT" dirty="0" err="1"/>
              <a:t>ón</a:t>
            </a:r>
            <a:r>
              <a:rPr lang="es-GT" dirty="0"/>
              <a:t> actual en la jerarquía.</a:t>
            </a:r>
            <a:endParaRPr lang="en-US"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GT" dirty="0"/>
              <a:t>04: Modo de Configuración de Junos CLI</a:t>
            </a:r>
            <a:endParaRPr lang="en-US" dirty="0"/>
          </a:p>
        </p:txBody>
      </p:sp>
      <p:pic>
        <p:nvPicPr>
          <p:cNvPr id="7" name="Picture 6">
            <a:extLst>
              <a:ext uri="{FF2B5EF4-FFF2-40B4-BE49-F238E27FC236}">
                <a16:creationId xmlns:a16="http://schemas.microsoft.com/office/drawing/2014/main" id="{ADE9F506-6D93-41C6-BF2F-39D4688A63AE}"/>
              </a:ext>
            </a:extLst>
          </p:cNvPr>
          <p:cNvPicPr>
            <a:picLocks noChangeAspect="1"/>
          </p:cNvPicPr>
          <p:nvPr/>
        </p:nvPicPr>
        <p:blipFill>
          <a:blip r:embed="rId2"/>
          <a:stretch>
            <a:fillRect/>
          </a:stretch>
        </p:blipFill>
        <p:spPr>
          <a:xfrm>
            <a:off x="401050" y="2627774"/>
            <a:ext cx="11337586" cy="3436829"/>
          </a:xfrm>
          <a:prstGeom prst="rect">
            <a:avLst/>
          </a:prstGeom>
        </p:spPr>
      </p:pic>
    </p:spTree>
    <p:extLst>
      <p:ext uri="{BB962C8B-B14F-4D97-AF65-F5344CB8AC3E}">
        <p14:creationId xmlns:p14="http://schemas.microsoft.com/office/powerpoint/2010/main" val="202966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p:txBody>
          <a:bodyPr>
            <a:normAutofit/>
          </a:bodyPr>
          <a:lstStyle/>
          <a:p>
            <a:r>
              <a:rPr lang="en-US" dirty="0">
                <a:latin typeface="Consolas" panose="020B0609020204030204" pitchFamily="49" charset="0"/>
              </a:rPr>
              <a:t>up </a:t>
            </a:r>
            <a:r>
              <a:rPr lang="en-US" u="sng" dirty="0">
                <a:latin typeface="Consolas" panose="020B0609020204030204" pitchFamily="49" charset="0"/>
              </a:rPr>
              <a:t>n</a:t>
            </a:r>
          </a:p>
          <a:p>
            <a:pPr lvl="1"/>
            <a:r>
              <a:rPr lang="es-GT" dirty="0"/>
              <a:t>Para moverse mas de un nivel de la posición actual dentro del la jerarquía, puede agregar el valor opcional de </a:t>
            </a:r>
            <a:r>
              <a:rPr lang="es-GT" b="1" dirty="0"/>
              <a:t>n </a:t>
            </a:r>
            <a:r>
              <a:rPr lang="es-GT" dirty="0"/>
              <a:t>al comando up, donde </a:t>
            </a:r>
            <a:r>
              <a:rPr lang="es-GT" b="1" dirty="0"/>
              <a:t>n </a:t>
            </a:r>
            <a:r>
              <a:rPr lang="es-GT" dirty="0"/>
              <a:t>es</a:t>
            </a:r>
            <a:r>
              <a:rPr lang="es-GT" b="1" dirty="0"/>
              <a:t> </a:t>
            </a:r>
            <a:r>
              <a:rPr lang="es-GT" dirty="0"/>
              <a:t>el numero de niveles. Si hay menos niveles de los especificados, la posición se mueve al nivel superior.</a:t>
            </a:r>
          </a:p>
          <a:p>
            <a:pPr marL="457200" lvl="1" indent="0">
              <a:buNone/>
            </a:pPr>
            <a:endParaRPr lang="en-US" b="1"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48D347DC-B354-40B6-99DB-D5BE020DC081}"/>
              </a:ext>
            </a:extLst>
          </p:cNvPr>
          <p:cNvPicPr>
            <a:picLocks noChangeAspect="1"/>
          </p:cNvPicPr>
          <p:nvPr/>
        </p:nvPicPr>
        <p:blipFill>
          <a:blip r:embed="rId2"/>
          <a:stretch>
            <a:fillRect/>
          </a:stretch>
        </p:blipFill>
        <p:spPr>
          <a:xfrm>
            <a:off x="453364" y="2981167"/>
            <a:ext cx="11012273" cy="3083436"/>
          </a:xfrm>
          <a:prstGeom prst="rect">
            <a:avLst/>
          </a:prstGeom>
        </p:spPr>
      </p:pic>
    </p:spTree>
    <p:extLst>
      <p:ext uri="{BB962C8B-B14F-4D97-AF65-F5344CB8AC3E}">
        <p14:creationId xmlns:p14="http://schemas.microsoft.com/office/powerpoint/2010/main" val="420665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a:xfrm>
            <a:off x="453364" y="1366220"/>
            <a:ext cx="11285272" cy="2062780"/>
          </a:xfrm>
        </p:spPr>
        <p:txBody>
          <a:bodyPr>
            <a:normAutofit/>
          </a:bodyPr>
          <a:lstStyle/>
          <a:p>
            <a:r>
              <a:rPr lang="en-US" dirty="0" err="1"/>
              <a:t>Configuración</a:t>
            </a:r>
            <a:r>
              <a:rPr lang="en-US" dirty="0"/>
              <a:t> </a:t>
            </a:r>
            <a:r>
              <a:rPr lang="en-US" dirty="0" err="1"/>
              <a:t>Activa</a:t>
            </a:r>
            <a:r>
              <a:rPr lang="en-US" dirty="0"/>
              <a:t> versus </a:t>
            </a:r>
            <a:r>
              <a:rPr lang="en-US" dirty="0" err="1"/>
              <a:t>Configuración</a:t>
            </a:r>
            <a:r>
              <a:rPr lang="en-US" dirty="0"/>
              <a:t> </a:t>
            </a:r>
            <a:r>
              <a:rPr lang="es-GT" dirty="0"/>
              <a:t>Candidata</a:t>
            </a:r>
          </a:p>
          <a:p>
            <a:pPr lvl="1"/>
            <a:r>
              <a:rPr lang="es-GT" dirty="0"/>
              <a:t>A diferencia de otros fabricantes, la configuración de Junos OS no toma efecto de forma inmediata.</a:t>
            </a:r>
          </a:p>
          <a:p>
            <a:pPr lvl="1"/>
            <a:r>
              <a:rPr lang="es-GT" dirty="0"/>
              <a:t>Este diseño permite agrupar y aplicar múltiples cambios de configuración a la configuración en ejecución de forma conjunta.</a:t>
            </a:r>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s-GT" dirty="0"/>
              <a:t>04: Modo de Configuración de Junos CLI</a:t>
            </a:r>
            <a:endParaRPr lang="en-US" dirty="0"/>
          </a:p>
        </p:txBody>
      </p:sp>
      <p:pic>
        <p:nvPicPr>
          <p:cNvPr id="4" name="Picture 3">
            <a:extLst>
              <a:ext uri="{FF2B5EF4-FFF2-40B4-BE49-F238E27FC236}">
                <a16:creationId xmlns:a16="http://schemas.microsoft.com/office/drawing/2014/main" id="{81763F17-5445-4D66-9A1B-1CE8FAEB6161}"/>
              </a:ext>
            </a:extLst>
          </p:cNvPr>
          <p:cNvPicPr>
            <a:picLocks noChangeAspect="1"/>
          </p:cNvPicPr>
          <p:nvPr/>
        </p:nvPicPr>
        <p:blipFill>
          <a:blip r:embed="rId3"/>
          <a:stretch>
            <a:fillRect/>
          </a:stretch>
        </p:blipFill>
        <p:spPr>
          <a:xfrm>
            <a:off x="669066" y="3776045"/>
            <a:ext cx="11237011" cy="1451275"/>
          </a:xfrm>
          <a:prstGeom prst="rect">
            <a:avLst/>
          </a:prstGeom>
        </p:spPr>
      </p:pic>
    </p:spTree>
    <p:extLst>
      <p:ext uri="{BB962C8B-B14F-4D97-AF65-F5344CB8AC3E}">
        <p14:creationId xmlns:p14="http://schemas.microsoft.com/office/powerpoint/2010/main" val="2912675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a:xfrm>
            <a:off x="148564" y="1253331"/>
            <a:ext cx="7699551" cy="2378988"/>
          </a:xfrm>
        </p:spPr>
        <p:txBody>
          <a:bodyPr>
            <a:normAutofit/>
          </a:bodyPr>
          <a:lstStyle/>
          <a:p>
            <a:r>
              <a:rPr lang="en-US" dirty="0">
                <a:latin typeface="Consolas" panose="020B0609020204030204" pitchFamily="49" charset="0"/>
              </a:rPr>
              <a:t>top</a:t>
            </a:r>
            <a:endParaRPr lang="en-US" u="sng" dirty="0">
              <a:latin typeface="Consolas" panose="020B0609020204030204" pitchFamily="49" charset="0"/>
            </a:endParaRPr>
          </a:p>
          <a:p>
            <a:pPr lvl="1"/>
            <a:r>
              <a:rPr lang="es-GT" dirty="0"/>
              <a:t>Utilice el comando top para moverse rápidamente hasta el nivel superior de la jerarquía de configuración.</a:t>
            </a:r>
          </a:p>
          <a:p>
            <a:pPr lvl="1"/>
            <a:r>
              <a:rPr lang="es-GT" dirty="0"/>
              <a:t>Puede combinar </a:t>
            </a:r>
            <a:r>
              <a:rPr lang="es-GT" b="1" dirty="0"/>
              <a:t>top</a:t>
            </a:r>
            <a:r>
              <a:rPr lang="es-GT" dirty="0"/>
              <a:t> con </a:t>
            </a:r>
            <a:r>
              <a:rPr lang="es-GT" b="1" dirty="0" err="1"/>
              <a:t>edit</a:t>
            </a:r>
            <a:r>
              <a:rPr lang="es-GT" dirty="0"/>
              <a:t> para moverse rápidamente por la jerarquía, o junto con </a:t>
            </a:r>
            <a:r>
              <a:rPr lang="es-GT" b="1" dirty="0"/>
              <a:t>show</a:t>
            </a:r>
            <a:r>
              <a:rPr lang="es-GT" dirty="0"/>
              <a:t> para desplegar detalles de otra rama de la jerarquía.</a:t>
            </a:r>
          </a:p>
          <a:p>
            <a:pPr marL="457200" lvl="1" indent="0">
              <a:buNone/>
            </a:pPr>
            <a:endParaRPr lang="en-US" b="1"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ES" dirty="0"/>
              <a:t>04: Modo de Configuración de Junos CLI</a:t>
            </a:r>
            <a:endParaRPr lang="en-US" dirty="0"/>
          </a:p>
        </p:txBody>
      </p:sp>
      <p:pic>
        <p:nvPicPr>
          <p:cNvPr id="9" name="Picture 8">
            <a:extLst>
              <a:ext uri="{FF2B5EF4-FFF2-40B4-BE49-F238E27FC236}">
                <a16:creationId xmlns:a16="http://schemas.microsoft.com/office/drawing/2014/main" id="{CFDAAA5E-302D-4EDE-A3AE-C3146DB747BF}"/>
              </a:ext>
            </a:extLst>
          </p:cNvPr>
          <p:cNvPicPr>
            <a:picLocks noChangeAspect="1"/>
          </p:cNvPicPr>
          <p:nvPr/>
        </p:nvPicPr>
        <p:blipFill>
          <a:blip r:embed="rId2"/>
          <a:stretch>
            <a:fillRect/>
          </a:stretch>
        </p:blipFill>
        <p:spPr>
          <a:xfrm>
            <a:off x="938141" y="3632319"/>
            <a:ext cx="6523689" cy="2945047"/>
          </a:xfrm>
          <a:prstGeom prst="rect">
            <a:avLst/>
          </a:prstGeom>
        </p:spPr>
      </p:pic>
      <p:pic>
        <p:nvPicPr>
          <p:cNvPr id="11" name="Picture 10">
            <a:extLst>
              <a:ext uri="{FF2B5EF4-FFF2-40B4-BE49-F238E27FC236}">
                <a16:creationId xmlns:a16="http://schemas.microsoft.com/office/drawing/2014/main" id="{AF6037BC-9EC4-43DF-87E2-FCBA50827F36}"/>
              </a:ext>
            </a:extLst>
          </p:cNvPr>
          <p:cNvPicPr>
            <a:picLocks noChangeAspect="1"/>
          </p:cNvPicPr>
          <p:nvPr/>
        </p:nvPicPr>
        <p:blipFill>
          <a:blip r:embed="rId3"/>
          <a:stretch>
            <a:fillRect/>
          </a:stretch>
        </p:blipFill>
        <p:spPr>
          <a:xfrm>
            <a:off x="7992015" y="1713265"/>
            <a:ext cx="3746621" cy="4351338"/>
          </a:xfrm>
          <a:prstGeom prst="rect">
            <a:avLst/>
          </a:prstGeom>
        </p:spPr>
      </p:pic>
    </p:spTree>
    <p:extLst>
      <p:ext uri="{BB962C8B-B14F-4D97-AF65-F5344CB8AC3E}">
        <p14:creationId xmlns:p14="http://schemas.microsoft.com/office/powerpoint/2010/main" val="3461844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a:xfrm>
            <a:off x="148564" y="1253331"/>
            <a:ext cx="11296676" cy="2378988"/>
          </a:xfrm>
        </p:spPr>
        <p:txBody>
          <a:bodyPr>
            <a:normAutofit/>
          </a:bodyPr>
          <a:lstStyle/>
          <a:p>
            <a:r>
              <a:rPr lang="en-US" dirty="0">
                <a:latin typeface="Consolas" panose="020B0609020204030204" pitchFamily="49" charset="0"/>
              </a:rPr>
              <a:t>exit</a:t>
            </a:r>
            <a:endParaRPr lang="en-US" u="sng" dirty="0">
              <a:latin typeface="Consolas" panose="020B0609020204030204" pitchFamily="49" charset="0"/>
            </a:endParaRPr>
          </a:p>
          <a:p>
            <a:pPr lvl="1"/>
            <a:r>
              <a:rPr lang="es-GT" dirty="0"/>
              <a:t>Utilice el comando </a:t>
            </a:r>
            <a:r>
              <a:rPr lang="es-GT" b="1" dirty="0" err="1"/>
              <a:t>exit</a:t>
            </a:r>
            <a:r>
              <a:rPr lang="es-GT" dirty="0"/>
              <a:t> para regresar al usuario al mas reciente nivel superior en la jerarquía</a:t>
            </a:r>
          </a:p>
          <a:p>
            <a:pPr lvl="1"/>
            <a:r>
              <a:rPr lang="es-GT" dirty="0"/>
              <a:t>Al enviar </a:t>
            </a:r>
            <a:r>
              <a:rPr lang="es-GT" dirty="0" err="1"/>
              <a:t>exit</a:t>
            </a:r>
            <a:r>
              <a:rPr lang="es-GT" dirty="0"/>
              <a:t> en el nivel superior de la jerarquía se sale del modo de configuración y entra al modo operacional</a:t>
            </a:r>
          </a:p>
          <a:p>
            <a:pPr marL="457200" lvl="1" indent="0">
              <a:buNone/>
            </a:pPr>
            <a:endParaRPr lang="en-US" b="1"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GT" dirty="0"/>
              <a:t>04: Modo de Configuración de Junos CLI</a:t>
            </a:r>
            <a:endParaRPr lang="en-US" dirty="0"/>
          </a:p>
        </p:txBody>
      </p:sp>
      <p:pic>
        <p:nvPicPr>
          <p:cNvPr id="8" name="Picture 7">
            <a:extLst>
              <a:ext uri="{FF2B5EF4-FFF2-40B4-BE49-F238E27FC236}">
                <a16:creationId xmlns:a16="http://schemas.microsoft.com/office/drawing/2014/main" id="{32F748AF-3BE5-4227-8961-8C5DC4EF4314}"/>
              </a:ext>
            </a:extLst>
          </p:cNvPr>
          <p:cNvPicPr>
            <a:picLocks noChangeAspect="1"/>
          </p:cNvPicPr>
          <p:nvPr/>
        </p:nvPicPr>
        <p:blipFill>
          <a:blip r:embed="rId2"/>
          <a:stretch>
            <a:fillRect/>
          </a:stretch>
        </p:blipFill>
        <p:spPr>
          <a:xfrm>
            <a:off x="249774" y="3014508"/>
            <a:ext cx="11371951" cy="3051011"/>
          </a:xfrm>
          <a:prstGeom prst="rect">
            <a:avLst/>
          </a:prstGeom>
        </p:spPr>
      </p:pic>
    </p:spTree>
    <p:extLst>
      <p:ext uri="{BB962C8B-B14F-4D97-AF65-F5344CB8AC3E}">
        <p14:creationId xmlns:p14="http://schemas.microsoft.com/office/powerpoint/2010/main" val="3699487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a:xfrm>
            <a:off x="148564" y="1253331"/>
            <a:ext cx="11296676" cy="2378988"/>
          </a:xfrm>
        </p:spPr>
        <p:txBody>
          <a:bodyPr>
            <a:normAutofit/>
          </a:bodyPr>
          <a:lstStyle/>
          <a:p>
            <a:r>
              <a:rPr lang="en-US" dirty="0">
                <a:latin typeface="Consolas" panose="020B0609020204030204" pitchFamily="49" charset="0"/>
              </a:rPr>
              <a:t>exit</a:t>
            </a:r>
            <a:endParaRPr lang="en-US" u="sng" dirty="0">
              <a:latin typeface="Consolas" panose="020B0609020204030204" pitchFamily="49" charset="0"/>
            </a:endParaRPr>
          </a:p>
          <a:p>
            <a:pPr lvl="1"/>
            <a:r>
              <a:rPr lang="es-GT" dirty="0"/>
              <a:t>El comando </a:t>
            </a:r>
            <a:r>
              <a:rPr lang="es-GT" dirty="0" err="1"/>
              <a:t>e</a:t>
            </a:r>
            <a:r>
              <a:rPr lang="es-GT" b="1" dirty="0" err="1"/>
              <a:t>xit-configuration-mode</a:t>
            </a:r>
            <a:r>
              <a:rPr lang="es-GT" dirty="0"/>
              <a:t> desde cualquier parte de la jerarquía, también permite salir del modo de configuración.</a:t>
            </a:r>
          </a:p>
          <a:p>
            <a:pPr marL="457200" lvl="1" indent="0">
              <a:buNone/>
            </a:pPr>
            <a:endParaRPr lang="en-US" b="1"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2DFEDD4A-7AAF-455F-BAAA-34051AB6008E}"/>
              </a:ext>
            </a:extLst>
          </p:cNvPr>
          <p:cNvPicPr>
            <a:picLocks noChangeAspect="1"/>
          </p:cNvPicPr>
          <p:nvPr/>
        </p:nvPicPr>
        <p:blipFill>
          <a:blip r:embed="rId2"/>
          <a:stretch>
            <a:fillRect/>
          </a:stretch>
        </p:blipFill>
        <p:spPr>
          <a:xfrm>
            <a:off x="2658201" y="2939771"/>
            <a:ext cx="6397634" cy="2532787"/>
          </a:xfrm>
          <a:prstGeom prst="rect">
            <a:avLst/>
          </a:prstGeom>
        </p:spPr>
      </p:pic>
    </p:spTree>
    <p:extLst>
      <p:ext uri="{BB962C8B-B14F-4D97-AF65-F5344CB8AC3E}">
        <p14:creationId xmlns:p14="http://schemas.microsoft.com/office/powerpoint/2010/main" val="168922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8401C-8693-4CFE-9B5C-5BC279269A52}"/>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5" name="Content Placeholder 4">
            <a:extLst>
              <a:ext uri="{FF2B5EF4-FFF2-40B4-BE49-F238E27FC236}">
                <a16:creationId xmlns:a16="http://schemas.microsoft.com/office/drawing/2014/main" id="{8529A409-D17F-4A44-8127-DC972813338F}"/>
              </a:ext>
            </a:extLst>
          </p:cNvPr>
          <p:cNvSpPr>
            <a:spLocks noGrp="1"/>
          </p:cNvSpPr>
          <p:nvPr>
            <p:ph idx="1"/>
          </p:nvPr>
        </p:nvSpPr>
        <p:spPr/>
        <p:txBody>
          <a:bodyPr/>
          <a:lstStyle/>
          <a:p>
            <a:r>
              <a:rPr lang="en-US" dirty="0"/>
              <a:t>Check your understanding</a:t>
            </a:r>
          </a:p>
          <a:p>
            <a:endParaRPr lang="en-US" dirty="0"/>
          </a:p>
        </p:txBody>
      </p:sp>
      <p:sp>
        <p:nvSpPr>
          <p:cNvPr id="6" name="Content Placeholder 5">
            <a:extLst>
              <a:ext uri="{FF2B5EF4-FFF2-40B4-BE49-F238E27FC236}">
                <a16:creationId xmlns:a16="http://schemas.microsoft.com/office/drawing/2014/main" id="{873B6D27-D6AB-4F42-A496-5F43B708D35E}"/>
              </a:ext>
            </a:extLst>
          </p:cNvPr>
          <p:cNvSpPr>
            <a:spLocks noGrp="1"/>
          </p:cNvSpPr>
          <p:nvPr>
            <p:ph sz="quarter" idx="13"/>
          </p:nvPr>
        </p:nvSpPr>
        <p:spPr/>
        <p:txBody>
          <a:bodyPr/>
          <a:lstStyle/>
          <a:p>
            <a:r>
              <a:rPr lang="es-ES" dirty="0"/>
              <a:t>04: Modo de Configuración de Junos CLI</a:t>
            </a:r>
            <a:endParaRPr lang="en-US" dirty="0"/>
          </a:p>
          <a:p>
            <a:endParaRPr lang="en-US" dirty="0"/>
          </a:p>
        </p:txBody>
      </p:sp>
    </p:spTree>
    <p:extLst>
      <p:ext uri="{BB962C8B-B14F-4D97-AF65-F5344CB8AC3E}">
        <p14:creationId xmlns:p14="http://schemas.microsoft.com/office/powerpoint/2010/main" val="3560072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a:xfrm>
            <a:off x="148564" y="1253331"/>
            <a:ext cx="11296676" cy="2378988"/>
          </a:xfrm>
        </p:spPr>
        <p:txBody>
          <a:bodyPr>
            <a:normAutofit/>
          </a:bodyPr>
          <a:lstStyle/>
          <a:p>
            <a:r>
              <a:rPr lang="en-US" dirty="0" err="1">
                <a:latin typeface="Consolas" panose="020B0609020204030204" pitchFamily="49" charset="0"/>
              </a:rPr>
              <a:t>Agregando</a:t>
            </a:r>
            <a:r>
              <a:rPr lang="en-US" dirty="0">
                <a:latin typeface="Consolas" panose="020B0609020204030204" pitchFamily="49" charset="0"/>
              </a:rPr>
              <a:t> </a:t>
            </a:r>
            <a:r>
              <a:rPr lang="en-US" dirty="0" err="1">
                <a:latin typeface="Consolas" panose="020B0609020204030204" pitchFamily="49" charset="0"/>
              </a:rPr>
              <a:t>elementos</a:t>
            </a:r>
            <a:r>
              <a:rPr lang="en-US" dirty="0">
                <a:latin typeface="Consolas" panose="020B0609020204030204" pitchFamily="49" charset="0"/>
              </a:rPr>
              <a:t> de </a:t>
            </a:r>
            <a:r>
              <a:rPr lang="en-US" dirty="0" err="1">
                <a:latin typeface="Consolas" panose="020B0609020204030204" pitchFamily="49" charset="0"/>
              </a:rPr>
              <a:t>configuración</a:t>
            </a:r>
            <a:endParaRPr lang="en-US" u="sng" dirty="0">
              <a:latin typeface="Consolas" panose="020B0609020204030204" pitchFamily="49" charset="0"/>
            </a:endParaRPr>
          </a:p>
          <a:p>
            <a:pPr lvl="1"/>
            <a:r>
              <a:rPr lang="es-GT" dirty="0" err="1"/>
              <a:t>Utilize</a:t>
            </a:r>
            <a:r>
              <a:rPr lang="es-GT" dirty="0"/>
              <a:t> el comando </a:t>
            </a:r>
            <a:r>
              <a:rPr lang="es-GT" b="1" dirty="0"/>
              <a:t>set</a:t>
            </a:r>
            <a:r>
              <a:rPr lang="es-GT" dirty="0"/>
              <a:t> para agregar elementos de configuración</a:t>
            </a:r>
          </a:p>
          <a:p>
            <a:pPr marL="457200" lvl="1" indent="0">
              <a:buNone/>
            </a:pPr>
            <a:endParaRPr lang="en-US" b="1"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ES" dirty="0"/>
              <a:t>04: Modo de Configuración de Junos CLI</a:t>
            </a:r>
            <a:endParaRPr lang="en-US" dirty="0"/>
          </a:p>
        </p:txBody>
      </p:sp>
      <p:pic>
        <p:nvPicPr>
          <p:cNvPr id="7" name="Picture 6">
            <a:extLst>
              <a:ext uri="{FF2B5EF4-FFF2-40B4-BE49-F238E27FC236}">
                <a16:creationId xmlns:a16="http://schemas.microsoft.com/office/drawing/2014/main" id="{CB0CF442-0981-4E59-81F4-98DBE8232F28}"/>
              </a:ext>
            </a:extLst>
          </p:cNvPr>
          <p:cNvPicPr>
            <a:picLocks noChangeAspect="1"/>
          </p:cNvPicPr>
          <p:nvPr/>
        </p:nvPicPr>
        <p:blipFill>
          <a:blip r:embed="rId3"/>
          <a:stretch>
            <a:fillRect/>
          </a:stretch>
        </p:blipFill>
        <p:spPr>
          <a:xfrm>
            <a:off x="3430592" y="2221208"/>
            <a:ext cx="5698168" cy="4316059"/>
          </a:xfrm>
          <a:prstGeom prst="rect">
            <a:avLst/>
          </a:prstGeom>
        </p:spPr>
      </p:pic>
      <p:sp>
        <p:nvSpPr>
          <p:cNvPr id="12" name="TextBox 11">
            <a:extLst>
              <a:ext uri="{FF2B5EF4-FFF2-40B4-BE49-F238E27FC236}">
                <a16:creationId xmlns:a16="http://schemas.microsoft.com/office/drawing/2014/main" id="{3FB88859-C66B-4400-AAA6-A39CB426CFD7}"/>
              </a:ext>
            </a:extLst>
          </p:cNvPr>
          <p:cNvSpPr txBox="1"/>
          <p:nvPr/>
        </p:nvSpPr>
        <p:spPr>
          <a:xfrm>
            <a:off x="7062787" y="4225348"/>
            <a:ext cx="1909763" cy="307777"/>
          </a:xfrm>
          <a:prstGeom prst="rect">
            <a:avLst/>
          </a:prstGeom>
          <a:solidFill>
            <a:schemeClr val="bg1"/>
          </a:solidFill>
        </p:spPr>
        <p:txBody>
          <a:bodyPr wrap="square" rtlCol="0">
            <a:spAutoFit/>
          </a:bodyPr>
          <a:lstStyle/>
          <a:p>
            <a:r>
              <a:rPr lang="es-GT" sz="1400" dirty="0"/>
              <a:t>Servicio FTP agregado</a:t>
            </a:r>
            <a:endParaRPr lang="en-US" sz="1400" dirty="0"/>
          </a:p>
        </p:txBody>
      </p:sp>
    </p:spTree>
    <p:extLst>
      <p:ext uri="{BB962C8B-B14F-4D97-AF65-F5344CB8AC3E}">
        <p14:creationId xmlns:p14="http://schemas.microsoft.com/office/powerpoint/2010/main" val="602553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a:xfrm>
            <a:off x="148564" y="1253331"/>
            <a:ext cx="11296676" cy="2378988"/>
          </a:xfrm>
        </p:spPr>
        <p:txBody>
          <a:bodyPr>
            <a:normAutofit/>
          </a:bodyPr>
          <a:lstStyle/>
          <a:p>
            <a:r>
              <a:rPr lang="en-US" dirty="0" err="1">
                <a:latin typeface="Consolas" panose="020B0609020204030204" pitchFamily="49" charset="0"/>
              </a:rPr>
              <a:t>Eliminando</a:t>
            </a:r>
            <a:r>
              <a:rPr lang="en-US" dirty="0">
                <a:latin typeface="Consolas" panose="020B0609020204030204" pitchFamily="49" charset="0"/>
              </a:rPr>
              <a:t> </a:t>
            </a:r>
            <a:r>
              <a:rPr lang="en-US" dirty="0" err="1">
                <a:latin typeface="Consolas" panose="020B0609020204030204" pitchFamily="49" charset="0"/>
              </a:rPr>
              <a:t>elementos</a:t>
            </a:r>
            <a:r>
              <a:rPr lang="en-US" dirty="0">
                <a:latin typeface="Consolas" panose="020B0609020204030204" pitchFamily="49" charset="0"/>
              </a:rPr>
              <a:t> de </a:t>
            </a:r>
            <a:r>
              <a:rPr lang="en-US" dirty="0" err="1">
                <a:latin typeface="Consolas" panose="020B0609020204030204" pitchFamily="49" charset="0"/>
              </a:rPr>
              <a:t>configuración</a:t>
            </a:r>
            <a:endParaRPr lang="en-US" u="sng" dirty="0">
              <a:latin typeface="Consolas" panose="020B0609020204030204" pitchFamily="49" charset="0"/>
            </a:endParaRPr>
          </a:p>
          <a:p>
            <a:pPr lvl="1"/>
            <a:r>
              <a:rPr lang="es-GT" dirty="0"/>
              <a:t>Utilice el comando </a:t>
            </a:r>
            <a:r>
              <a:rPr lang="es-GT" b="1" dirty="0" err="1"/>
              <a:t>delete</a:t>
            </a:r>
            <a:r>
              <a:rPr lang="es-GT" dirty="0"/>
              <a:t> para eliminar un elemento de configuración</a:t>
            </a:r>
          </a:p>
          <a:p>
            <a:pPr lvl="2"/>
            <a:r>
              <a:rPr lang="es-GT" dirty="0"/>
              <a:t>Esto elimina todo lo que este hacia abajo en la jerarquía.</a:t>
            </a:r>
          </a:p>
          <a:p>
            <a:pPr marL="457200" lvl="1" indent="0">
              <a:buNone/>
            </a:pPr>
            <a:endParaRPr lang="en-US" b="1"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CCE5FDE2-EEC8-4A6E-AE3A-2665DD758867}"/>
              </a:ext>
            </a:extLst>
          </p:cNvPr>
          <p:cNvPicPr>
            <a:picLocks noChangeAspect="1"/>
          </p:cNvPicPr>
          <p:nvPr/>
        </p:nvPicPr>
        <p:blipFill>
          <a:blip r:embed="rId3"/>
          <a:stretch>
            <a:fillRect/>
          </a:stretch>
        </p:blipFill>
        <p:spPr>
          <a:xfrm>
            <a:off x="2455179" y="2543559"/>
            <a:ext cx="7572741" cy="3979131"/>
          </a:xfrm>
          <a:prstGeom prst="rect">
            <a:avLst/>
          </a:prstGeom>
        </p:spPr>
      </p:pic>
      <p:sp>
        <p:nvSpPr>
          <p:cNvPr id="12" name="TextBox 11">
            <a:extLst>
              <a:ext uri="{FF2B5EF4-FFF2-40B4-BE49-F238E27FC236}">
                <a16:creationId xmlns:a16="http://schemas.microsoft.com/office/drawing/2014/main" id="{3FB88859-C66B-4400-AAA6-A39CB426CFD7}"/>
              </a:ext>
            </a:extLst>
          </p:cNvPr>
          <p:cNvSpPr txBox="1"/>
          <p:nvPr/>
        </p:nvSpPr>
        <p:spPr>
          <a:xfrm>
            <a:off x="7338272" y="4614770"/>
            <a:ext cx="2265539" cy="307777"/>
          </a:xfrm>
          <a:prstGeom prst="rect">
            <a:avLst/>
          </a:prstGeom>
          <a:solidFill>
            <a:schemeClr val="bg1"/>
          </a:solidFill>
        </p:spPr>
        <p:txBody>
          <a:bodyPr wrap="square" rtlCol="0">
            <a:spAutoFit/>
          </a:bodyPr>
          <a:lstStyle/>
          <a:p>
            <a:r>
              <a:rPr lang="es-GT" sz="1400" dirty="0"/>
              <a:t>Servicio telnet eliminado</a:t>
            </a:r>
            <a:endParaRPr lang="en-US" sz="1400" dirty="0"/>
          </a:p>
        </p:txBody>
      </p:sp>
    </p:spTree>
    <p:extLst>
      <p:ext uri="{BB962C8B-B14F-4D97-AF65-F5344CB8AC3E}">
        <p14:creationId xmlns:p14="http://schemas.microsoft.com/office/powerpoint/2010/main" val="273119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a:xfrm>
            <a:off x="148564" y="1253331"/>
            <a:ext cx="11296676" cy="2378988"/>
          </a:xfrm>
        </p:spPr>
        <p:txBody>
          <a:bodyPr>
            <a:normAutofit/>
          </a:bodyPr>
          <a:lstStyle/>
          <a:p>
            <a:r>
              <a:rPr lang="en-US" dirty="0" err="1">
                <a:latin typeface="Consolas" panose="020B0609020204030204" pitchFamily="49" charset="0"/>
              </a:rPr>
              <a:t>Eliminando</a:t>
            </a:r>
            <a:r>
              <a:rPr lang="en-US" dirty="0">
                <a:latin typeface="Consolas" panose="020B0609020204030204" pitchFamily="49" charset="0"/>
              </a:rPr>
              <a:t> </a:t>
            </a:r>
            <a:r>
              <a:rPr lang="en-US" dirty="0" err="1">
                <a:latin typeface="Consolas" panose="020B0609020204030204" pitchFamily="49" charset="0"/>
              </a:rPr>
              <a:t>elementos</a:t>
            </a:r>
            <a:r>
              <a:rPr lang="en-US" dirty="0">
                <a:latin typeface="Consolas" panose="020B0609020204030204" pitchFamily="49" charset="0"/>
              </a:rPr>
              <a:t> de </a:t>
            </a:r>
            <a:r>
              <a:rPr lang="en-US" dirty="0" err="1">
                <a:latin typeface="Consolas" panose="020B0609020204030204" pitchFamily="49" charset="0"/>
              </a:rPr>
              <a:t>configuración</a:t>
            </a:r>
            <a:endParaRPr lang="en-US" u="sng" dirty="0">
              <a:latin typeface="Consolas" panose="020B0609020204030204" pitchFamily="49" charset="0"/>
            </a:endParaRPr>
          </a:p>
          <a:p>
            <a:pPr lvl="1"/>
            <a:r>
              <a:rPr lang="es-GT" dirty="0"/>
              <a:t>Utilice el comando </a:t>
            </a:r>
            <a:r>
              <a:rPr lang="es-GT" b="1" dirty="0" err="1"/>
              <a:t>delete</a:t>
            </a:r>
            <a:r>
              <a:rPr lang="es-GT" dirty="0"/>
              <a:t> para eliminar un elemento de configuración</a:t>
            </a:r>
          </a:p>
          <a:p>
            <a:pPr lvl="2"/>
            <a:r>
              <a:rPr lang="es-GT" dirty="0"/>
              <a:t>Puede utilizar * como un </a:t>
            </a:r>
            <a:r>
              <a:rPr lang="es-GT" dirty="0" err="1"/>
              <a:t>wildcard</a:t>
            </a:r>
            <a:r>
              <a:rPr lang="es-GT" dirty="0"/>
              <a:t> para eliminar varios elementos al mismo tiempo.</a:t>
            </a:r>
          </a:p>
          <a:p>
            <a:pPr marL="457200" lvl="1" indent="0">
              <a:buNone/>
            </a:pPr>
            <a:endParaRPr lang="en-US" b="1"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ES" dirty="0"/>
              <a:t>04: Modo de Configuración de Junos CLI</a:t>
            </a:r>
            <a:endParaRPr lang="en-US" dirty="0"/>
          </a:p>
        </p:txBody>
      </p:sp>
      <p:pic>
        <p:nvPicPr>
          <p:cNvPr id="7" name="Picture 6">
            <a:extLst>
              <a:ext uri="{FF2B5EF4-FFF2-40B4-BE49-F238E27FC236}">
                <a16:creationId xmlns:a16="http://schemas.microsoft.com/office/drawing/2014/main" id="{7C137FE7-FF65-40CD-B155-CAC7E6FA4D9A}"/>
              </a:ext>
            </a:extLst>
          </p:cNvPr>
          <p:cNvPicPr>
            <a:picLocks noChangeAspect="1"/>
          </p:cNvPicPr>
          <p:nvPr/>
        </p:nvPicPr>
        <p:blipFill>
          <a:blip r:embed="rId3"/>
          <a:stretch>
            <a:fillRect/>
          </a:stretch>
        </p:blipFill>
        <p:spPr>
          <a:xfrm>
            <a:off x="2136392" y="2978983"/>
            <a:ext cx="7919216" cy="3371017"/>
          </a:xfrm>
          <a:prstGeom prst="rect">
            <a:avLst/>
          </a:prstGeom>
        </p:spPr>
      </p:pic>
    </p:spTree>
    <p:extLst>
      <p:ext uri="{BB962C8B-B14F-4D97-AF65-F5344CB8AC3E}">
        <p14:creationId xmlns:p14="http://schemas.microsoft.com/office/powerpoint/2010/main" val="2832876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a:xfrm>
            <a:off x="133324" y="1253331"/>
            <a:ext cx="11296676" cy="2378988"/>
          </a:xfrm>
        </p:spPr>
        <p:txBody>
          <a:bodyPr>
            <a:normAutofit/>
          </a:bodyPr>
          <a:lstStyle/>
          <a:p>
            <a:r>
              <a:rPr lang="en-US" dirty="0" err="1">
                <a:latin typeface="Consolas" panose="020B0609020204030204" pitchFamily="49" charset="0"/>
              </a:rPr>
              <a:t>Eliminando</a:t>
            </a:r>
            <a:r>
              <a:rPr lang="en-US" dirty="0">
                <a:latin typeface="Consolas" panose="020B0609020204030204" pitchFamily="49" charset="0"/>
              </a:rPr>
              <a:t> </a:t>
            </a:r>
            <a:r>
              <a:rPr lang="en-US" dirty="0" err="1">
                <a:latin typeface="Consolas" panose="020B0609020204030204" pitchFamily="49" charset="0"/>
              </a:rPr>
              <a:t>elementos</a:t>
            </a:r>
            <a:r>
              <a:rPr lang="en-US" dirty="0">
                <a:latin typeface="Consolas" panose="020B0609020204030204" pitchFamily="49" charset="0"/>
              </a:rPr>
              <a:t> de </a:t>
            </a:r>
            <a:r>
              <a:rPr lang="en-US" dirty="0" err="1">
                <a:latin typeface="Consolas" panose="020B0609020204030204" pitchFamily="49" charset="0"/>
              </a:rPr>
              <a:t>configuración</a:t>
            </a:r>
            <a:endParaRPr lang="en-US" u="sng" dirty="0">
              <a:latin typeface="Consolas" panose="020B0609020204030204" pitchFamily="49" charset="0"/>
            </a:endParaRPr>
          </a:p>
          <a:p>
            <a:pPr marL="685800" lvl="1" indent="-228240">
              <a:lnSpc>
                <a:spcPct val="90000"/>
              </a:lnSpc>
              <a:spcBef>
                <a:spcPts val="499"/>
              </a:spcBef>
              <a:buClr>
                <a:srgbClr val="000000"/>
              </a:buClr>
              <a:buFont typeface="Arial"/>
              <a:buChar char="•"/>
              <a:tabLst>
                <a:tab pos="0" algn="l"/>
              </a:tabLst>
            </a:pPr>
            <a:r>
              <a:rPr lang="es-GT" sz="2400" b="0" strike="noStrike" spc="-1" dirty="0">
                <a:solidFill>
                  <a:srgbClr val="000000"/>
                </a:solidFill>
                <a:latin typeface="Corbel"/>
              </a:rPr>
              <a:t>El comando de </a:t>
            </a:r>
            <a:r>
              <a:rPr lang="es-GT" sz="2400" b="1" strike="noStrike" spc="-1" dirty="0" err="1">
                <a:solidFill>
                  <a:srgbClr val="000000"/>
                </a:solidFill>
                <a:latin typeface="Corbel"/>
              </a:rPr>
              <a:t>deactivate</a:t>
            </a:r>
            <a:r>
              <a:rPr lang="es-GT" sz="2400" b="1" strike="noStrike" spc="-1" dirty="0">
                <a:solidFill>
                  <a:srgbClr val="000000"/>
                </a:solidFill>
                <a:latin typeface="Corbel"/>
              </a:rPr>
              <a:t> </a:t>
            </a:r>
            <a:r>
              <a:rPr lang="es-GT" sz="2400" strike="noStrike" spc="-1" dirty="0">
                <a:solidFill>
                  <a:srgbClr val="000000"/>
                </a:solidFill>
                <a:latin typeface="Corbel"/>
              </a:rPr>
              <a:t>hace </a:t>
            </a:r>
            <a:r>
              <a:rPr lang="es-GT" sz="2400" b="0" strike="noStrike" spc="-1" dirty="0">
                <a:solidFill>
                  <a:srgbClr val="000000"/>
                </a:solidFill>
                <a:latin typeface="Corbel"/>
              </a:rPr>
              <a:t>que se ignore una porción de la configuración mientras se mantiene la configuración original</a:t>
            </a:r>
            <a:endParaRPr lang="es-ES" sz="2400" b="0" strike="noStrike" spc="-1" dirty="0">
              <a:solidFill>
                <a:srgbClr val="000000"/>
              </a:solidFill>
              <a:latin typeface="Corbel"/>
            </a:endParaRPr>
          </a:p>
          <a:p>
            <a:pPr marL="457200" lvl="1" indent="0">
              <a:buNone/>
            </a:pPr>
            <a:endParaRPr lang="en-US" b="1"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459FE8F1-116D-4F9B-B53D-6D9D8D407C55}"/>
              </a:ext>
            </a:extLst>
          </p:cNvPr>
          <p:cNvPicPr/>
          <p:nvPr/>
        </p:nvPicPr>
        <p:blipFill>
          <a:blip r:embed="rId3"/>
          <a:stretch/>
        </p:blipFill>
        <p:spPr>
          <a:xfrm>
            <a:off x="990204" y="3257532"/>
            <a:ext cx="10211592" cy="2242295"/>
          </a:xfrm>
          <a:prstGeom prst="rect">
            <a:avLst/>
          </a:prstGeom>
          <a:ln>
            <a:noFill/>
          </a:ln>
        </p:spPr>
      </p:pic>
    </p:spTree>
    <p:extLst>
      <p:ext uri="{BB962C8B-B14F-4D97-AF65-F5344CB8AC3E}">
        <p14:creationId xmlns:p14="http://schemas.microsoft.com/office/powerpoint/2010/main" val="1917613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FB491E-2C45-48D1-8AF7-0A39884E10A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2" name="Content Placeholder 1">
            <a:extLst>
              <a:ext uri="{FF2B5EF4-FFF2-40B4-BE49-F238E27FC236}">
                <a16:creationId xmlns:a16="http://schemas.microsoft.com/office/drawing/2014/main" id="{BA7FC532-BD39-42EC-828A-907E539565F2}"/>
              </a:ext>
            </a:extLst>
          </p:cNvPr>
          <p:cNvSpPr>
            <a:spLocks noGrp="1"/>
          </p:cNvSpPr>
          <p:nvPr>
            <p:ph idx="1"/>
          </p:nvPr>
        </p:nvSpPr>
        <p:spPr>
          <a:xfrm>
            <a:off x="133324" y="1253331"/>
            <a:ext cx="11296676" cy="2378988"/>
          </a:xfrm>
        </p:spPr>
        <p:txBody>
          <a:bodyPr>
            <a:normAutofit/>
          </a:bodyPr>
          <a:lstStyle/>
          <a:p>
            <a:r>
              <a:rPr lang="en-US" dirty="0" err="1">
                <a:latin typeface="Consolas" panose="020B0609020204030204" pitchFamily="49" charset="0"/>
              </a:rPr>
              <a:t>Eliminando</a:t>
            </a:r>
            <a:r>
              <a:rPr lang="en-US" dirty="0">
                <a:latin typeface="Consolas" panose="020B0609020204030204" pitchFamily="49" charset="0"/>
              </a:rPr>
              <a:t> </a:t>
            </a:r>
            <a:r>
              <a:rPr lang="en-US" dirty="0" err="1">
                <a:latin typeface="Consolas" panose="020B0609020204030204" pitchFamily="49" charset="0"/>
              </a:rPr>
              <a:t>elementos</a:t>
            </a:r>
            <a:r>
              <a:rPr lang="en-US" dirty="0">
                <a:latin typeface="Consolas" panose="020B0609020204030204" pitchFamily="49" charset="0"/>
              </a:rPr>
              <a:t> de </a:t>
            </a:r>
            <a:r>
              <a:rPr lang="en-US" dirty="0" err="1">
                <a:latin typeface="Consolas" panose="020B0609020204030204" pitchFamily="49" charset="0"/>
              </a:rPr>
              <a:t>configuración</a:t>
            </a:r>
            <a:endParaRPr lang="en-US" u="sng" dirty="0">
              <a:latin typeface="Consolas" panose="020B0609020204030204" pitchFamily="49" charset="0"/>
            </a:endParaRPr>
          </a:p>
          <a:p>
            <a:pPr marL="685800" lvl="1" indent="-228240">
              <a:lnSpc>
                <a:spcPct val="90000"/>
              </a:lnSpc>
              <a:spcBef>
                <a:spcPts val="499"/>
              </a:spcBef>
              <a:buClr>
                <a:srgbClr val="000000"/>
              </a:buClr>
              <a:buFont typeface="Arial"/>
              <a:buChar char="•"/>
              <a:tabLst>
                <a:tab pos="0" algn="l"/>
              </a:tabLst>
            </a:pPr>
            <a:r>
              <a:rPr lang="es-GT" sz="2400" b="0" strike="noStrike" spc="-1" dirty="0">
                <a:solidFill>
                  <a:srgbClr val="000000"/>
                </a:solidFill>
                <a:latin typeface="Corbel"/>
              </a:rPr>
              <a:t>Utilice el comando de </a:t>
            </a:r>
            <a:r>
              <a:rPr lang="es-GT" sz="2400" b="1" strike="noStrike" spc="-1" dirty="0">
                <a:solidFill>
                  <a:srgbClr val="000000"/>
                </a:solidFill>
                <a:latin typeface="Corbel"/>
              </a:rPr>
              <a:t>activate </a:t>
            </a:r>
            <a:r>
              <a:rPr lang="es-GT" sz="2400" b="0" strike="noStrike" spc="-1" dirty="0">
                <a:solidFill>
                  <a:srgbClr val="000000"/>
                </a:solidFill>
                <a:latin typeface="Corbel"/>
              </a:rPr>
              <a:t>para que la configuración tome efecto nuevamente.</a:t>
            </a:r>
            <a:endParaRPr lang="es-ES" sz="2400" b="0" strike="noStrike" spc="-1" dirty="0">
              <a:solidFill>
                <a:srgbClr val="000000"/>
              </a:solidFill>
              <a:latin typeface="Corbel"/>
            </a:endParaRPr>
          </a:p>
          <a:p>
            <a:pPr marL="457200" lvl="1" indent="0">
              <a:buNone/>
            </a:pPr>
            <a:endParaRPr lang="en-US" b="1" dirty="0"/>
          </a:p>
        </p:txBody>
      </p:sp>
      <p:sp>
        <p:nvSpPr>
          <p:cNvPr id="5" name="Content Placeholder 4">
            <a:extLst>
              <a:ext uri="{FF2B5EF4-FFF2-40B4-BE49-F238E27FC236}">
                <a16:creationId xmlns:a16="http://schemas.microsoft.com/office/drawing/2014/main" id="{74309E35-57CE-4C29-A8FF-E8FD061CB763}"/>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61A6169D-EA96-4D26-AD3C-5CCAA1C7FC2F}"/>
              </a:ext>
            </a:extLst>
          </p:cNvPr>
          <p:cNvPicPr/>
          <p:nvPr/>
        </p:nvPicPr>
        <p:blipFill>
          <a:blip r:embed="rId3"/>
          <a:stretch/>
        </p:blipFill>
        <p:spPr>
          <a:xfrm>
            <a:off x="1292431" y="3429000"/>
            <a:ext cx="9607138" cy="2057400"/>
          </a:xfrm>
          <a:prstGeom prst="rect">
            <a:avLst/>
          </a:prstGeom>
          <a:ln>
            <a:noFill/>
          </a:ln>
        </p:spPr>
      </p:pic>
    </p:spTree>
    <p:extLst>
      <p:ext uri="{BB962C8B-B14F-4D97-AF65-F5344CB8AC3E}">
        <p14:creationId xmlns:p14="http://schemas.microsoft.com/office/powerpoint/2010/main" val="1435891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B8BC-4577-40AE-BF39-8474597D42A1}"/>
              </a:ext>
            </a:extLst>
          </p:cNvPr>
          <p:cNvSpPr>
            <a:spLocks noGrp="1"/>
          </p:cNvSpPr>
          <p:nvPr>
            <p:ph type="title"/>
          </p:nvPr>
        </p:nvSpPr>
        <p:spPr/>
        <p:txBody>
          <a:bodyPr>
            <a:normAutofit fontScale="90000"/>
          </a:bodyPr>
          <a:lstStyle/>
          <a:p>
            <a:pPr>
              <a:lnSpc>
                <a:spcPct val="90000"/>
              </a:lnSpc>
            </a:pPr>
            <a:r>
              <a:rPr lang="es-ES" sz="3200" b="0" strike="noStrike" spc="-1" dirty="0">
                <a:solidFill>
                  <a:srgbClr val="000000"/>
                </a:solidFill>
                <a:latin typeface="Corbel"/>
              </a:rPr>
              <a:t>Introducción al Sistema Operativo Junos</a:t>
            </a:r>
          </a:p>
        </p:txBody>
      </p:sp>
      <p:sp>
        <p:nvSpPr>
          <p:cNvPr id="3" name="Content Placeholder 2">
            <a:extLst>
              <a:ext uri="{FF2B5EF4-FFF2-40B4-BE49-F238E27FC236}">
                <a16:creationId xmlns:a16="http://schemas.microsoft.com/office/drawing/2014/main" id="{0FEA0EFD-BF71-4E50-80E7-3E8BDDE9F619}"/>
              </a:ext>
            </a:extLst>
          </p:cNvPr>
          <p:cNvSpPr>
            <a:spLocks noGrp="1"/>
          </p:cNvSpPr>
          <p:nvPr>
            <p:ph idx="1"/>
          </p:nvPr>
        </p:nvSpPr>
        <p:spPr/>
        <p:txBody>
          <a:bodyPr/>
          <a:lstStyle/>
          <a:p>
            <a:r>
              <a:rPr lang="en-US" sz="2400" b="1" strike="noStrike" spc="-1" dirty="0" err="1">
                <a:solidFill>
                  <a:srgbClr val="84B135"/>
                </a:solidFill>
                <a:latin typeface="Consolas"/>
              </a:rPr>
              <a:t>Otros</a:t>
            </a:r>
            <a:r>
              <a:rPr lang="en-US" sz="2400" b="1" strike="noStrike" spc="-1" dirty="0">
                <a:solidFill>
                  <a:srgbClr val="84B135"/>
                </a:solidFill>
                <a:latin typeface="Consolas"/>
              </a:rPr>
              <a:t> </a:t>
            </a:r>
            <a:r>
              <a:rPr lang="en-US" sz="2400" b="1" strike="noStrike" spc="-1" dirty="0" err="1">
                <a:solidFill>
                  <a:srgbClr val="84B135"/>
                </a:solidFill>
                <a:latin typeface="Consolas"/>
              </a:rPr>
              <a:t>comandos</a:t>
            </a:r>
            <a:r>
              <a:rPr lang="en-US" sz="2400" b="1" strike="noStrike" spc="-1" dirty="0">
                <a:solidFill>
                  <a:srgbClr val="84B135"/>
                </a:solidFill>
                <a:latin typeface="Consolas"/>
              </a:rPr>
              <a:t> de modo de </a:t>
            </a:r>
            <a:r>
              <a:rPr lang="en-US" sz="2400" b="1" strike="noStrike" spc="-1" dirty="0" err="1">
                <a:solidFill>
                  <a:srgbClr val="84B135"/>
                </a:solidFill>
                <a:latin typeface="Consolas"/>
              </a:rPr>
              <a:t>configuración</a:t>
            </a:r>
            <a:r>
              <a:rPr lang="en-US" sz="2400" b="1" strike="noStrike" spc="-1" dirty="0">
                <a:solidFill>
                  <a:srgbClr val="84B135"/>
                </a:solidFill>
                <a:latin typeface="Consolas"/>
              </a:rPr>
              <a:t> </a:t>
            </a:r>
            <a:endParaRPr lang="es-ES" sz="2400" b="0" strike="noStrike" spc="-1" dirty="0">
              <a:solidFill>
                <a:srgbClr val="000000"/>
              </a:solidFill>
              <a:latin typeface="Corbel"/>
            </a:endParaRPr>
          </a:p>
          <a:p>
            <a:pPr>
              <a:lnSpc>
                <a:spcPct val="90000"/>
              </a:lnSpc>
              <a:spcBef>
                <a:spcPts val="1001"/>
              </a:spcBef>
              <a:tabLst>
                <a:tab pos="0" algn="l"/>
              </a:tabLst>
            </a:pPr>
            <a:r>
              <a:rPr lang="es-GT" sz="2400" b="0" strike="noStrike" spc="-1" dirty="0">
                <a:solidFill>
                  <a:srgbClr val="000000"/>
                </a:solidFill>
                <a:latin typeface="Corbel"/>
              </a:rPr>
              <a:t>Comandos que facilitan la configuración</a:t>
            </a:r>
            <a:endParaRPr lang="es-ES" sz="2400" b="0" strike="noStrike" spc="-1" dirty="0">
              <a:solidFill>
                <a:srgbClr val="000000"/>
              </a:solidFill>
              <a:latin typeface="Corbel"/>
            </a:endParaRPr>
          </a:p>
          <a:p>
            <a:pPr marL="864000" lvl="1" indent="-324000">
              <a:spcBef>
                <a:spcPts val="1134"/>
              </a:spcBef>
              <a:buClr>
                <a:srgbClr val="000000"/>
              </a:buClr>
              <a:buSzPct val="75000"/>
              <a:buFont typeface="Symbol" charset="2"/>
              <a:buChar char=""/>
              <a:tabLst>
                <a:tab pos="0" algn="l"/>
              </a:tabLst>
            </a:pPr>
            <a:r>
              <a:rPr lang="es-GT" sz="2400" b="1" strike="noStrike" spc="-1" dirty="0" err="1">
                <a:solidFill>
                  <a:srgbClr val="000000"/>
                </a:solidFill>
                <a:latin typeface="Corbel"/>
              </a:rPr>
              <a:t>rename</a:t>
            </a:r>
            <a:r>
              <a:rPr lang="es-GT" sz="2400" b="0" strike="noStrike" spc="-1" dirty="0">
                <a:solidFill>
                  <a:srgbClr val="000000"/>
                </a:solidFill>
                <a:latin typeface="Corbel"/>
              </a:rPr>
              <a:t>: utilizado para renombrar una directiva de configuración</a:t>
            </a:r>
            <a:endParaRPr lang="es-ES" sz="2400" b="0" strike="noStrike" spc="-1" dirty="0">
              <a:solidFill>
                <a:srgbClr val="000000"/>
              </a:solidFill>
              <a:latin typeface="Corbel"/>
            </a:endParaRPr>
          </a:p>
          <a:p>
            <a:pPr marL="1296000" lvl="2" indent="-288000">
              <a:spcBef>
                <a:spcPts val="850"/>
              </a:spcBef>
              <a:buClr>
                <a:srgbClr val="000000"/>
              </a:buClr>
              <a:buSzPct val="45000"/>
              <a:buFont typeface="Wingdings" charset="2"/>
              <a:buChar char=""/>
              <a:tabLst>
                <a:tab pos="0" algn="l"/>
              </a:tabLst>
            </a:pPr>
            <a:r>
              <a:rPr lang="es-GT" sz="2400" b="0" strike="noStrike" spc="-1" dirty="0">
                <a:solidFill>
                  <a:srgbClr val="000000"/>
                </a:solidFill>
                <a:latin typeface="Corbel"/>
              </a:rPr>
              <a:t>Ejemplo:</a:t>
            </a:r>
            <a:endParaRPr lang="es-ES" sz="2400" b="0" strike="noStrike" spc="-1" dirty="0">
              <a:solidFill>
                <a:srgbClr val="000000"/>
              </a:solidFill>
              <a:latin typeface="Corbel"/>
            </a:endParaRPr>
          </a:p>
          <a:p>
            <a:pPr marL="1296000" lvl="2" indent="-288000">
              <a:spcBef>
                <a:spcPts val="850"/>
              </a:spcBef>
              <a:buClr>
                <a:srgbClr val="000000"/>
              </a:buClr>
              <a:buSzPct val="45000"/>
              <a:buFont typeface="Wingdings" charset="2"/>
              <a:buChar char=""/>
              <a:tabLst>
                <a:tab pos="0" algn="l"/>
              </a:tabLst>
            </a:pPr>
            <a:endParaRPr lang="es-ES" sz="2400" b="0" strike="noStrike" spc="-1" dirty="0">
              <a:solidFill>
                <a:srgbClr val="000000"/>
              </a:solidFill>
              <a:latin typeface="Corbel"/>
            </a:endParaRPr>
          </a:p>
          <a:p>
            <a:pPr marL="1296000" lvl="2" indent="-288000">
              <a:spcBef>
                <a:spcPts val="850"/>
              </a:spcBef>
              <a:buClr>
                <a:srgbClr val="000000"/>
              </a:buClr>
              <a:buSzPct val="45000"/>
              <a:buFont typeface="Wingdings" charset="2"/>
              <a:buChar char=""/>
              <a:tabLst>
                <a:tab pos="0" algn="l"/>
              </a:tabLst>
            </a:pPr>
            <a:endParaRPr lang="es-ES" sz="2400" b="0" strike="noStrike" spc="-1" dirty="0">
              <a:solidFill>
                <a:srgbClr val="000000"/>
              </a:solidFill>
              <a:latin typeface="Corbel"/>
            </a:endParaRPr>
          </a:p>
          <a:p>
            <a:pPr marL="864000" lvl="1" indent="-324000">
              <a:spcBef>
                <a:spcPts val="1134"/>
              </a:spcBef>
              <a:buClr>
                <a:srgbClr val="000000"/>
              </a:buClr>
              <a:buSzPct val="75000"/>
              <a:buFont typeface="Symbol" charset="2"/>
              <a:buChar char=""/>
              <a:tabLst>
                <a:tab pos="0" algn="l"/>
              </a:tabLst>
            </a:pPr>
            <a:r>
              <a:rPr lang="es-GT" sz="2400" b="1" strike="noStrike" spc="-1" dirty="0" err="1">
                <a:solidFill>
                  <a:srgbClr val="000000"/>
                </a:solidFill>
                <a:latin typeface="Corbel"/>
              </a:rPr>
              <a:t>replace</a:t>
            </a:r>
            <a:r>
              <a:rPr lang="es-GT" sz="2400" b="1" strike="noStrike" spc="-1" dirty="0">
                <a:solidFill>
                  <a:srgbClr val="000000"/>
                </a:solidFill>
                <a:latin typeface="Corbel"/>
              </a:rPr>
              <a:t> </a:t>
            </a:r>
            <a:r>
              <a:rPr lang="es-GT" sz="2400" b="1" strike="noStrike" spc="-1" dirty="0" err="1">
                <a:solidFill>
                  <a:srgbClr val="000000"/>
                </a:solidFill>
                <a:latin typeface="Corbel"/>
              </a:rPr>
              <a:t>pattern</a:t>
            </a:r>
            <a:r>
              <a:rPr lang="es-GT" sz="2400" b="0" strike="noStrike" spc="-1" dirty="0">
                <a:solidFill>
                  <a:srgbClr val="000000"/>
                </a:solidFill>
                <a:latin typeface="Corbel"/>
              </a:rPr>
              <a:t>: utilizado para remplazar un </a:t>
            </a:r>
            <a:r>
              <a:rPr lang="es-GT" sz="2400" b="0" strike="noStrike" spc="-1" dirty="0" err="1">
                <a:solidFill>
                  <a:srgbClr val="000000"/>
                </a:solidFill>
                <a:latin typeface="Corbel"/>
              </a:rPr>
              <a:t>patron</a:t>
            </a:r>
            <a:r>
              <a:rPr lang="es-GT" sz="2400" b="0" strike="noStrike" spc="-1" dirty="0">
                <a:solidFill>
                  <a:srgbClr val="000000"/>
                </a:solidFill>
                <a:latin typeface="Corbel"/>
              </a:rPr>
              <a:t> en una directiva de configuración</a:t>
            </a:r>
            <a:endParaRPr lang="es-ES" sz="2400" b="0" strike="noStrike" spc="-1" dirty="0">
              <a:solidFill>
                <a:srgbClr val="000000"/>
              </a:solidFill>
              <a:latin typeface="Corbel"/>
            </a:endParaRPr>
          </a:p>
          <a:p>
            <a:pPr marL="1296000" lvl="2" indent="-288000">
              <a:spcBef>
                <a:spcPts val="850"/>
              </a:spcBef>
              <a:buClr>
                <a:srgbClr val="000000"/>
              </a:buClr>
              <a:buSzPct val="45000"/>
              <a:buFont typeface="Wingdings" charset="2"/>
              <a:buChar char=""/>
              <a:tabLst>
                <a:tab pos="0" algn="l"/>
              </a:tabLst>
            </a:pPr>
            <a:r>
              <a:rPr lang="es-GT" sz="2400" b="0" strike="noStrike" spc="-1" dirty="0">
                <a:solidFill>
                  <a:srgbClr val="000000"/>
                </a:solidFill>
                <a:latin typeface="Corbel"/>
              </a:rPr>
              <a:t>Ejemplo:</a:t>
            </a:r>
            <a:endParaRPr lang="es-ES" sz="2400" b="0" strike="noStrike" spc="-1" dirty="0">
              <a:solidFill>
                <a:srgbClr val="000000"/>
              </a:solidFill>
              <a:latin typeface="Corbel"/>
            </a:endParaRPr>
          </a:p>
          <a:p>
            <a:pPr marL="1296000" lvl="2" indent="-288000">
              <a:spcBef>
                <a:spcPts val="850"/>
              </a:spcBef>
              <a:buClr>
                <a:srgbClr val="000000"/>
              </a:buClr>
              <a:buSzPct val="45000"/>
              <a:buFont typeface="Wingdings" charset="2"/>
              <a:buChar char=""/>
              <a:tabLst>
                <a:tab pos="0" algn="l"/>
              </a:tabLst>
            </a:pPr>
            <a:endParaRPr lang="es-ES" sz="2400" b="0" strike="noStrike" spc="-1" dirty="0">
              <a:solidFill>
                <a:srgbClr val="000000"/>
              </a:solidFill>
              <a:latin typeface="Corbel"/>
            </a:endParaRPr>
          </a:p>
          <a:p>
            <a:pPr marL="864000" lvl="1" indent="-324000">
              <a:spcBef>
                <a:spcPts val="1134"/>
              </a:spcBef>
              <a:buClr>
                <a:srgbClr val="000000"/>
              </a:buClr>
              <a:buSzPct val="75000"/>
              <a:buFont typeface="Symbol" charset="2"/>
              <a:buChar char=""/>
              <a:tabLst>
                <a:tab pos="0" algn="l"/>
              </a:tabLst>
            </a:pPr>
            <a:endParaRPr lang="es-ES" sz="2400" b="0" strike="noStrike" spc="-1" dirty="0">
              <a:solidFill>
                <a:srgbClr val="000000"/>
              </a:solidFill>
              <a:latin typeface="Corbel"/>
            </a:endParaRPr>
          </a:p>
          <a:p>
            <a:endParaRPr lang="en-US" dirty="0"/>
          </a:p>
        </p:txBody>
      </p:sp>
      <p:sp>
        <p:nvSpPr>
          <p:cNvPr id="4" name="Content Placeholder 3">
            <a:extLst>
              <a:ext uri="{FF2B5EF4-FFF2-40B4-BE49-F238E27FC236}">
                <a16:creationId xmlns:a16="http://schemas.microsoft.com/office/drawing/2014/main" id="{B3897243-B59D-49EC-B3EF-0685B28AA49F}"/>
              </a:ext>
            </a:extLst>
          </p:cNvPr>
          <p:cNvSpPr>
            <a:spLocks noGrp="1"/>
          </p:cNvSpPr>
          <p:nvPr>
            <p:ph sz="quarter" idx="13"/>
          </p:nvPr>
        </p:nvSpPr>
        <p:spPr/>
        <p:txBody>
          <a:bodyPr/>
          <a:lstStyle/>
          <a:p>
            <a:r>
              <a:rPr lang="es-ES" sz="2800" b="0" strike="noStrike" spc="-1" dirty="0">
                <a:solidFill>
                  <a:srgbClr val="FFFFFF"/>
                </a:solidFill>
                <a:latin typeface="Corbel"/>
              </a:rPr>
              <a:t>04: Modo de Configuración de Junos CLI</a:t>
            </a:r>
            <a:endParaRPr lang="es-ES" sz="2800" b="0" strike="noStrike" spc="-1" dirty="0">
              <a:solidFill>
                <a:srgbClr val="000000"/>
              </a:solidFill>
              <a:latin typeface="Corbel"/>
            </a:endParaRPr>
          </a:p>
        </p:txBody>
      </p:sp>
      <p:pic>
        <p:nvPicPr>
          <p:cNvPr id="5" name="Picture 4">
            <a:extLst>
              <a:ext uri="{FF2B5EF4-FFF2-40B4-BE49-F238E27FC236}">
                <a16:creationId xmlns:a16="http://schemas.microsoft.com/office/drawing/2014/main" id="{32A363C2-3C79-4FBF-8C1A-8C3876208C0E}"/>
              </a:ext>
            </a:extLst>
          </p:cNvPr>
          <p:cNvPicPr/>
          <p:nvPr/>
        </p:nvPicPr>
        <p:blipFill rotWithShape="1">
          <a:blip r:embed="rId3"/>
          <a:srcRect t="7244"/>
          <a:stretch/>
        </p:blipFill>
        <p:spPr>
          <a:xfrm>
            <a:off x="1500660" y="3198240"/>
            <a:ext cx="8869680" cy="732960"/>
          </a:xfrm>
          <a:prstGeom prst="rect">
            <a:avLst/>
          </a:prstGeom>
          <a:ln>
            <a:noFill/>
          </a:ln>
        </p:spPr>
      </p:pic>
      <p:pic>
        <p:nvPicPr>
          <p:cNvPr id="6" name="Picture 5">
            <a:extLst>
              <a:ext uri="{FF2B5EF4-FFF2-40B4-BE49-F238E27FC236}">
                <a16:creationId xmlns:a16="http://schemas.microsoft.com/office/drawing/2014/main" id="{5DABCDD9-E0C5-4946-AA3E-AEDCED726710}"/>
              </a:ext>
            </a:extLst>
          </p:cNvPr>
          <p:cNvPicPr/>
          <p:nvPr/>
        </p:nvPicPr>
        <p:blipFill>
          <a:blip r:embed="rId4"/>
          <a:stretch/>
        </p:blipFill>
        <p:spPr>
          <a:xfrm>
            <a:off x="1673820" y="5396740"/>
            <a:ext cx="8523360" cy="732960"/>
          </a:xfrm>
          <a:prstGeom prst="rect">
            <a:avLst/>
          </a:prstGeom>
          <a:ln>
            <a:noFill/>
          </a:ln>
        </p:spPr>
      </p:pic>
    </p:spTree>
    <p:extLst>
      <p:ext uri="{BB962C8B-B14F-4D97-AF65-F5344CB8AC3E}">
        <p14:creationId xmlns:p14="http://schemas.microsoft.com/office/powerpoint/2010/main" val="253272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a:xfrm>
            <a:off x="453364" y="1366220"/>
            <a:ext cx="11285272" cy="2062780"/>
          </a:xfrm>
        </p:spPr>
        <p:txBody>
          <a:bodyPr>
            <a:normAutofit/>
          </a:bodyPr>
          <a:lstStyle/>
          <a:p>
            <a:r>
              <a:rPr lang="en-US" dirty="0" err="1"/>
              <a:t>Configuración</a:t>
            </a:r>
            <a:r>
              <a:rPr lang="en-US" dirty="0"/>
              <a:t> </a:t>
            </a:r>
            <a:r>
              <a:rPr lang="en-US" dirty="0" err="1"/>
              <a:t>Activa</a:t>
            </a:r>
            <a:r>
              <a:rPr lang="en-US" dirty="0"/>
              <a:t> versus </a:t>
            </a:r>
            <a:r>
              <a:rPr lang="en-US" dirty="0" err="1"/>
              <a:t>Configuración</a:t>
            </a:r>
            <a:r>
              <a:rPr lang="en-US" dirty="0"/>
              <a:t> </a:t>
            </a:r>
            <a:r>
              <a:rPr lang="es-GT" dirty="0"/>
              <a:t>Candidata</a:t>
            </a:r>
          </a:p>
          <a:p>
            <a:pPr lvl="1"/>
            <a:r>
              <a:rPr lang="es-GT" dirty="0"/>
              <a:t>A diferencia de otros fabricantes, la configuración de Junos OS no toma efecto de forma inmediata.</a:t>
            </a:r>
          </a:p>
          <a:p>
            <a:pPr lvl="1"/>
            <a:r>
              <a:rPr lang="es-GT" dirty="0"/>
              <a:t>Este diseño permite agrupar y aplicar múltiples cambios de configuración a la configuración en ejecución de forma conjunta.</a:t>
            </a:r>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s-GT" dirty="0"/>
              <a:t>04: Modo de Configuración de Junos CLI</a:t>
            </a:r>
            <a:endParaRPr lang="en-US" dirty="0"/>
          </a:p>
        </p:txBody>
      </p:sp>
      <p:pic>
        <p:nvPicPr>
          <p:cNvPr id="5" name="Picture 4">
            <a:extLst>
              <a:ext uri="{FF2B5EF4-FFF2-40B4-BE49-F238E27FC236}">
                <a16:creationId xmlns:a16="http://schemas.microsoft.com/office/drawing/2014/main" id="{6DE6FF15-32FE-40F1-AE7D-ABDFD9213298}"/>
              </a:ext>
            </a:extLst>
          </p:cNvPr>
          <p:cNvPicPr>
            <a:picLocks noChangeAspect="1"/>
          </p:cNvPicPr>
          <p:nvPr/>
        </p:nvPicPr>
        <p:blipFill>
          <a:blip r:embed="rId3"/>
          <a:stretch>
            <a:fillRect/>
          </a:stretch>
        </p:blipFill>
        <p:spPr>
          <a:xfrm>
            <a:off x="2112780" y="3834103"/>
            <a:ext cx="7966439" cy="909410"/>
          </a:xfrm>
          <a:prstGeom prst="rect">
            <a:avLst/>
          </a:prstGeom>
        </p:spPr>
      </p:pic>
    </p:spTree>
    <p:extLst>
      <p:ext uri="{BB962C8B-B14F-4D97-AF65-F5344CB8AC3E}">
        <p14:creationId xmlns:p14="http://schemas.microsoft.com/office/powerpoint/2010/main" val="2646518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B8BC-4577-40AE-BF39-8474597D42A1}"/>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3" name="Content Placeholder 2">
            <a:extLst>
              <a:ext uri="{FF2B5EF4-FFF2-40B4-BE49-F238E27FC236}">
                <a16:creationId xmlns:a16="http://schemas.microsoft.com/office/drawing/2014/main" id="{0FEA0EFD-BF71-4E50-80E7-3E8BDDE9F619}"/>
              </a:ext>
            </a:extLst>
          </p:cNvPr>
          <p:cNvSpPr>
            <a:spLocks noGrp="1"/>
          </p:cNvSpPr>
          <p:nvPr>
            <p:ph idx="1"/>
          </p:nvPr>
        </p:nvSpPr>
        <p:spPr>
          <a:xfrm>
            <a:off x="453364" y="1366220"/>
            <a:ext cx="11285272" cy="4351338"/>
          </a:xfrm>
        </p:spPr>
        <p:txBody>
          <a:bodyPr>
            <a:normAutofit lnSpcReduction="10000"/>
          </a:bodyPr>
          <a:lstStyle/>
          <a:p>
            <a:r>
              <a:rPr lang="en-US" dirty="0" err="1"/>
              <a:t>Otros</a:t>
            </a:r>
            <a:r>
              <a:rPr lang="en-US" dirty="0"/>
              <a:t> </a:t>
            </a:r>
            <a:r>
              <a:rPr lang="en-US" dirty="0" err="1"/>
              <a:t>comandos</a:t>
            </a:r>
            <a:r>
              <a:rPr lang="en-US" dirty="0"/>
              <a:t> de modo de </a:t>
            </a:r>
            <a:r>
              <a:rPr lang="en-US" dirty="0" err="1"/>
              <a:t>configuración</a:t>
            </a:r>
            <a:r>
              <a:rPr lang="en-US" dirty="0"/>
              <a:t> </a:t>
            </a:r>
            <a:endParaRPr lang="es-ES" dirty="0"/>
          </a:p>
          <a:p>
            <a:pPr lvl="1"/>
            <a:r>
              <a:rPr lang="es-GT" b="1" dirty="0" err="1"/>
              <a:t>copy</a:t>
            </a:r>
            <a:r>
              <a:rPr lang="es-GT" dirty="0"/>
              <a:t>: utilizado para copiar una directiva de configuración a otra.</a:t>
            </a:r>
            <a:endParaRPr lang="es-ES" dirty="0"/>
          </a:p>
          <a:p>
            <a:pPr lvl="2"/>
            <a:r>
              <a:rPr lang="es-GT" dirty="0"/>
              <a:t>Ejemplo:</a:t>
            </a:r>
          </a:p>
          <a:p>
            <a:pPr marL="1371600" lvl="3" indent="0">
              <a:buNone/>
            </a:pPr>
            <a:endParaRPr lang="es-GT" dirty="0"/>
          </a:p>
          <a:p>
            <a:pPr marL="1371600" lvl="3" indent="0">
              <a:buNone/>
            </a:pPr>
            <a:endParaRPr lang="es-GT" dirty="0"/>
          </a:p>
          <a:p>
            <a:pPr marL="1371600" lvl="3" indent="0">
              <a:buNone/>
            </a:pPr>
            <a:endParaRPr lang="es-GT" dirty="0"/>
          </a:p>
          <a:p>
            <a:pPr lvl="1"/>
            <a:r>
              <a:rPr lang="es-ES" b="1" dirty="0" err="1"/>
              <a:t>insert</a:t>
            </a:r>
            <a:r>
              <a:rPr lang="es-ES" dirty="0"/>
              <a:t>: inserta una directiva de </a:t>
            </a:r>
            <a:r>
              <a:rPr lang="es-ES" dirty="0" err="1"/>
              <a:t>configuraci</a:t>
            </a:r>
            <a:r>
              <a:rPr lang="es-GT" dirty="0" err="1"/>
              <a:t>ón</a:t>
            </a:r>
            <a:r>
              <a:rPr lang="es-GT" dirty="0"/>
              <a:t> en otra ubicación</a:t>
            </a:r>
          </a:p>
          <a:p>
            <a:pPr lvl="2"/>
            <a:r>
              <a:rPr lang="es-GT" dirty="0"/>
              <a:t>Ejemplo:</a:t>
            </a:r>
          </a:p>
          <a:p>
            <a:pPr marL="1371600" lvl="3" indent="0">
              <a:buNone/>
            </a:pPr>
            <a:endParaRPr lang="es-GT" dirty="0"/>
          </a:p>
          <a:p>
            <a:pPr marL="1371600" lvl="3" indent="0">
              <a:buNone/>
            </a:pPr>
            <a:endParaRPr lang="es-GT" dirty="0"/>
          </a:p>
          <a:p>
            <a:pPr marL="1371600" lvl="3" indent="0">
              <a:buNone/>
            </a:pPr>
            <a:endParaRPr lang="es-GT" dirty="0"/>
          </a:p>
          <a:p>
            <a:pPr lvl="1"/>
            <a:r>
              <a:rPr lang="es-GT" b="1" dirty="0" err="1"/>
              <a:t>annotate</a:t>
            </a:r>
            <a:r>
              <a:rPr lang="es-GT" dirty="0"/>
              <a:t>: se utiliza para comentar una directiva de configuración</a:t>
            </a:r>
          </a:p>
          <a:p>
            <a:pPr lvl="2"/>
            <a:r>
              <a:rPr lang="es-GT" dirty="0"/>
              <a:t>Ejemplo</a:t>
            </a:r>
            <a:endParaRPr lang="es-ES" dirty="0"/>
          </a:p>
          <a:p>
            <a:pPr lvl="2"/>
            <a:endParaRPr lang="es-ES" dirty="0"/>
          </a:p>
          <a:p>
            <a:pPr lvl="2"/>
            <a:endParaRPr lang="es-ES" dirty="0"/>
          </a:p>
          <a:p>
            <a:pPr lvl="1"/>
            <a:endParaRPr lang="es-ES" dirty="0"/>
          </a:p>
          <a:p>
            <a:pPr lvl="2"/>
            <a:endParaRPr lang="es-ES" dirty="0"/>
          </a:p>
          <a:p>
            <a:pPr lvl="1"/>
            <a:endParaRPr lang="es-ES" dirty="0"/>
          </a:p>
          <a:p>
            <a:endParaRPr lang="en-US" dirty="0"/>
          </a:p>
        </p:txBody>
      </p:sp>
      <p:sp>
        <p:nvSpPr>
          <p:cNvPr id="4" name="Content Placeholder 3">
            <a:extLst>
              <a:ext uri="{FF2B5EF4-FFF2-40B4-BE49-F238E27FC236}">
                <a16:creationId xmlns:a16="http://schemas.microsoft.com/office/drawing/2014/main" id="{B3897243-B59D-49EC-B3EF-0685B28AA49F}"/>
              </a:ext>
            </a:extLst>
          </p:cNvPr>
          <p:cNvSpPr>
            <a:spLocks noGrp="1"/>
          </p:cNvSpPr>
          <p:nvPr>
            <p:ph sz="quarter" idx="13"/>
          </p:nvPr>
        </p:nvSpPr>
        <p:spPr>
          <a:xfrm>
            <a:off x="2085975" y="508000"/>
            <a:ext cx="7699551" cy="511175"/>
          </a:xfrm>
        </p:spPr>
        <p:txBody>
          <a:bodyPr/>
          <a:lstStyle/>
          <a:p>
            <a:r>
              <a:rPr lang="es-ES" dirty="0"/>
              <a:t>04: Modo de Configuración de Junos CLI</a:t>
            </a:r>
          </a:p>
        </p:txBody>
      </p:sp>
      <p:pic>
        <p:nvPicPr>
          <p:cNvPr id="15" name="Picture 14">
            <a:extLst>
              <a:ext uri="{FF2B5EF4-FFF2-40B4-BE49-F238E27FC236}">
                <a16:creationId xmlns:a16="http://schemas.microsoft.com/office/drawing/2014/main" id="{DC751015-9CCA-4542-9633-9CED9E974C51}"/>
              </a:ext>
            </a:extLst>
          </p:cNvPr>
          <p:cNvPicPr>
            <a:picLocks noChangeAspect="1"/>
          </p:cNvPicPr>
          <p:nvPr/>
        </p:nvPicPr>
        <p:blipFill>
          <a:blip r:embed="rId3"/>
          <a:stretch>
            <a:fillRect/>
          </a:stretch>
        </p:blipFill>
        <p:spPr>
          <a:xfrm>
            <a:off x="1900119" y="2414952"/>
            <a:ext cx="6997138" cy="640470"/>
          </a:xfrm>
          <a:prstGeom prst="rect">
            <a:avLst/>
          </a:prstGeom>
        </p:spPr>
      </p:pic>
      <p:pic>
        <p:nvPicPr>
          <p:cNvPr id="17" name="Picture 16">
            <a:extLst>
              <a:ext uri="{FF2B5EF4-FFF2-40B4-BE49-F238E27FC236}">
                <a16:creationId xmlns:a16="http://schemas.microsoft.com/office/drawing/2014/main" id="{E4CD9E66-9A96-4921-B7B2-AB255ADB8198}"/>
              </a:ext>
            </a:extLst>
          </p:cNvPr>
          <p:cNvPicPr>
            <a:picLocks noChangeAspect="1"/>
          </p:cNvPicPr>
          <p:nvPr/>
        </p:nvPicPr>
        <p:blipFill>
          <a:blip r:embed="rId4"/>
          <a:stretch>
            <a:fillRect/>
          </a:stretch>
        </p:blipFill>
        <p:spPr>
          <a:xfrm>
            <a:off x="1900119" y="3915847"/>
            <a:ext cx="6637111" cy="635291"/>
          </a:xfrm>
          <a:prstGeom prst="rect">
            <a:avLst/>
          </a:prstGeom>
        </p:spPr>
      </p:pic>
      <p:pic>
        <p:nvPicPr>
          <p:cNvPr id="19" name="Picture 18">
            <a:extLst>
              <a:ext uri="{FF2B5EF4-FFF2-40B4-BE49-F238E27FC236}">
                <a16:creationId xmlns:a16="http://schemas.microsoft.com/office/drawing/2014/main" id="{BD60D5FF-C0C9-43CE-B764-1F7BE1C8951E}"/>
              </a:ext>
            </a:extLst>
          </p:cNvPr>
          <p:cNvPicPr>
            <a:picLocks noChangeAspect="1"/>
          </p:cNvPicPr>
          <p:nvPr/>
        </p:nvPicPr>
        <p:blipFill>
          <a:blip r:embed="rId5"/>
          <a:stretch>
            <a:fillRect/>
          </a:stretch>
        </p:blipFill>
        <p:spPr>
          <a:xfrm>
            <a:off x="1813033" y="5411563"/>
            <a:ext cx="6811282" cy="946480"/>
          </a:xfrm>
          <a:prstGeom prst="rect">
            <a:avLst/>
          </a:prstGeom>
        </p:spPr>
      </p:pic>
    </p:spTree>
    <p:extLst>
      <p:ext uri="{BB962C8B-B14F-4D97-AF65-F5344CB8AC3E}">
        <p14:creationId xmlns:p14="http://schemas.microsoft.com/office/powerpoint/2010/main" val="2223015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AF32-E7D7-4979-AD90-3169F847CFEF}"/>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197DE25D-D134-4494-B775-9F88FC4B6FD6}"/>
              </a:ext>
            </a:extLst>
          </p:cNvPr>
          <p:cNvSpPr>
            <a:spLocks noGrp="1"/>
          </p:cNvSpPr>
          <p:nvPr>
            <p:ph idx="1"/>
          </p:nvPr>
        </p:nvSpPr>
        <p:spPr>
          <a:xfrm>
            <a:off x="453364" y="1366220"/>
            <a:ext cx="11285272" cy="4351338"/>
          </a:xfrm>
        </p:spPr>
        <p:txBody>
          <a:bodyPr>
            <a:normAutofit/>
          </a:bodyPr>
          <a:lstStyle/>
          <a:p>
            <a:endParaRPr lang="en-US" dirty="0">
              <a:hlinkClick r:id="rId2"/>
            </a:endParaRPr>
          </a:p>
          <a:p>
            <a:endParaRPr lang="en-US" dirty="0">
              <a:hlinkClick r:id="rId2"/>
            </a:endParaRPr>
          </a:p>
          <a:p>
            <a:endParaRPr lang="en-US" dirty="0">
              <a:hlinkClick r:id="rId2"/>
            </a:endParaRPr>
          </a:p>
          <a:p>
            <a:endParaRPr lang="en-US" dirty="0">
              <a:hlinkClick r:id="rId2"/>
            </a:endParaRPr>
          </a:p>
          <a:p>
            <a:pPr lvl="1"/>
            <a:endParaRPr lang="en-US" dirty="0"/>
          </a:p>
          <a:p>
            <a:pPr lvl="1"/>
            <a:r>
              <a:rPr lang="en-US" dirty="0" err="1"/>
              <a:t>Informacion</a:t>
            </a:r>
            <a:r>
              <a:rPr lang="en-US" dirty="0"/>
              <a:t> </a:t>
            </a:r>
            <a:r>
              <a:rPr lang="en-US" dirty="0" err="1"/>
              <a:t>adicional</a:t>
            </a:r>
            <a:r>
              <a:rPr lang="en-US" dirty="0"/>
              <a:t> con la </a:t>
            </a:r>
            <a:r>
              <a:rPr lang="en-US" dirty="0" err="1"/>
              <a:t>lista</a:t>
            </a:r>
            <a:r>
              <a:rPr lang="en-US" dirty="0"/>
              <a:t> de </a:t>
            </a:r>
            <a:r>
              <a:rPr lang="en-US" dirty="0" err="1"/>
              <a:t>comandos</a:t>
            </a:r>
            <a:r>
              <a:rPr lang="en-US" dirty="0"/>
              <a:t> </a:t>
            </a:r>
            <a:r>
              <a:rPr lang="en-US" dirty="0" err="1"/>
              <a:t>en</a:t>
            </a:r>
            <a:r>
              <a:rPr lang="en-US" dirty="0"/>
              <a:t> modo </a:t>
            </a:r>
            <a:r>
              <a:rPr lang="en-US" dirty="0" err="1"/>
              <a:t>configuarcion</a:t>
            </a:r>
            <a:r>
              <a:rPr lang="en-US" dirty="0"/>
              <a:t>, </a:t>
            </a:r>
            <a:r>
              <a:rPr lang="en-US" dirty="0" err="1"/>
              <a:t>en</a:t>
            </a:r>
            <a:r>
              <a:rPr lang="en-US" dirty="0"/>
              <a:t> </a:t>
            </a:r>
            <a:r>
              <a:rPr lang="en-US" dirty="0" err="1"/>
              <a:t>el</a:t>
            </a:r>
            <a:r>
              <a:rPr lang="en-US" dirty="0"/>
              <a:t> </a:t>
            </a:r>
            <a:r>
              <a:rPr lang="en-US" dirty="0" err="1"/>
              <a:t>siguiente</a:t>
            </a:r>
            <a:r>
              <a:rPr lang="en-US" dirty="0"/>
              <a:t> enlace:</a:t>
            </a:r>
          </a:p>
          <a:p>
            <a:pPr lvl="2"/>
            <a:r>
              <a:rPr lang="en-US" dirty="0">
                <a:hlinkClick r:id="rId2"/>
              </a:rPr>
              <a:t>https://www.juniper.net/documentation/us/en/software/junos/cli/topics/topic-map/cli-configuration.html</a:t>
            </a:r>
            <a:endParaRPr lang="en-US" dirty="0"/>
          </a:p>
          <a:p>
            <a:pPr marL="914400" lvl="2" indent="0">
              <a:buNone/>
            </a:pPr>
            <a:endParaRPr lang="en-US" dirty="0"/>
          </a:p>
          <a:p>
            <a:pPr lvl="2"/>
            <a:endParaRPr lang="en-US" dirty="0">
              <a:hlinkClick r:id="rId2"/>
            </a:endParaRPr>
          </a:p>
        </p:txBody>
      </p:sp>
      <p:sp>
        <p:nvSpPr>
          <p:cNvPr id="4" name="Content Placeholder 3">
            <a:extLst>
              <a:ext uri="{FF2B5EF4-FFF2-40B4-BE49-F238E27FC236}">
                <a16:creationId xmlns:a16="http://schemas.microsoft.com/office/drawing/2014/main" id="{68494761-C8A8-422B-92A1-C289AAA3E4BC}"/>
              </a:ext>
            </a:extLst>
          </p:cNvPr>
          <p:cNvSpPr>
            <a:spLocks noGrp="1"/>
          </p:cNvSpPr>
          <p:nvPr>
            <p:ph sz="quarter" idx="13"/>
          </p:nvPr>
        </p:nvSpPr>
        <p:spPr>
          <a:xfrm>
            <a:off x="2085975" y="508000"/>
            <a:ext cx="7699551" cy="511175"/>
          </a:xfrm>
        </p:spPr>
        <p:txBody>
          <a:bodyPr/>
          <a:lstStyle/>
          <a:p>
            <a:r>
              <a:rPr lang="es-ES" dirty="0"/>
              <a:t>04: Modo de Configuración de Junos CLI</a:t>
            </a:r>
          </a:p>
          <a:p>
            <a:endParaRPr lang="en-US" dirty="0"/>
          </a:p>
        </p:txBody>
      </p:sp>
      <p:sp>
        <p:nvSpPr>
          <p:cNvPr id="5" name="TextBox 4">
            <a:extLst>
              <a:ext uri="{FF2B5EF4-FFF2-40B4-BE49-F238E27FC236}">
                <a16:creationId xmlns:a16="http://schemas.microsoft.com/office/drawing/2014/main" id="{C1A29D8D-2968-42F8-B1D1-7B764879CB2A}"/>
              </a:ext>
            </a:extLst>
          </p:cNvPr>
          <p:cNvSpPr txBox="1"/>
          <p:nvPr/>
        </p:nvSpPr>
        <p:spPr>
          <a:xfrm>
            <a:off x="576490" y="1579904"/>
            <a:ext cx="10425339" cy="15842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2400" b="1" strike="noStrike" spc="-1" dirty="0">
                <a:latin typeface="Arial"/>
              </a:rPr>
              <a:t>Importante</a:t>
            </a:r>
            <a:r>
              <a:rPr lang="es-ES" sz="2400" b="0" strike="noStrike" spc="-1" dirty="0">
                <a:latin typeface="Arial"/>
              </a:rPr>
              <a:t>, sin importar el </a:t>
            </a:r>
            <a:r>
              <a:rPr lang="es-ES" sz="2400" b="0" strike="noStrike" spc="-1" dirty="0" err="1">
                <a:latin typeface="Arial"/>
              </a:rPr>
              <a:t>metodo</a:t>
            </a:r>
            <a:r>
              <a:rPr lang="es-ES" sz="2400" b="0" strike="noStrike" spc="-1" dirty="0">
                <a:latin typeface="Arial"/>
              </a:rPr>
              <a:t> y los comandos que se utilicen para actualizar el archivo de configuración, se tiene que emitir el comando </a:t>
            </a:r>
            <a:r>
              <a:rPr lang="es-ES" sz="2400" b="1" strike="noStrike" spc="-1" dirty="0" err="1">
                <a:latin typeface="Arial"/>
              </a:rPr>
              <a:t>commit</a:t>
            </a:r>
            <a:r>
              <a:rPr lang="es-ES" sz="2400" b="0" strike="noStrike" spc="-1" dirty="0">
                <a:latin typeface="Arial"/>
              </a:rPr>
              <a:t> para activar los cambios.</a:t>
            </a:r>
          </a:p>
          <a:p>
            <a:endParaRPr lang="en-US" sz="2400" dirty="0"/>
          </a:p>
        </p:txBody>
      </p:sp>
    </p:spTree>
    <p:extLst>
      <p:ext uri="{BB962C8B-B14F-4D97-AF65-F5344CB8AC3E}">
        <p14:creationId xmlns:p14="http://schemas.microsoft.com/office/powerpoint/2010/main" val="4055651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2EB0-E4FA-41EC-B357-CAF8AFC76A1F}"/>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9355CC8E-071E-4177-919D-394E01E79320}"/>
              </a:ext>
            </a:extLst>
          </p:cNvPr>
          <p:cNvSpPr>
            <a:spLocks noGrp="1"/>
          </p:cNvSpPr>
          <p:nvPr>
            <p:ph idx="1"/>
          </p:nvPr>
        </p:nvSpPr>
        <p:spPr/>
        <p:txBody>
          <a:bodyPr/>
          <a:lstStyle/>
          <a:p>
            <a:r>
              <a:rPr lang="es-GT" dirty="0"/>
              <a:t>Ejemplo del comando </a:t>
            </a:r>
            <a:r>
              <a:rPr lang="es-GT" dirty="0" err="1"/>
              <a:t>deactivate</a:t>
            </a:r>
            <a:endParaRPr lang="en-US" dirty="0"/>
          </a:p>
        </p:txBody>
      </p:sp>
      <p:sp>
        <p:nvSpPr>
          <p:cNvPr id="4" name="Content Placeholder 3">
            <a:extLst>
              <a:ext uri="{FF2B5EF4-FFF2-40B4-BE49-F238E27FC236}">
                <a16:creationId xmlns:a16="http://schemas.microsoft.com/office/drawing/2014/main" id="{831F7664-DC65-4EA1-825C-2B9D55C1A713}"/>
              </a:ext>
            </a:extLst>
          </p:cNvPr>
          <p:cNvSpPr>
            <a:spLocks noGrp="1"/>
          </p:cNvSpPr>
          <p:nvPr>
            <p:ph sz="quarter" idx="13"/>
          </p:nvPr>
        </p:nvSpPr>
        <p:spPr/>
        <p:txBody>
          <a:bodyPr/>
          <a:lstStyle/>
          <a:p>
            <a:r>
              <a:rPr lang="es-ES" dirty="0"/>
              <a:t>04: Modo de Configuración de Junos CLI</a:t>
            </a:r>
          </a:p>
          <a:p>
            <a:endParaRPr lang="en-US" dirty="0"/>
          </a:p>
        </p:txBody>
      </p:sp>
      <p:pic>
        <p:nvPicPr>
          <p:cNvPr id="8" name="Picture 7">
            <a:extLst>
              <a:ext uri="{FF2B5EF4-FFF2-40B4-BE49-F238E27FC236}">
                <a16:creationId xmlns:a16="http://schemas.microsoft.com/office/drawing/2014/main" id="{B2616869-6E02-4661-99B5-1E6D40F496FA}"/>
              </a:ext>
            </a:extLst>
          </p:cNvPr>
          <p:cNvPicPr>
            <a:picLocks noChangeAspect="1"/>
          </p:cNvPicPr>
          <p:nvPr/>
        </p:nvPicPr>
        <p:blipFill>
          <a:blip r:embed="rId2"/>
          <a:stretch>
            <a:fillRect/>
          </a:stretch>
        </p:blipFill>
        <p:spPr>
          <a:xfrm>
            <a:off x="1318152" y="1878983"/>
            <a:ext cx="4540973" cy="1790969"/>
          </a:xfrm>
          <a:prstGeom prst="rect">
            <a:avLst/>
          </a:prstGeom>
        </p:spPr>
      </p:pic>
      <p:pic>
        <p:nvPicPr>
          <p:cNvPr id="10" name="Picture 9">
            <a:extLst>
              <a:ext uri="{FF2B5EF4-FFF2-40B4-BE49-F238E27FC236}">
                <a16:creationId xmlns:a16="http://schemas.microsoft.com/office/drawing/2014/main" id="{29D10798-57E6-434F-9566-03F0CCA3077C}"/>
              </a:ext>
            </a:extLst>
          </p:cNvPr>
          <p:cNvPicPr>
            <a:picLocks noChangeAspect="1"/>
          </p:cNvPicPr>
          <p:nvPr/>
        </p:nvPicPr>
        <p:blipFill>
          <a:blip r:embed="rId3"/>
          <a:stretch>
            <a:fillRect/>
          </a:stretch>
        </p:blipFill>
        <p:spPr>
          <a:xfrm>
            <a:off x="1341261" y="3669952"/>
            <a:ext cx="4494754" cy="2726895"/>
          </a:xfrm>
          <a:prstGeom prst="rect">
            <a:avLst/>
          </a:prstGeom>
        </p:spPr>
      </p:pic>
      <p:pic>
        <p:nvPicPr>
          <p:cNvPr id="12" name="Picture 11">
            <a:extLst>
              <a:ext uri="{FF2B5EF4-FFF2-40B4-BE49-F238E27FC236}">
                <a16:creationId xmlns:a16="http://schemas.microsoft.com/office/drawing/2014/main" id="{65D72C2D-36B0-42FF-9AD8-BE0E8C5DA44A}"/>
              </a:ext>
            </a:extLst>
          </p:cNvPr>
          <p:cNvPicPr>
            <a:picLocks noChangeAspect="1"/>
          </p:cNvPicPr>
          <p:nvPr/>
        </p:nvPicPr>
        <p:blipFill>
          <a:blip r:embed="rId4"/>
          <a:stretch>
            <a:fillRect/>
          </a:stretch>
        </p:blipFill>
        <p:spPr>
          <a:xfrm>
            <a:off x="6297600" y="1878983"/>
            <a:ext cx="4903448" cy="1688276"/>
          </a:xfrm>
          <a:prstGeom prst="rect">
            <a:avLst/>
          </a:prstGeom>
        </p:spPr>
      </p:pic>
      <p:pic>
        <p:nvPicPr>
          <p:cNvPr id="14" name="Picture 13">
            <a:extLst>
              <a:ext uri="{FF2B5EF4-FFF2-40B4-BE49-F238E27FC236}">
                <a16:creationId xmlns:a16="http://schemas.microsoft.com/office/drawing/2014/main" id="{31C10F79-076D-4384-B077-05B6CE660AE1}"/>
              </a:ext>
            </a:extLst>
          </p:cNvPr>
          <p:cNvPicPr>
            <a:picLocks noChangeAspect="1"/>
          </p:cNvPicPr>
          <p:nvPr/>
        </p:nvPicPr>
        <p:blipFill>
          <a:blip r:embed="rId5"/>
          <a:stretch>
            <a:fillRect/>
          </a:stretch>
        </p:blipFill>
        <p:spPr>
          <a:xfrm>
            <a:off x="6297600" y="3567259"/>
            <a:ext cx="4866207" cy="2197241"/>
          </a:xfrm>
          <a:prstGeom prst="rect">
            <a:avLst/>
          </a:prstGeom>
        </p:spPr>
      </p:pic>
    </p:spTree>
    <p:extLst>
      <p:ext uri="{BB962C8B-B14F-4D97-AF65-F5344CB8AC3E}">
        <p14:creationId xmlns:p14="http://schemas.microsoft.com/office/powerpoint/2010/main" val="2830307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2EB0-E4FA-41EC-B357-CAF8AFC76A1F}"/>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9355CC8E-071E-4177-919D-394E01E79320}"/>
              </a:ext>
            </a:extLst>
          </p:cNvPr>
          <p:cNvSpPr>
            <a:spLocks noGrp="1"/>
          </p:cNvSpPr>
          <p:nvPr>
            <p:ph idx="1"/>
          </p:nvPr>
        </p:nvSpPr>
        <p:spPr/>
        <p:txBody>
          <a:bodyPr/>
          <a:lstStyle/>
          <a:p>
            <a:r>
              <a:rPr lang="es-GT" dirty="0"/>
              <a:t>Ejemplo del comando </a:t>
            </a:r>
            <a:r>
              <a:rPr lang="es-GT" dirty="0" err="1"/>
              <a:t>annotate</a:t>
            </a:r>
            <a:endParaRPr lang="en-US" dirty="0"/>
          </a:p>
        </p:txBody>
      </p:sp>
      <p:sp>
        <p:nvSpPr>
          <p:cNvPr id="4" name="Content Placeholder 3">
            <a:extLst>
              <a:ext uri="{FF2B5EF4-FFF2-40B4-BE49-F238E27FC236}">
                <a16:creationId xmlns:a16="http://schemas.microsoft.com/office/drawing/2014/main" id="{831F7664-DC65-4EA1-825C-2B9D55C1A713}"/>
              </a:ext>
            </a:extLst>
          </p:cNvPr>
          <p:cNvSpPr>
            <a:spLocks noGrp="1"/>
          </p:cNvSpPr>
          <p:nvPr>
            <p:ph sz="quarter" idx="13"/>
          </p:nvPr>
        </p:nvSpPr>
        <p:spPr/>
        <p:txBody>
          <a:bodyPr/>
          <a:lstStyle/>
          <a:p>
            <a:r>
              <a:rPr lang="es-ES" dirty="0"/>
              <a:t>04: Modo de Configuración de Junos CLI</a:t>
            </a:r>
          </a:p>
          <a:p>
            <a:endParaRPr lang="en-US" dirty="0"/>
          </a:p>
        </p:txBody>
      </p:sp>
      <p:pic>
        <p:nvPicPr>
          <p:cNvPr id="16" name="Picture 15">
            <a:extLst>
              <a:ext uri="{FF2B5EF4-FFF2-40B4-BE49-F238E27FC236}">
                <a16:creationId xmlns:a16="http://schemas.microsoft.com/office/drawing/2014/main" id="{B74F5DD5-668B-4B6F-960E-5E2BDBD5845B}"/>
              </a:ext>
            </a:extLst>
          </p:cNvPr>
          <p:cNvPicPr>
            <a:picLocks noChangeAspect="1"/>
          </p:cNvPicPr>
          <p:nvPr/>
        </p:nvPicPr>
        <p:blipFill>
          <a:blip r:embed="rId2"/>
          <a:stretch>
            <a:fillRect/>
          </a:stretch>
        </p:blipFill>
        <p:spPr>
          <a:xfrm>
            <a:off x="1531812" y="2410862"/>
            <a:ext cx="8355314" cy="3080918"/>
          </a:xfrm>
          <a:prstGeom prst="rect">
            <a:avLst/>
          </a:prstGeom>
        </p:spPr>
      </p:pic>
    </p:spTree>
    <p:extLst>
      <p:ext uri="{BB962C8B-B14F-4D97-AF65-F5344CB8AC3E}">
        <p14:creationId xmlns:p14="http://schemas.microsoft.com/office/powerpoint/2010/main" val="1201221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8401C-8693-4CFE-9B5C-5BC279269A52}"/>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5" name="Content Placeholder 4">
            <a:extLst>
              <a:ext uri="{FF2B5EF4-FFF2-40B4-BE49-F238E27FC236}">
                <a16:creationId xmlns:a16="http://schemas.microsoft.com/office/drawing/2014/main" id="{8529A409-D17F-4A44-8127-DC972813338F}"/>
              </a:ext>
            </a:extLst>
          </p:cNvPr>
          <p:cNvSpPr>
            <a:spLocks noGrp="1"/>
          </p:cNvSpPr>
          <p:nvPr>
            <p:ph idx="1"/>
          </p:nvPr>
        </p:nvSpPr>
        <p:spPr/>
        <p:txBody>
          <a:bodyPr/>
          <a:lstStyle/>
          <a:p>
            <a:r>
              <a:rPr lang="en-US" dirty="0"/>
              <a:t>Check your understanding</a:t>
            </a:r>
          </a:p>
          <a:p>
            <a:endParaRPr lang="en-US" dirty="0"/>
          </a:p>
        </p:txBody>
      </p:sp>
      <p:sp>
        <p:nvSpPr>
          <p:cNvPr id="6" name="Content Placeholder 5">
            <a:extLst>
              <a:ext uri="{FF2B5EF4-FFF2-40B4-BE49-F238E27FC236}">
                <a16:creationId xmlns:a16="http://schemas.microsoft.com/office/drawing/2014/main" id="{873B6D27-D6AB-4F42-A496-5F43B708D35E}"/>
              </a:ext>
            </a:extLst>
          </p:cNvPr>
          <p:cNvSpPr>
            <a:spLocks noGrp="1"/>
          </p:cNvSpPr>
          <p:nvPr>
            <p:ph sz="quarter" idx="13"/>
          </p:nvPr>
        </p:nvSpPr>
        <p:spPr/>
        <p:txBody>
          <a:bodyPr/>
          <a:lstStyle/>
          <a:p>
            <a:r>
              <a:rPr lang="es-ES" dirty="0"/>
              <a:t>04: Modo de Configuración de Junos CLI</a:t>
            </a:r>
            <a:endParaRPr lang="en-US" dirty="0"/>
          </a:p>
          <a:p>
            <a:endParaRPr lang="en-US" dirty="0"/>
          </a:p>
        </p:txBody>
      </p:sp>
      <p:pic>
        <p:nvPicPr>
          <p:cNvPr id="4" name="Picture 3">
            <a:extLst>
              <a:ext uri="{FF2B5EF4-FFF2-40B4-BE49-F238E27FC236}">
                <a16:creationId xmlns:a16="http://schemas.microsoft.com/office/drawing/2014/main" id="{7A73D01A-5170-4D35-8B06-5B81DAE6133A}"/>
              </a:ext>
            </a:extLst>
          </p:cNvPr>
          <p:cNvPicPr>
            <a:picLocks noChangeAspect="1"/>
          </p:cNvPicPr>
          <p:nvPr/>
        </p:nvPicPr>
        <p:blipFill>
          <a:blip r:embed="rId2"/>
          <a:stretch>
            <a:fillRect/>
          </a:stretch>
        </p:blipFill>
        <p:spPr>
          <a:xfrm>
            <a:off x="2031763" y="1943272"/>
            <a:ext cx="8128474" cy="4406728"/>
          </a:xfrm>
          <a:prstGeom prst="rect">
            <a:avLst/>
          </a:prstGeom>
        </p:spPr>
      </p:pic>
    </p:spTree>
    <p:extLst>
      <p:ext uri="{BB962C8B-B14F-4D97-AF65-F5344CB8AC3E}">
        <p14:creationId xmlns:p14="http://schemas.microsoft.com/office/powerpoint/2010/main" val="11942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BA52-8408-4721-A36B-1A256E814C25}"/>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F0436800-859A-4EAF-BEB6-6F59B864AB1B}"/>
              </a:ext>
            </a:extLst>
          </p:cNvPr>
          <p:cNvSpPr>
            <a:spLocks noGrp="1"/>
          </p:cNvSpPr>
          <p:nvPr>
            <p:ph idx="1"/>
          </p:nvPr>
        </p:nvSpPr>
        <p:spPr/>
        <p:txBody>
          <a:bodyPr/>
          <a:lstStyle/>
          <a:p>
            <a:r>
              <a:rPr lang="es-GT" dirty="0"/>
              <a:t>Verificando la configuración candidata</a:t>
            </a:r>
          </a:p>
          <a:p>
            <a:pPr lvl="1"/>
            <a:r>
              <a:rPr lang="es-GT" dirty="0"/>
              <a:t>Utilice el comando </a:t>
            </a:r>
            <a:r>
              <a:rPr lang="es-GT" b="1" dirty="0"/>
              <a:t>show </a:t>
            </a:r>
            <a:r>
              <a:rPr lang="es-GT" dirty="0"/>
              <a:t>en modo de configuración para desplegar la configuración candidata</a:t>
            </a:r>
          </a:p>
          <a:p>
            <a:pPr marL="457200" lvl="1" indent="0">
              <a:buNone/>
            </a:pPr>
            <a:endParaRPr lang="en-US" dirty="0"/>
          </a:p>
        </p:txBody>
      </p:sp>
      <p:sp>
        <p:nvSpPr>
          <p:cNvPr id="4" name="Content Placeholder 3">
            <a:extLst>
              <a:ext uri="{FF2B5EF4-FFF2-40B4-BE49-F238E27FC236}">
                <a16:creationId xmlns:a16="http://schemas.microsoft.com/office/drawing/2014/main" id="{4A84F118-70E7-4530-AC2D-EBF67E3D8C5D}"/>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8864503F-C346-4D10-97B2-8ABE0720F4B0}"/>
              </a:ext>
            </a:extLst>
          </p:cNvPr>
          <p:cNvPicPr>
            <a:picLocks noChangeAspect="1"/>
          </p:cNvPicPr>
          <p:nvPr/>
        </p:nvPicPr>
        <p:blipFill>
          <a:blip r:embed="rId3"/>
          <a:stretch>
            <a:fillRect/>
          </a:stretch>
        </p:blipFill>
        <p:spPr>
          <a:xfrm>
            <a:off x="666524" y="2581039"/>
            <a:ext cx="3727676" cy="3881169"/>
          </a:xfrm>
          <a:prstGeom prst="rect">
            <a:avLst/>
          </a:prstGeom>
        </p:spPr>
      </p:pic>
      <p:sp>
        <p:nvSpPr>
          <p:cNvPr id="7" name="TextBox 6">
            <a:extLst>
              <a:ext uri="{FF2B5EF4-FFF2-40B4-BE49-F238E27FC236}">
                <a16:creationId xmlns:a16="http://schemas.microsoft.com/office/drawing/2014/main" id="{0DEB6EC8-4E81-4270-898F-CE889E646F1B}"/>
              </a:ext>
            </a:extLst>
          </p:cNvPr>
          <p:cNvSpPr txBox="1"/>
          <p:nvPr/>
        </p:nvSpPr>
        <p:spPr>
          <a:xfrm>
            <a:off x="5935750" y="2710892"/>
            <a:ext cx="336051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1600" strike="noStrike" spc="-1" dirty="0">
                <a:latin typeface="Arial"/>
              </a:rPr>
              <a:t>Es posible mostrar solo una la porción de interés desde la raíz de la jerarquía</a:t>
            </a:r>
          </a:p>
        </p:txBody>
      </p:sp>
      <p:sp>
        <p:nvSpPr>
          <p:cNvPr id="8" name="TextBox 7">
            <a:extLst>
              <a:ext uri="{FF2B5EF4-FFF2-40B4-BE49-F238E27FC236}">
                <a16:creationId xmlns:a16="http://schemas.microsoft.com/office/drawing/2014/main" id="{F09F74BE-4C52-4BAC-BB8B-7C147ECA47DF}"/>
              </a:ext>
            </a:extLst>
          </p:cNvPr>
          <p:cNvSpPr txBox="1"/>
          <p:nvPr/>
        </p:nvSpPr>
        <p:spPr>
          <a:xfrm>
            <a:off x="5935750" y="3690626"/>
            <a:ext cx="336051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1600" strike="noStrike" spc="-1" dirty="0" err="1">
                <a:latin typeface="Arial"/>
              </a:rPr>
              <a:t>Indentacion</a:t>
            </a:r>
            <a:r>
              <a:rPr lang="es-ES" sz="1600" strike="noStrike" spc="-1" dirty="0">
                <a:latin typeface="Arial"/>
              </a:rPr>
              <a:t>, corchetes y punt</a:t>
            </a:r>
            <a:r>
              <a:rPr lang="es-ES" sz="1600" spc="-1" dirty="0">
                <a:latin typeface="Arial"/>
              </a:rPr>
              <a:t>o y coma</a:t>
            </a:r>
            <a:endParaRPr lang="es-ES" sz="1600" strike="noStrike" spc="-1" dirty="0">
              <a:latin typeface="Arial"/>
            </a:endParaRPr>
          </a:p>
        </p:txBody>
      </p:sp>
      <p:grpSp>
        <p:nvGrpSpPr>
          <p:cNvPr id="15" name="Group 14">
            <a:extLst>
              <a:ext uri="{FF2B5EF4-FFF2-40B4-BE49-F238E27FC236}">
                <a16:creationId xmlns:a16="http://schemas.microsoft.com/office/drawing/2014/main" id="{7C905CDE-C271-4424-950E-ABDDEFCD8718}"/>
              </a:ext>
            </a:extLst>
          </p:cNvPr>
          <p:cNvGrpSpPr/>
          <p:nvPr/>
        </p:nvGrpSpPr>
        <p:grpSpPr>
          <a:xfrm>
            <a:off x="1258775" y="3429000"/>
            <a:ext cx="1828800" cy="719137"/>
            <a:chOff x="1258775" y="3429000"/>
            <a:chExt cx="1828800" cy="719137"/>
          </a:xfrm>
        </p:grpSpPr>
        <p:cxnSp>
          <p:nvCxnSpPr>
            <p:cNvPr id="10" name="Straight Arrow Connector 9">
              <a:extLst>
                <a:ext uri="{FF2B5EF4-FFF2-40B4-BE49-F238E27FC236}">
                  <a16:creationId xmlns:a16="http://schemas.microsoft.com/office/drawing/2014/main" id="{E9E7964F-C385-43B6-BF49-9D9FC44D5BD7}"/>
                </a:ext>
              </a:extLst>
            </p:cNvPr>
            <p:cNvCxnSpPr/>
            <p:nvPr/>
          </p:nvCxnSpPr>
          <p:spPr>
            <a:xfrm flipH="1">
              <a:off x="2530362" y="3429000"/>
              <a:ext cx="4000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4F7977D1-4DC6-4C68-A01C-C07DDC6A2733}"/>
                </a:ext>
              </a:extLst>
            </p:cNvPr>
            <p:cNvCxnSpPr/>
            <p:nvPr/>
          </p:nvCxnSpPr>
          <p:spPr>
            <a:xfrm flipH="1">
              <a:off x="2006487" y="3605212"/>
              <a:ext cx="4000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CE26B41E-1776-4514-92BE-247036CBDC4D}"/>
                </a:ext>
              </a:extLst>
            </p:cNvPr>
            <p:cNvCxnSpPr/>
            <p:nvPr/>
          </p:nvCxnSpPr>
          <p:spPr>
            <a:xfrm flipH="1">
              <a:off x="2687525" y="3795712"/>
              <a:ext cx="4000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92EB1496-A2C6-4575-933C-0ED55D462CAE}"/>
                </a:ext>
              </a:extLst>
            </p:cNvPr>
            <p:cNvCxnSpPr/>
            <p:nvPr/>
          </p:nvCxnSpPr>
          <p:spPr>
            <a:xfrm flipH="1">
              <a:off x="1563575" y="3938587"/>
              <a:ext cx="4000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B7BBBE2D-0F41-446F-9EFF-F031B6D35989}"/>
                </a:ext>
              </a:extLst>
            </p:cNvPr>
            <p:cNvCxnSpPr/>
            <p:nvPr/>
          </p:nvCxnSpPr>
          <p:spPr>
            <a:xfrm flipH="1">
              <a:off x="1258775" y="4148137"/>
              <a:ext cx="4000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6" name="TextBox 15">
            <a:extLst>
              <a:ext uri="{FF2B5EF4-FFF2-40B4-BE49-F238E27FC236}">
                <a16:creationId xmlns:a16="http://schemas.microsoft.com/office/drawing/2014/main" id="{CB66403F-FC02-43CC-B9B8-DCA0A2CE0DA8}"/>
              </a:ext>
            </a:extLst>
          </p:cNvPr>
          <p:cNvSpPr txBox="1"/>
          <p:nvPr/>
        </p:nvSpPr>
        <p:spPr>
          <a:xfrm>
            <a:off x="5935750" y="4550434"/>
            <a:ext cx="336051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1600" strike="noStrike" spc="-1" dirty="0">
                <a:latin typeface="Arial"/>
              </a:rPr>
              <a:t>El mismo formato se utiliza al crear y grabar la configuración en un archiv</a:t>
            </a:r>
            <a:r>
              <a:rPr lang="es-ES" sz="1600" spc="-1" dirty="0">
                <a:latin typeface="Arial"/>
              </a:rPr>
              <a:t>o ASCII.</a:t>
            </a:r>
            <a:endParaRPr lang="es-ES" sz="1600" strike="noStrike" spc="-1" dirty="0">
              <a:latin typeface="Arial"/>
            </a:endParaRPr>
          </a:p>
        </p:txBody>
      </p:sp>
      <p:sp>
        <p:nvSpPr>
          <p:cNvPr id="17" name="TextBox 16">
            <a:extLst>
              <a:ext uri="{FF2B5EF4-FFF2-40B4-BE49-F238E27FC236}">
                <a16:creationId xmlns:a16="http://schemas.microsoft.com/office/drawing/2014/main" id="{9CBDAD79-9EB2-4B73-ADA5-FBE64220D66D}"/>
              </a:ext>
            </a:extLst>
          </p:cNvPr>
          <p:cNvSpPr txBox="1"/>
          <p:nvPr/>
        </p:nvSpPr>
        <p:spPr>
          <a:xfrm>
            <a:off x="5935750" y="5521156"/>
            <a:ext cx="336051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1600" spc="-1" dirty="0">
                <a:latin typeface="Arial"/>
              </a:rPr>
              <a:t>… o</a:t>
            </a:r>
            <a:r>
              <a:rPr lang="es-ES" sz="1600" strike="noStrike" spc="-1" dirty="0">
                <a:latin typeface="Arial"/>
              </a:rPr>
              <a:t> utilice </a:t>
            </a:r>
            <a:r>
              <a:rPr lang="es-ES" sz="1600" b="1" strike="noStrike" spc="-1" dirty="0" err="1">
                <a:latin typeface="Arial"/>
              </a:rPr>
              <a:t>edit</a:t>
            </a:r>
            <a:r>
              <a:rPr lang="es-ES" sz="1600" strike="noStrike" spc="-1" dirty="0">
                <a:latin typeface="Arial"/>
              </a:rPr>
              <a:t> para parquearse en un nivel especifico de la jerarquía</a:t>
            </a:r>
          </a:p>
        </p:txBody>
      </p:sp>
    </p:spTree>
    <p:extLst>
      <p:ext uri="{BB962C8B-B14F-4D97-AF65-F5344CB8AC3E}">
        <p14:creationId xmlns:p14="http://schemas.microsoft.com/office/powerpoint/2010/main" val="345247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6"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a:xfrm>
            <a:off x="453364" y="1019175"/>
            <a:ext cx="11285272" cy="4351338"/>
          </a:xfrm>
        </p:spPr>
        <p:txBody>
          <a:bodyPr/>
          <a:lstStyle/>
          <a:p>
            <a:r>
              <a:rPr lang="es-GT" dirty="0"/>
              <a:t>Verificando la configuración candidata</a:t>
            </a:r>
          </a:p>
          <a:p>
            <a:pPr lvl="1"/>
            <a:r>
              <a:rPr lang="en-US" dirty="0"/>
              <a:t>Para </a:t>
            </a:r>
            <a:r>
              <a:rPr lang="en-US" dirty="0" err="1"/>
              <a:t>ver</a:t>
            </a:r>
            <a:r>
              <a:rPr lang="en-US" dirty="0"/>
              <a:t> los commandos set </a:t>
            </a:r>
            <a:r>
              <a:rPr lang="en-US" dirty="0" err="1"/>
              <a:t>utilizados</a:t>
            </a:r>
            <a:r>
              <a:rPr lang="en-US" dirty="0"/>
              <a:t> para </a:t>
            </a:r>
            <a:r>
              <a:rPr lang="en-US" dirty="0" err="1"/>
              <a:t>crear</a:t>
            </a:r>
            <a:r>
              <a:rPr lang="en-US" dirty="0"/>
              <a:t> la </a:t>
            </a:r>
            <a:r>
              <a:rPr lang="en-US" dirty="0" err="1"/>
              <a:t>configuración</a:t>
            </a:r>
            <a:r>
              <a:rPr lang="en-US" dirty="0"/>
              <a:t>, utilize </a:t>
            </a:r>
            <a:r>
              <a:rPr lang="en-US" dirty="0" err="1"/>
              <a:t>el</a:t>
            </a:r>
            <a:r>
              <a:rPr lang="en-US" dirty="0"/>
              <a:t> commando show | display set</a:t>
            </a:r>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9BCBF4E1-E92A-430B-AB76-53C74AEE66AA}"/>
              </a:ext>
            </a:extLst>
          </p:cNvPr>
          <p:cNvPicPr>
            <a:picLocks noChangeAspect="1"/>
          </p:cNvPicPr>
          <p:nvPr/>
        </p:nvPicPr>
        <p:blipFill>
          <a:blip r:embed="rId3"/>
          <a:stretch>
            <a:fillRect/>
          </a:stretch>
        </p:blipFill>
        <p:spPr>
          <a:xfrm>
            <a:off x="1849713" y="3020972"/>
            <a:ext cx="8492574" cy="2147928"/>
          </a:xfrm>
          <a:prstGeom prst="rect">
            <a:avLst/>
          </a:prstGeom>
        </p:spPr>
      </p:pic>
    </p:spTree>
    <p:extLst>
      <p:ext uri="{BB962C8B-B14F-4D97-AF65-F5344CB8AC3E}">
        <p14:creationId xmlns:p14="http://schemas.microsoft.com/office/powerpoint/2010/main" val="47228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Haciendo </a:t>
            </a:r>
            <a:r>
              <a:rPr lang="es-GT" dirty="0" err="1"/>
              <a:t>Commit</a:t>
            </a:r>
            <a:r>
              <a:rPr lang="es-GT" dirty="0"/>
              <a:t> de una configuración</a:t>
            </a:r>
          </a:p>
          <a:p>
            <a:pPr lvl="1"/>
            <a:r>
              <a:rPr lang="en-US" dirty="0"/>
              <a:t>Utilize </a:t>
            </a:r>
            <a:r>
              <a:rPr lang="en-US" dirty="0" err="1"/>
              <a:t>el</a:t>
            </a:r>
            <a:r>
              <a:rPr lang="en-US" dirty="0"/>
              <a:t> </a:t>
            </a:r>
            <a:r>
              <a:rPr lang="en-US" dirty="0" err="1"/>
              <a:t>comando</a:t>
            </a:r>
            <a:r>
              <a:rPr lang="en-US" dirty="0"/>
              <a:t> commit para </a:t>
            </a:r>
            <a:r>
              <a:rPr lang="en-US" dirty="0" err="1"/>
              <a:t>activar</a:t>
            </a:r>
            <a:r>
              <a:rPr lang="en-US" dirty="0"/>
              <a:t> los </a:t>
            </a:r>
            <a:r>
              <a:rPr lang="en-US" dirty="0" err="1"/>
              <a:t>cambios</a:t>
            </a:r>
            <a:r>
              <a:rPr lang="en-US" dirty="0"/>
              <a:t> </a:t>
            </a:r>
            <a:r>
              <a:rPr lang="en-US" dirty="0" err="1"/>
              <a:t>en</a:t>
            </a:r>
            <a:r>
              <a:rPr lang="en-US" dirty="0"/>
              <a:t> la </a:t>
            </a:r>
            <a:r>
              <a:rPr lang="en-US" dirty="0" err="1"/>
              <a:t>configuracion</a:t>
            </a:r>
            <a:endParaRPr lang="en-US" dirty="0"/>
          </a:p>
          <a:p>
            <a:pPr lvl="2"/>
            <a:r>
              <a:rPr lang="en-US" dirty="0"/>
              <a:t>Por lo general, </a:t>
            </a:r>
            <a:r>
              <a:rPr lang="en-US" dirty="0" err="1"/>
              <a:t>puede</a:t>
            </a:r>
            <a:r>
              <a:rPr lang="en-US" dirty="0"/>
              <a:t> </a:t>
            </a:r>
            <a:r>
              <a:rPr lang="en-US" dirty="0" err="1"/>
              <a:t>hacer</a:t>
            </a:r>
            <a:r>
              <a:rPr lang="en-US" dirty="0"/>
              <a:t> commit </a:t>
            </a:r>
            <a:r>
              <a:rPr lang="en-US" dirty="0" err="1"/>
              <a:t>desde</a:t>
            </a:r>
            <a:r>
              <a:rPr lang="en-US" dirty="0"/>
              <a:t> </a:t>
            </a:r>
            <a:r>
              <a:rPr lang="en-US" dirty="0" err="1"/>
              <a:t>cualquier</a:t>
            </a:r>
            <a:r>
              <a:rPr lang="en-US" dirty="0"/>
              <a:t> </a:t>
            </a:r>
            <a:r>
              <a:rPr lang="en-US" dirty="0" err="1"/>
              <a:t>nivel</a:t>
            </a:r>
            <a:r>
              <a:rPr lang="en-US" dirty="0"/>
              <a:t> de la </a:t>
            </a:r>
            <a:r>
              <a:rPr lang="en-US" dirty="0" err="1"/>
              <a:t>jerarquía</a:t>
            </a:r>
            <a:endParaRPr lang="en-US" dirty="0"/>
          </a:p>
          <a:p>
            <a:pPr lvl="2"/>
            <a:r>
              <a:rPr lang="en-US" dirty="0"/>
              <a:t>La </a:t>
            </a:r>
            <a:r>
              <a:rPr lang="en-US" dirty="0" err="1"/>
              <a:t>excepción</a:t>
            </a:r>
            <a:r>
              <a:rPr lang="en-US" dirty="0"/>
              <a:t> es </a:t>
            </a:r>
            <a:r>
              <a:rPr lang="en-US" dirty="0" err="1"/>
              <a:t>cuando</a:t>
            </a:r>
            <a:r>
              <a:rPr lang="en-US" dirty="0"/>
              <a:t> un </a:t>
            </a:r>
            <a:r>
              <a:rPr lang="en-US" dirty="0" err="1"/>
              <a:t>usuario</a:t>
            </a:r>
            <a:r>
              <a:rPr lang="en-US" dirty="0"/>
              <a:t> </a:t>
            </a:r>
            <a:r>
              <a:rPr lang="en-US" dirty="0" err="1"/>
              <a:t>ingresa</a:t>
            </a:r>
            <a:r>
              <a:rPr lang="en-US" dirty="0"/>
              <a:t> al modo de </a:t>
            </a:r>
            <a:r>
              <a:rPr lang="en-US" dirty="0" err="1"/>
              <a:t>configuracion</a:t>
            </a:r>
            <a:r>
              <a:rPr lang="en-US" dirty="0"/>
              <a:t> </a:t>
            </a:r>
            <a:r>
              <a:rPr lang="en-US" dirty="0" err="1"/>
              <a:t>privada</a:t>
            </a:r>
            <a:r>
              <a:rPr lang="en-US" dirty="0"/>
              <a:t>, </a:t>
            </a:r>
            <a:r>
              <a:rPr lang="en-US" dirty="0" err="1"/>
              <a:t>entonces</a:t>
            </a:r>
            <a:r>
              <a:rPr lang="en-US" dirty="0"/>
              <a:t> se require que </a:t>
            </a:r>
            <a:r>
              <a:rPr lang="en-US" dirty="0" err="1"/>
              <a:t>el</a:t>
            </a:r>
            <a:r>
              <a:rPr lang="en-US" dirty="0"/>
              <a:t> commit se </a:t>
            </a:r>
            <a:r>
              <a:rPr lang="en-US" dirty="0" err="1"/>
              <a:t>haga</a:t>
            </a:r>
            <a:r>
              <a:rPr lang="en-US" dirty="0"/>
              <a:t> </a:t>
            </a:r>
            <a:r>
              <a:rPr lang="en-US" dirty="0" err="1"/>
              <a:t>en</a:t>
            </a:r>
            <a:r>
              <a:rPr lang="en-US" dirty="0"/>
              <a:t> </a:t>
            </a:r>
            <a:r>
              <a:rPr lang="en-US" dirty="0" err="1"/>
              <a:t>el</a:t>
            </a:r>
            <a:r>
              <a:rPr lang="en-US" dirty="0"/>
              <a:t> </a:t>
            </a:r>
            <a:r>
              <a:rPr lang="en-US" dirty="0" err="1"/>
              <a:t>nivel</a:t>
            </a:r>
            <a:r>
              <a:rPr lang="en-US" dirty="0"/>
              <a:t> </a:t>
            </a:r>
            <a:r>
              <a:rPr lang="en-US" dirty="0" err="1"/>
              <a:t>raiz</a:t>
            </a:r>
            <a:r>
              <a:rPr lang="en-US" dirty="0"/>
              <a:t> o superior.</a:t>
            </a:r>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D3B4A07D-7C6F-45A4-86C8-B770930227BC}"/>
              </a:ext>
            </a:extLst>
          </p:cNvPr>
          <p:cNvPicPr>
            <a:picLocks noChangeAspect="1"/>
          </p:cNvPicPr>
          <p:nvPr/>
        </p:nvPicPr>
        <p:blipFill>
          <a:blip r:embed="rId3"/>
          <a:stretch>
            <a:fillRect/>
          </a:stretch>
        </p:blipFill>
        <p:spPr>
          <a:xfrm>
            <a:off x="4602096" y="3374502"/>
            <a:ext cx="2802004" cy="2343056"/>
          </a:xfrm>
          <a:prstGeom prst="rect">
            <a:avLst/>
          </a:prstGeom>
        </p:spPr>
      </p:pic>
    </p:spTree>
    <p:extLst>
      <p:ext uri="{BB962C8B-B14F-4D97-AF65-F5344CB8AC3E}">
        <p14:creationId xmlns:p14="http://schemas.microsoft.com/office/powerpoint/2010/main" val="142080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B4E4E-0024-450F-A757-4BE5934F085F}"/>
              </a:ext>
            </a:extLst>
          </p:cNvPr>
          <p:cNvSpPr>
            <a:spLocks noGrp="1"/>
          </p:cNvSpPr>
          <p:nvPr>
            <p:ph sz="half" idx="1"/>
          </p:nvPr>
        </p:nvSpPr>
        <p:spPr/>
        <p:txBody>
          <a:bodyPr/>
          <a:lstStyle/>
          <a:p>
            <a:r>
              <a:rPr lang="es-GT" dirty="0"/>
              <a:t>Haciendo </a:t>
            </a:r>
            <a:r>
              <a:rPr lang="es-GT" dirty="0" err="1"/>
              <a:t>Commit</a:t>
            </a:r>
            <a:r>
              <a:rPr lang="es-GT" dirty="0"/>
              <a:t> de una configuración</a:t>
            </a:r>
          </a:p>
          <a:p>
            <a:pPr lvl="1"/>
            <a:r>
              <a:rPr lang="en-US" dirty="0" err="1"/>
              <a:t>Utilice</a:t>
            </a:r>
            <a:r>
              <a:rPr lang="en-US" dirty="0"/>
              <a:t> </a:t>
            </a:r>
            <a:r>
              <a:rPr lang="en-US" b="1" dirty="0"/>
              <a:t>commit synchronize </a:t>
            </a:r>
            <a:r>
              <a:rPr lang="en-US" dirty="0"/>
              <a:t>para </a:t>
            </a:r>
            <a:r>
              <a:rPr lang="en-US" dirty="0" err="1"/>
              <a:t>dispositivos</a:t>
            </a:r>
            <a:r>
              <a:rPr lang="en-US" dirty="0"/>
              <a:t> con RE </a:t>
            </a:r>
            <a:r>
              <a:rPr lang="en-US" dirty="0" err="1"/>
              <a:t>redudantes</a:t>
            </a:r>
            <a:r>
              <a:rPr lang="en-US" dirty="0"/>
              <a:t>.</a:t>
            </a:r>
          </a:p>
          <a:p>
            <a:pPr lvl="2"/>
            <a:r>
              <a:rPr lang="en-US" dirty="0"/>
              <a:t>Utilize set system commit synchronize para </a:t>
            </a:r>
            <a:r>
              <a:rPr lang="en-US" dirty="0" err="1"/>
              <a:t>configurar</a:t>
            </a:r>
            <a:r>
              <a:rPr lang="en-US" dirty="0"/>
              <a:t> </a:t>
            </a:r>
            <a:r>
              <a:rPr lang="en-US" dirty="0" err="1"/>
              <a:t>el</a:t>
            </a:r>
            <a:r>
              <a:rPr lang="en-US" dirty="0"/>
              <a:t> </a:t>
            </a:r>
            <a:r>
              <a:rPr lang="en-US" dirty="0" err="1"/>
              <a:t>sistema</a:t>
            </a:r>
            <a:r>
              <a:rPr lang="en-US" dirty="0"/>
              <a:t> para que </a:t>
            </a:r>
            <a:r>
              <a:rPr lang="en-US" dirty="0" err="1"/>
              <a:t>automaticamente</a:t>
            </a:r>
            <a:r>
              <a:rPr lang="en-US" dirty="0"/>
              <a:t> realize la </a:t>
            </a:r>
            <a:r>
              <a:rPr lang="en-US" dirty="0" err="1"/>
              <a:t>operacion</a:t>
            </a:r>
            <a:r>
              <a:rPr lang="en-US" dirty="0"/>
              <a:t> de </a:t>
            </a:r>
            <a:r>
              <a:rPr lang="en-US" dirty="0" err="1"/>
              <a:t>sincronización</a:t>
            </a:r>
            <a:r>
              <a:rPr lang="en-US" dirty="0"/>
              <a:t> </a:t>
            </a:r>
            <a:r>
              <a:rPr lang="en-US" dirty="0" err="1"/>
              <a:t>cuando</a:t>
            </a:r>
            <a:r>
              <a:rPr lang="en-US" dirty="0"/>
              <a:t> </a:t>
            </a:r>
            <a:r>
              <a:rPr lang="en-US" dirty="0" err="1"/>
              <a:t>envia</a:t>
            </a:r>
            <a:r>
              <a:rPr lang="en-US" dirty="0"/>
              <a:t> un commit normal.</a:t>
            </a:r>
          </a:p>
        </p:txBody>
      </p:sp>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pic>
        <p:nvPicPr>
          <p:cNvPr id="9" name="Content Placeholder 8">
            <a:extLst>
              <a:ext uri="{FF2B5EF4-FFF2-40B4-BE49-F238E27FC236}">
                <a16:creationId xmlns:a16="http://schemas.microsoft.com/office/drawing/2014/main" id="{6B94A761-9435-429C-A239-D3F4458DBF4E}"/>
              </a:ext>
            </a:extLst>
          </p:cNvPr>
          <p:cNvPicPr>
            <a:picLocks noGrp="1" noChangeAspect="1"/>
          </p:cNvPicPr>
          <p:nvPr>
            <p:ph sz="half" idx="13"/>
          </p:nvPr>
        </p:nvPicPr>
        <p:blipFill>
          <a:blip r:embed="rId3"/>
          <a:stretch>
            <a:fillRect/>
          </a:stretch>
        </p:blipFill>
        <p:spPr>
          <a:xfrm>
            <a:off x="6617934" y="2735931"/>
            <a:ext cx="5058481" cy="1800476"/>
          </a:xfrm>
        </p:spPr>
      </p:pic>
      <p:sp>
        <p:nvSpPr>
          <p:cNvPr id="7" name="Content Placeholder 6">
            <a:extLst>
              <a:ext uri="{FF2B5EF4-FFF2-40B4-BE49-F238E27FC236}">
                <a16:creationId xmlns:a16="http://schemas.microsoft.com/office/drawing/2014/main" id="{478B8D11-0A90-4393-B569-93B3F114DBD7}"/>
              </a:ext>
            </a:extLst>
          </p:cNvPr>
          <p:cNvSpPr>
            <a:spLocks noGrp="1"/>
          </p:cNvSpPr>
          <p:nvPr>
            <p:ph sz="quarter" idx="14"/>
          </p:nvPr>
        </p:nvSpPr>
        <p:spPr/>
        <p:txBody>
          <a:bodyPr/>
          <a:lstStyle/>
          <a:p>
            <a:r>
              <a:rPr lang="es-ES" dirty="0"/>
              <a:t>04: Modo de Configuración de Junos CLI</a:t>
            </a:r>
            <a:endParaRPr lang="en-US" dirty="0"/>
          </a:p>
          <a:p>
            <a:endParaRPr lang="en-US" dirty="0"/>
          </a:p>
        </p:txBody>
      </p:sp>
    </p:spTree>
    <p:extLst>
      <p:ext uri="{BB962C8B-B14F-4D97-AF65-F5344CB8AC3E}">
        <p14:creationId xmlns:p14="http://schemas.microsoft.com/office/powerpoint/2010/main" val="4049303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Chequeando la Sintaxis de la Configuración</a:t>
            </a:r>
          </a:p>
          <a:p>
            <a:pPr lvl="1"/>
            <a:r>
              <a:rPr lang="es-GT" dirty="0" err="1"/>
              <a:t>Utilize</a:t>
            </a:r>
            <a:r>
              <a:rPr lang="es-GT" dirty="0"/>
              <a:t> el comando </a:t>
            </a:r>
            <a:r>
              <a:rPr lang="es-GT" b="1" dirty="0" err="1"/>
              <a:t>commit</a:t>
            </a:r>
            <a:r>
              <a:rPr lang="es-GT" b="1" dirty="0"/>
              <a:t> </a:t>
            </a:r>
            <a:r>
              <a:rPr lang="es-GT" b="1" dirty="0" err="1"/>
              <a:t>check</a:t>
            </a:r>
            <a:r>
              <a:rPr lang="es-GT" b="1" dirty="0"/>
              <a:t> </a:t>
            </a:r>
            <a:r>
              <a:rPr lang="es-GT" dirty="0"/>
              <a:t>para validar la sintaxis de una configuración candidata sin realmente ponerla en efecto.</a:t>
            </a: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FDA4D005-337D-4B28-BA60-A689E5A5A161}"/>
              </a:ext>
            </a:extLst>
          </p:cNvPr>
          <p:cNvPicPr>
            <a:picLocks noChangeAspect="1"/>
          </p:cNvPicPr>
          <p:nvPr/>
        </p:nvPicPr>
        <p:blipFill>
          <a:blip r:embed="rId3"/>
          <a:stretch>
            <a:fillRect/>
          </a:stretch>
        </p:blipFill>
        <p:spPr>
          <a:xfrm>
            <a:off x="3535275" y="3140156"/>
            <a:ext cx="5121449" cy="2795295"/>
          </a:xfrm>
          <a:prstGeom prst="rect">
            <a:avLst/>
          </a:prstGeom>
        </p:spPr>
      </p:pic>
    </p:spTree>
    <p:extLst>
      <p:ext uri="{BB962C8B-B14F-4D97-AF65-F5344CB8AC3E}">
        <p14:creationId xmlns:p14="http://schemas.microsoft.com/office/powerpoint/2010/main" val="47722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a:xfrm>
            <a:off x="453364" y="1239220"/>
            <a:ext cx="11285272" cy="5110780"/>
          </a:xfrm>
        </p:spPr>
        <p:txBody>
          <a:bodyPr>
            <a:normAutofit lnSpcReduction="10000"/>
          </a:bodyPr>
          <a:lstStyle/>
          <a:p>
            <a:r>
              <a:rPr lang="en-US" dirty="0" err="1"/>
              <a:t>Configuración</a:t>
            </a:r>
            <a:r>
              <a:rPr lang="en-US" dirty="0"/>
              <a:t> </a:t>
            </a:r>
            <a:r>
              <a:rPr lang="en-US" dirty="0" err="1"/>
              <a:t>Activa</a:t>
            </a:r>
            <a:endParaRPr lang="en-US" dirty="0"/>
          </a:p>
          <a:p>
            <a:pPr lvl="1"/>
            <a:r>
              <a:rPr lang="es-ES" dirty="0"/>
              <a:t>La configuración activa es la configuración actualmente operativa en el sistema y es la configuración que el sistema carga durante la secuencia de arranque.</a:t>
            </a:r>
          </a:p>
          <a:p>
            <a:pPr lvl="1"/>
            <a:r>
              <a:rPr lang="es-ES" dirty="0"/>
              <a:t>Este concepto es análogo tanto a la configuración en ejecución (</a:t>
            </a:r>
            <a:r>
              <a:rPr lang="es-ES" i="1" dirty="0"/>
              <a:t>running </a:t>
            </a:r>
            <a:r>
              <a:rPr lang="es-ES" i="1" dirty="0" err="1"/>
              <a:t>configuration</a:t>
            </a:r>
            <a:r>
              <a:rPr lang="es-ES" dirty="0"/>
              <a:t>)  y la configuración de inicio (</a:t>
            </a:r>
            <a:r>
              <a:rPr lang="es-ES" i="1" dirty="0"/>
              <a:t>startup </a:t>
            </a:r>
            <a:r>
              <a:rPr lang="es-ES" i="1" dirty="0" err="1"/>
              <a:t>configuration</a:t>
            </a:r>
            <a:r>
              <a:rPr lang="es-ES" dirty="0"/>
              <a:t>) en el software de otros proveedores.</a:t>
            </a:r>
            <a:endParaRPr lang="es-GT" dirty="0"/>
          </a:p>
          <a:p>
            <a:r>
              <a:rPr lang="es-GT" dirty="0"/>
              <a:t>Configuración candidata</a:t>
            </a:r>
          </a:p>
          <a:p>
            <a:pPr lvl="1"/>
            <a:r>
              <a:rPr lang="es-ES" dirty="0"/>
              <a:t>La configuración candidata es una configuración temporal que posiblemente se convierta en la configuración activa.</a:t>
            </a:r>
          </a:p>
          <a:p>
            <a:pPr lvl="1"/>
            <a:r>
              <a:rPr lang="es-ES" dirty="0"/>
              <a:t>Cuando configura un dispositivo que ejecuta Junos OS, el software crea una configuración candidata y la completa inicialmente con la configuración activa que se ejecuta en ese dispositivo. </a:t>
            </a:r>
          </a:p>
          <a:p>
            <a:pPr lvl="1"/>
            <a:r>
              <a:rPr lang="es-ES" dirty="0"/>
              <a:t>A continuación, modifica la configuración del candidato. Una vez satisfecho con sus modificaciones, puede confirmar los cambios. Esta acción hace que la configuración candidata se convierta en la configuración activa.</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s-GT" dirty="0"/>
              <a:t>04: Modo de Configuración de Junos CLI</a:t>
            </a:r>
            <a:endParaRPr lang="en-US" dirty="0"/>
          </a:p>
        </p:txBody>
      </p:sp>
    </p:spTree>
    <p:extLst>
      <p:ext uri="{BB962C8B-B14F-4D97-AF65-F5344CB8AC3E}">
        <p14:creationId xmlns:p14="http://schemas.microsoft.com/office/powerpoint/2010/main" val="3060128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Configuración Remota</a:t>
            </a:r>
          </a:p>
          <a:p>
            <a:pPr lvl="1"/>
            <a:r>
              <a:rPr lang="es-GT" dirty="0"/>
              <a:t>Utilice el comando </a:t>
            </a:r>
            <a:r>
              <a:rPr lang="es-GT" b="1" dirty="0" err="1"/>
              <a:t>commit</a:t>
            </a:r>
            <a:r>
              <a:rPr lang="es-GT" b="1" dirty="0"/>
              <a:t> </a:t>
            </a:r>
            <a:r>
              <a:rPr lang="es-GT" b="1" dirty="0" err="1"/>
              <a:t>confirmed</a:t>
            </a:r>
            <a:r>
              <a:rPr lang="es-GT" dirty="0"/>
              <a:t> para temporalmente activar un </a:t>
            </a:r>
            <a:r>
              <a:rPr lang="es-GT" b="1" dirty="0" err="1"/>
              <a:t>rollback</a:t>
            </a:r>
            <a:r>
              <a:rPr lang="es-GT" dirty="0"/>
              <a:t> automático para completar la secuencia de </a:t>
            </a:r>
            <a:r>
              <a:rPr lang="es-GT" b="1" dirty="0" err="1"/>
              <a:t>commit</a:t>
            </a:r>
            <a:r>
              <a:rPr lang="es-GT" dirty="0"/>
              <a:t> en su nombre.</a:t>
            </a: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17D444F4-29AB-4383-9711-6B3BE24FF832}"/>
              </a:ext>
            </a:extLst>
          </p:cNvPr>
          <p:cNvPicPr>
            <a:picLocks noChangeAspect="1"/>
          </p:cNvPicPr>
          <p:nvPr/>
        </p:nvPicPr>
        <p:blipFill>
          <a:blip r:embed="rId3"/>
          <a:stretch>
            <a:fillRect/>
          </a:stretch>
        </p:blipFill>
        <p:spPr>
          <a:xfrm>
            <a:off x="2312858" y="2776663"/>
            <a:ext cx="7245784" cy="3800703"/>
          </a:xfrm>
          <a:prstGeom prst="rect">
            <a:avLst/>
          </a:prstGeom>
        </p:spPr>
      </p:pic>
    </p:spTree>
    <p:extLst>
      <p:ext uri="{BB962C8B-B14F-4D97-AF65-F5344CB8AC3E}">
        <p14:creationId xmlns:p14="http://schemas.microsoft.com/office/powerpoint/2010/main" val="1491799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a:xfrm>
            <a:off x="453364" y="1417020"/>
            <a:ext cx="11285272" cy="4351338"/>
          </a:xfrm>
        </p:spPr>
        <p:txBody>
          <a:bodyPr/>
          <a:lstStyle/>
          <a:p>
            <a:r>
              <a:rPr lang="es-GT" dirty="0"/>
              <a:t>Configuración Remota</a:t>
            </a:r>
          </a:p>
          <a:p>
            <a:pPr lvl="1"/>
            <a:r>
              <a:rPr lang="es-GT" dirty="0"/>
              <a:t>Utilice el comando </a:t>
            </a:r>
            <a:r>
              <a:rPr lang="es-GT" b="1" dirty="0" err="1"/>
              <a:t>commit</a:t>
            </a:r>
            <a:r>
              <a:rPr lang="es-GT" b="1" dirty="0"/>
              <a:t> </a:t>
            </a:r>
            <a:r>
              <a:rPr lang="es-GT" b="1" dirty="0" err="1"/>
              <a:t>confirmed</a:t>
            </a:r>
            <a:r>
              <a:rPr lang="es-GT" dirty="0"/>
              <a:t> para temporalmente activar un </a:t>
            </a:r>
            <a:r>
              <a:rPr lang="es-GT" b="1" dirty="0" err="1"/>
              <a:t>rollback</a:t>
            </a:r>
            <a:r>
              <a:rPr lang="es-GT" dirty="0"/>
              <a:t> automático para completar la secuencia de </a:t>
            </a:r>
            <a:r>
              <a:rPr lang="es-GT" b="1" dirty="0" err="1"/>
              <a:t>commit</a:t>
            </a:r>
            <a:r>
              <a:rPr lang="es-GT" dirty="0"/>
              <a:t> en su nombre.</a:t>
            </a: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7" name="Picture 6">
            <a:extLst>
              <a:ext uri="{FF2B5EF4-FFF2-40B4-BE49-F238E27FC236}">
                <a16:creationId xmlns:a16="http://schemas.microsoft.com/office/drawing/2014/main" id="{134F6C40-5EDB-4F8C-B150-0EFB43558D04}"/>
              </a:ext>
            </a:extLst>
          </p:cNvPr>
          <p:cNvPicPr>
            <a:picLocks noChangeAspect="1"/>
          </p:cNvPicPr>
          <p:nvPr/>
        </p:nvPicPr>
        <p:blipFill>
          <a:blip r:embed="rId3"/>
          <a:stretch>
            <a:fillRect/>
          </a:stretch>
        </p:blipFill>
        <p:spPr>
          <a:xfrm>
            <a:off x="2085975" y="2484293"/>
            <a:ext cx="8204631" cy="2747538"/>
          </a:xfrm>
          <a:prstGeom prst="rect">
            <a:avLst/>
          </a:prstGeom>
        </p:spPr>
      </p:pic>
    </p:spTree>
    <p:extLst>
      <p:ext uri="{BB962C8B-B14F-4D97-AF65-F5344CB8AC3E}">
        <p14:creationId xmlns:p14="http://schemas.microsoft.com/office/powerpoint/2010/main" val="2363771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err="1"/>
              <a:t>Commits</a:t>
            </a:r>
            <a:r>
              <a:rPr lang="es-GT" dirty="0"/>
              <a:t> programados</a:t>
            </a:r>
          </a:p>
          <a:p>
            <a:pPr lvl="1"/>
            <a:r>
              <a:rPr lang="es-GT" dirty="0" err="1"/>
              <a:t>Utilize</a:t>
            </a:r>
            <a:r>
              <a:rPr lang="es-GT" dirty="0"/>
              <a:t> el comando </a:t>
            </a:r>
            <a:r>
              <a:rPr lang="es-GT" b="1" dirty="0" err="1"/>
              <a:t>commit</a:t>
            </a:r>
            <a:r>
              <a:rPr lang="es-GT" dirty="0"/>
              <a:t> para chequear, activar todos los cambios de configuración y sincronizar múltiples </a:t>
            </a:r>
            <a:r>
              <a:rPr lang="es-GT" dirty="0" err="1"/>
              <a:t>routers</a:t>
            </a:r>
            <a:r>
              <a:rPr lang="es-GT" dirty="0"/>
              <a:t>.</a:t>
            </a: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8" name="Picture 7">
            <a:extLst>
              <a:ext uri="{FF2B5EF4-FFF2-40B4-BE49-F238E27FC236}">
                <a16:creationId xmlns:a16="http://schemas.microsoft.com/office/drawing/2014/main" id="{E2055FCC-C01B-4303-9076-06EB3F3B84B6}"/>
              </a:ext>
            </a:extLst>
          </p:cNvPr>
          <p:cNvPicPr>
            <a:picLocks noChangeAspect="1"/>
          </p:cNvPicPr>
          <p:nvPr/>
        </p:nvPicPr>
        <p:blipFill>
          <a:blip r:embed="rId3"/>
          <a:stretch>
            <a:fillRect/>
          </a:stretch>
        </p:blipFill>
        <p:spPr>
          <a:xfrm>
            <a:off x="956779" y="3541889"/>
            <a:ext cx="10580844" cy="946017"/>
          </a:xfrm>
          <a:prstGeom prst="rect">
            <a:avLst/>
          </a:prstGeom>
        </p:spPr>
      </p:pic>
    </p:spTree>
    <p:extLst>
      <p:ext uri="{BB962C8B-B14F-4D97-AF65-F5344CB8AC3E}">
        <p14:creationId xmlns:p14="http://schemas.microsoft.com/office/powerpoint/2010/main" val="1606422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a:xfrm>
            <a:off x="453364" y="1366220"/>
            <a:ext cx="11285272" cy="2583480"/>
          </a:xfrm>
        </p:spPr>
        <p:txBody>
          <a:bodyPr>
            <a:normAutofit fontScale="92500" lnSpcReduction="10000"/>
          </a:bodyPr>
          <a:lstStyle/>
          <a:p>
            <a:r>
              <a:rPr lang="es-GT" u="sng" dirty="0" err="1">
                <a:solidFill>
                  <a:schemeClr val="tx1"/>
                </a:solidFill>
              </a:rPr>
              <a:t>commit</a:t>
            </a:r>
            <a:r>
              <a:rPr lang="es-GT" u="sng" dirty="0">
                <a:solidFill>
                  <a:schemeClr val="tx1"/>
                </a:solidFill>
              </a:rPr>
              <a:t> at</a:t>
            </a:r>
          </a:p>
          <a:p>
            <a:pPr lvl="1"/>
            <a:r>
              <a:rPr lang="es-ES" dirty="0">
                <a:solidFill>
                  <a:schemeClr val="tx1"/>
                </a:solidFill>
              </a:rPr>
              <a:t>Puede programar un </a:t>
            </a:r>
            <a:r>
              <a:rPr lang="es-ES" b="1" dirty="0" err="1">
                <a:solidFill>
                  <a:schemeClr val="tx1"/>
                </a:solidFill>
              </a:rPr>
              <a:t>commi</a:t>
            </a:r>
            <a:r>
              <a:rPr lang="es-ES" b="1" dirty="0" err="1"/>
              <a:t>t</a:t>
            </a:r>
            <a:r>
              <a:rPr lang="es-ES" dirty="0"/>
              <a:t> para </a:t>
            </a:r>
            <a:r>
              <a:rPr lang="es-ES" dirty="0">
                <a:solidFill>
                  <a:schemeClr val="tx1"/>
                </a:solidFill>
              </a:rPr>
              <a:t>que se produzca en un momento específico utilizando el comando </a:t>
            </a:r>
            <a:r>
              <a:rPr lang="es-ES" b="1" dirty="0" err="1">
                <a:solidFill>
                  <a:schemeClr val="tx1"/>
                </a:solidFill>
              </a:rPr>
              <a:t>commit</a:t>
            </a:r>
            <a:r>
              <a:rPr lang="es-ES" b="1" dirty="0">
                <a:solidFill>
                  <a:schemeClr val="tx1"/>
                </a:solidFill>
              </a:rPr>
              <a:t> at </a:t>
            </a:r>
            <a:r>
              <a:rPr lang="es-ES" b="1" u="sng" dirty="0">
                <a:solidFill>
                  <a:schemeClr val="tx1"/>
                </a:solidFill>
              </a:rPr>
              <a:t>time</a:t>
            </a:r>
            <a:r>
              <a:rPr lang="es-ES" dirty="0">
                <a:solidFill>
                  <a:schemeClr val="tx1"/>
                </a:solidFill>
              </a:rPr>
              <a:t>. </a:t>
            </a:r>
          </a:p>
          <a:p>
            <a:pPr lvl="1"/>
            <a:r>
              <a:rPr lang="es-ES" dirty="0">
                <a:solidFill>
                  <a:schemeClr val="tx1"/>
                </a:solidFill>
              </a:rPr>
              <a:t>Este comando es útil para sincronizar confirmaciones con múltiples enrutadores. </a:t>
            </a:r>
          </a:p>
          <a:p>
            <a:pPr lvl="1"/>
            <a:r>
              <a:rPr lang="es-ES" dirty="0">
                <a:solidFill>
                  <a:schemeClr val="tx1"/>
                </a:solidFill>
              </a:rPr>
              <a:t>Estos enrutadores deben tener su hora sincronizada con la misma fuente (probablemente a través de NTP) para que las operaciones de confirmación se ejecuten al mismo tiempo. </a:t>
            </a:r>
          </a:p>
          <a:p>
            <a:pPr lvl="1"/>
            <a:r>
              <a:rPr lang="es-ES" dirty="0">
                <a:solidFill>
                  <a:schemeClr val="tx1"/>
                </a:solidFill>
              </a:rPr>
              <a:t>Para ver y borrar confirmaciones pendientes, utilice los comandos “</a:t>
            </a:r>
            <a:r>
              <a:rPr lang="es-ES" b="1" dirty="0">
                <a:solidFill>
                  <a:schemeClr val="tx1"/>
                </a:solidFill>
              </a:rPr>
              <a:t>show </a:t>
            </a:r>
            <a:r>
              <a:rPr lang="es-ES" b="1" dirty="0" err="1">
                <a:solidFill>
                  <a:schemeClr val="tx1"/>
                </a:solidFill>
              </a:rPr>
              <a:t>system</a:t>
            </a:r>
            <a:r>
              <a:rPr lang="es-ES" b="1" dirty="0">
                <a:solidFill>
                  <a:schemeClr val="tx1"/>
                </a:solidFill>
              </a:rPr>
              <a:t> </a:t>
            </a:r>
            <a:r>
              <a:rPr lang="es-ES" b="1" dirty="0" err="1">
                <a:solidFill>
                  <a:schemeClr val="tx1"/>
                </a:solidFill>
              </a:rPr>
              <a:t>commit</a:t>
            </a:r>
            <a:r>
              <a:rPr lang="es-ES" dirty="0">
                <a:solidFill>
                  <a:schemeClr val="tx1"/>
                </a:solidFill>
              </a:rPr>
              <a:t>" y “</a:t>
            </a:r>
            <a:r>
              <a:rPr lang="es-ES" b="1" dirty="0" err="1">
                <a:solidFill>
                  <a:schemeClr val="tx1"/>
                </a:solidFill>
              </a:rPr>
              <a:t>clear</a:t>
            </a:r>
            <a:r>
              <a:rPr lang="es-ES" b="1" dirty="0">
                <a:solidFill>
                  <a:schemeClr val="tx1"/>
                </a:solidFill>
              </a:rPr>
              <a:t> </a:t>
            </a:r>
            <a:r>
              <a:rPr lang="es-ES" b="1" dirty="0" err="1">
                <a:solidFill>
                  <a:schemeClr val="tx1"/>
                </a:solidFill>
              </a:rPr>
              <a:t>system</a:t>
            </a:r>
            <a:r>
              <a:rPr lang="es-ES" b="1" dirty="0">
                <a:solidFill>
                  <a:schemeClr val="tx1"/>
                </a:solidFill>
              </a:rPr>
              <a:t> </a:t>
            </a:r>
            <a:r>
              <a:rPr lang="es-ES" b="1" dirty="0" err="1">
                <a:solidFill>
                  <a:schemeClr val="tx1"/>
                </a:solidFill>
              </a:rPr>
              <a:t>commit</a:t>
            </a:r>
            <a:r>
              <a:rPr lang="es-ES" dirty="0">
                <a:solidFill>
                  <a:schemeClr val="tx1"/>
                </a:solidFill>
              </a:rPr>
              <a:t>".</a:t>
            </a:r>
            <a:endParaRPr lang="en-US" dirty="0">
              <a:solidFill>
                <a:schemeClr val="tx1"/>
              </a:solidFill>
            </a:endParaRPr>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B247D11A-E4C1-4BAE-85B1-7A505094CE45}"/>
              </a:ext>
            </a:extLst>
          </p:cNvPr>
          <p:cNvPicPr>
            <a:picLocks noChangeAspect="1"/>
          </p:cNvPicPr>
          <p:nvPr/>
        </p:nvPicPr>
        <p:blipFill>
          <a:blip r:embed="rId2"/>
          <a:stretch>
            <a:fillRect/>
          </a:stretch>
        </p:blipFill>
        <p:spPr>
          <a:xfrm>
            <a:off x="2899924" y="3949700"/>
            <a:ext cx="6392152" cy="2703892"/>
          </a:xfrm>
          <a:prstGeom prst="rect">
            <a:avLst/>
          </a:prstGeom>
        </p:spPr>
      </p:pic>
    </p:spTree>
    <p:extLst>
      <p:ext uri="{BB962C8B-B14F-4D97-AF65-F5344CB8AC3E}">
        <p14:creationId xmlns:p14="http://schemas.microsoft.com/office/powerpoint/2010/main" val="1830632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a:xfrm>
            <a:off x="453364" y="1366220"/>
            <a:ext cx="11285272" cy="2583480"/>
          </a:xfrm>
        </p:spPr>
        <p:txBody>
          <a:bodyPr>
            <a:normAutofit/>
          </a:bodyPr>
          <a:lstStyle/>
          <a:p>
            <a:r>
              <a:rPr lang="es-GT" u="sng" dirty="0" err="1">
                <a:solidFill>
                  <a:schemeClr val="tx1"/>
                </a:solidFill>
              </a:rPr>
              <a:t>commit</a:t>
            </a:r>
            <a:r>
              <a:rPr lang="es-GT" u="sng" dirty="0">
                <a:solidFill>
                  <a:schemeClr val="tx1"/>
                </a:solidFill>
              </a:rPr>
              <a:t> </a:t>
            </a:r>
            <a:r>
              <a:rPr lang="es-GT" u="sng" dirty="0" err="1">
                <a:solidFill>
                  <a:schemeClr val="tx1"/>
                </a:solidFill>
              </a:rPr>
              <a:t>comment</a:t>
            </a:r>
            <a:endParaRPr lang="es-GT" u="sng" dirty="0">
              <a:solidFill>
                <a:schemeClr val="tx1"/>
              </a:solidFill>
            </a:endParaRPr>
          </a:p>
          <a:p>
            <a:pPr lvl="1"/>
            <a:r>
              <a:rPr lang="es-ES" dirty="0">
                <a:solidFill>
                  <a:schemeClr val="tx1"/>
                </a:solidFill>
              </a:rPr>
              <a:t>También puede agregar una entrada de log con un </a:t>
            </a:r>
            <a:r>
              <a:rPr lang="es-ES" dirty="0" err="1">
                <a:solidFill>
                  <a:schemeClr val="tx1"/>
                </a:solidFill>
              </a:rPr>
              <a:t>commit</a:t>
            </a:r>
            <a:r>
              <a:rPr lang="es-ES" dirty="0">
                <a:solidFill>
                  <a:schemeClr val="tx1"/>
                </a:solidFill>
              </a:rPr>
              <a:t>, utilizando el la opción </a:t>
            </a:r>
            <a:r>
              <a:rPr lang="es-ES" b="1" dirty="0" err="1">
                <a:solidFill>
                  <a:schemeClr val="tx1"/>
                </a:solidFill>
              </a:rPr>
              <a:t>commit</a:t>
            </a:r>
            <a:r>
              <a:rPr lang="es-ES" b="1" dirty="0">
                <a:solidFill>
                  <a:schemeClr val="tx1"/>
                </a:solidFill>
              </a:rPr>
              <a:t> </a:t>
            </a:r>
            <a:r>
              <a:rPr lang="es-ES" b="1" dirty="0" err="1">
                <a:solidFill>
                  <a:schemeClr val="tx1"/>
                </a:solidFill>
              </a:rPr>
              <a:t>comment</a:t>
            </a:r>
            <a:r>
              <a:rPr lang="es-ES" b="1" dirty="0">
                <a:solidFill>
                  <a:schemeClr val="tx1"/>
                </a:solidFill>
              </a:rPr>
              <a:t> </a:t>
            </a:r>
            <a:r>
              <a:rPr lang="es-ES" b="1" u="sng" dirty="0">
                <a:solidFill>
                  <a:schemeClr val="tx1"/>
                </a:solidFill>
              </a:rPr>
              <a:t>“cadena-del-comentario”</a:t>
            </a:r>
            <a:r>
              <a:rPr lang="es-ES" dirty="0">
                <a:solidFill>
                  <a:schemeClr val="tx1"/>
                </a:solidFill>
              </a:rPr>
              <a:t>, Como se ilustra estos logs son visibles con el comando </a:t>
            </a:r>
            <a:r>
              <a:rPr lang="es-ES" b="1" dirty="0">
                <a:solidFill>
                  <a:schemeClr val="tx1"/>
                </a:solidFill>
              </a:rPr>
              <a:t>show </a:t>
            </a:r>
            <a:r>
              <a:rPr lang="es-ES" b="1" dirty="0" err="1">
                <a:solidFill>
                  <a:schemeClr val="tx1"/>
                </a:solidFill>
              </a:rPr>
              <a:t>system</a:t>
            </a:r>
            <a:r>
              <a:rPr lang="es-ES" b="1" dirty="0">
                <a:solidFill>
                  <a:schemeClr val="tx1"/>
                </a:solidFill>
              </a:rPr>
              <a:t> </a:t>
            </a:r>
            <a:r>
              <a:rPr lang="es-ES" b="1" dirty="0" err="1">
                <a:solidFill>
                  <a:schemeClr val="tx1"/>
                </a:solidFill>
              </a:rPr>
              <a:t>commit</a:t>
            </a:r>
            <a:r>
              <a:rPr lang="es-ES" dirty="0">
                <a:solidFill>
                  <a:schemeClr val="tx1"/>
                </a:solidFill>
              </a:rPr>
              <a:t> </a:t>
            </a:r>
            <a:endParaRPr lang="en-US" dirty="0">
              <a:solidFill>
                <a:schemeClr val="tx1"/>
              </a:solidFill>
            </a:endParaRPr>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7" name="Picture 6">
            <a:extLst>
              <a:ext uri="{FF2B5EF4-FFF2-40B4-BE49-F238E27FC236}">
                <a16:creationId xmlns:a16="http://schemas.microsoft.com/office/drawing/2014/main" id="{DF3F0282-E37A-47A3-88B6-A2F083C631E2}"/>
              </a:ext>
            </a:extLst>
          </p:cNvPr>
          <p:cNvPicPr>
            <a:picLocks noChangeAspect="1"/>
          </p:cNvPicPr>
          <p:nvPr/>
        </p:nvPicPr>
        <p:blipFill>
          <a:blip r:embed="rId2"/>
          <a:stretch>
            <a:fillRect/>
          </a:stretch>
        </p:blipFill>
        <p:spPr>
          <a:xfrm>
            <a:off x="1782597" y="3024072"/>
            <a:ext cx="8626805" cy="3021128"/>
          </a:xfrm>
          <a:prstGeom prst="rect">
            <a:avLst/>
          </a:prstGeom>
        </p:spPr>
      </p:pic>
    </p:spTree>
    <p:extLst>
      <p:ext uri="{BB962C8B-B14F-4D97-AF65-F5344CB8AC3E}">
        <p14:creationId xmlns:p14="http://schemas.microsoft.com/office/powerpoint/2010/main" val="3079105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a:xfrm>
            <a:off x="453364" y="1366220"/>
            <a:ext cx="11285272" cy="2583480"/>
          </a:xfrm>
        </p:spPr>
        <p:txBody>
          <a:bodyPr>
            <a:normAutofit/>
          </a:bodyPr>
          <a:lstStyle/>
          <a:p>
            <a:r>
              <a:rPr lang="es-GT" u="sng" dirty="0" err="1">
                <a:solidFill>
                  <a:schemeClr val="tx1"/>
                </a:solidFill>
              </a:rPr>
              <a:t>commit</a:t>
            </a:r>
            <a:r>
              <a:rPr lang="es-GT" u="sng" dirty="0">
                <a:solidFill>
                  <a:schemeClr val="tx1"/>
                </a:solidFill>
              </a:rPr>
              <a:t> and-</a:t>
            </a:r>
            <a:r>
              <a:rPr lang="es-GT" u="sng" dirty="0" err="1">
                <a:solidFill>
                  <a:schemeClr val="tx1"/>
                </a:solidFill>
              </a:rPr>
              <a:t>quit</a:t>
            </a:r>
            <a:endParaRPr lang="es-GT" u="sng" dirty="0">
              <a:solidFill>
                <a:schemeClr val="tx1"/>
              </a:solidFill>
            </a:endParaRPr>
          </a:p>
          <a:p>
            <a:pPr lvl="1"/>
            <a:r>
              <a:rPr lang="es-ES" dirty="0"/>
              <a:t>Puede agregar la opción </a:t>
            </a:r>
            <a:r>
              <a:rPr lang="es-ES" b="1" dirty="0"/>
              <a:t>and-</a:t>
            </a:r>
            <a:r>
              <a:rPr lang="es-ES" b="1" dirty="0" err="1"/>
              <a:t>quit</a:t>
            </a:r>
            <a:r>
              <a:rPr lang="es-ES" b="1" dirty="0"/>
              <a:t> </a:t>
            </a:r>
            <a:r>
              <a:rPr lang="es-ES" dirty="0"/>
              <a:t>al comando </a:t>
            </a:r>
            <a:r>
              <a:rPr lang="es-ES" b="1" dirty="0" err="1"/>
              <a:t>commit</a:t>
            </a:r>
            <a:r>
              <a:rPr lang="es-ES" dirty="0"/>
              <a:t> para activar sus cambios y salir del modo de configuración en un solo paso.</a:t>
            </a:r>
            <a:endParaRPr lang="en-US" b="1" dirty="0">
              <a:solidFill>
                <a:schemeClr val="tx1"/>
              </a:solidFill>
            </a:endParaRPr>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5C8AA6CD-05AB-4EA4-84FF-D5B5E391B81B}"/>
              </a:ext>
            </a:extLst>
          </p:cNvPr>
          <p:cNvPicPr>
            <a:picLocks noChangeAspect="1"/>
          </p:cNvPicPr>
          <p:nvPr/>
        </p:nvPicPr>
        <p:blipFill>
          <a:blip r:embed="rId2"/>
          <a:stretch>
            <a:fillRect/>
          </a:stretch>
        </p:blipFill>
        <p:spPr>
          <a:xfrm>
            <a:off x="3301909" y="3067496"/>
            <a:ext cx="5588181" cy="2424284"/>
          </a:xfrm>
          <a:prstGeom prst="rect">
            <a:avLst/>
          </a:prstGeom>
        </p:spPr>
      </p:pic>
    </p:spTree>
    <p:extLst>
      <p:ext uri="{BB962C8B-B14F-4D97-AF65-F5344CB8AC3E}">
        <p14:creationId xmlns:p14="http://schemas.microsoft.com/office/powerpoint/2010/main" val="3175962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Comparando la diferencia en dos archivos de configuración</a:t>
            </a:r>
          </a:p>
          <a:p>
            <a:pPr lvl="1"/>
            <a:r>
              <a:rPr lang="es-GT" dirty="0"/>
              <a:t>Utilice el comando compare para comparar dos diferentes archivos de configuración.</a:t>
            </a: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95FE4B0D-DD4D-4AF7-8413-E52FC72D7C31}"/>
              </a:ext>
            </a:extLst>
          </p:cNvPr>
          <p:cNvPicPr>
            <a:picLocks noChangeAspect="1"/>
          </p:cNvPicPr>
          <p:nvPr/>
        </p:nvPicPr>
        <p:blipFill>
          <a:blip r:embed="rId2"/>
          <a:stretch>
            <a:fillRect/>
          </a:stretch>
        </p:blipFill>
        <p:spPr>
          <a:xfrm>
            <a:off x="683323" y="3337056"/>
            <a:ext cx="11055313" cy="968243"/>
          </a:xfrm>
          <a:prstGeom prst="rect">
            <a:avLst/>
          </a:prstGeom>
        </p:spPr>
      </p:pic>
    </p:spTree>
    <p:extLst>
      <p:ext uri="{BB962C8B-B14F-4D97-AF65-F5344CB8AC3E}">
        <p14:creationId xmlns:p14="http://schemas.microsoft.com/office/powerpoint/2010/main" val="2533531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Comparar Configuración Activa y Candidata</a:t>
            </a:r>
          </a:p>
          <a:p>
            <a:pPr lvl="1"/>
            <a:r>
              <a:rPr lang="es-GT" dirty="0"/>
              <a:t>Utilice el comando </a:t>
            </a:r>
            <a:r>
              <a:rPr lang="es-GT" b="1" dirty="0"/>
              <a:t>show | compare</a:t>
            </a:r>
            <a:r>
              <a:rPr lang="es-GT" dirty="0"/>
              <a:t> para desplegar la diferencia entre la configuración </a:t>
            </a:r>
            <a:r>
              <a:rPr lang="es-GT" b="1" dirty="0"/>
              <a:t>candidata</a:t>
            </a:r>
            <a:r>
              <a:rPr lang="es-GT" dirty="0"/>
              <a:t> y la configuración </a:t>
            </a:r>
            <a:r>
              <a:rPr lang="es-GT" b="1" dirty="0"/>
              <a:t>activa</a:t>
            </a:r>
            <a:r>
              <a:rPr lang="es-GT" dirty="0"/>
              <a:t>, también conocida como </a:t>
            </a:r>
            <a:r>
              <a:rPr lang="es-GT" b="1" dirty="0" err="1"/>
              <a:t>rollback</a:t>
            </a:r>
            <a:r>
              <a:rPr lang="es-GT" b="1" dirty="0"/>
              <a:t> 0</a:t>
            </a:r>
            <a:r>
              <a:rPr lang="es-GT" dirty="0"/>
              <a:t>.</a:t>
            </a:r>
          </a:p>
          <a:p>
            <a:pPr lvl="1"/>
            <a:r>
              <a:rPr lang="es-GT" dirty="0"/>
              <a:t>La comparación de configuraciones es tipo </a:t>
            </a:r>
            <a:r>
              <a:rPr lang="es-GT" b="1" dirty="0" err="1"/>
              <a:t>patch-like</a:t>
            </a:r>
            <a:r>
              <a:rPr lang="es-GT" dirty="0"/>
              <a:t> y sensitiva al contesto. Entonces, en lugar de mostrar la configuración completa, solo muestra los únicamente los cambios</a:t>
            </a:r>
          </a:p>
          <a:p>
            <a:pPr lvl="1"/>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7" name="Picture 6">
            <a:extLst>
              <a:ext uri="{FF2B5EF4-FFF2-40B4-BE49-F238E27FC236}">
                <a16:creationId xmlns:a16="http://schemas.microsoft.com/office/drawing/2014/main" id="{2BF60569-3621-476D-B6EC-711F8E72569E}"/>
              </a:ext>
            </a:extLst>
          </p:cNvPr>
          <p:cNvPicPr>
            <a:picLocks noChangeAspect="1"/>
          </p:cNvPicPr>
          <p:nvPr/>
        </p:nvPicPr>
        <p:blipFill>
          <a:blip r:embed="rId2"/>
          <a:stretch>
            <a:fillRect/>
          </a:stretch>
        </p:blipFill>
        <p:spPr>
          <a:xfrm>
            <a:off x="4814708" y="4044628"/>
            <a:ext cx="2562583" cy="2305372"/>
          </a:xfrm>
          <a:prstGeom prst="rect">
            <a:avLst/>
          </a:prstGeom>
        </p:spPr>
      </p:pic>
    </p:spTree>
    <p:extLst>
      <p:ext uri="{BB962C8B-B14F-4D97-AF65-F5344CB8AC3E}">
        <p14:creationId xmlns:p14="http://schemas.microsoft.com/office/powerpoint/2010/main" val="1645973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Comparar Configuración Activa y configuraciones </a:t>
            </a:r>
            <a:r>
              <a:rPr lang="es-GT" dirty="0" err="1"/>
              <a:t>historicas</a:t>
            </a:r>
            <a:endParaRPr lang="en-US" dirty="0"/>
          </a:p>
          <a:p>
            <a:pPr lvl="1"/>
            <a:r>
              <a:rPr lang="es-ES" sz="2200" dirty="0"/>
              <a:t>Utilice el comando </a:t>
            </a:r>
            <a:r>
              <a:rPr lang="es-ES" sz="2200" b="1" dirty="0"/>
              <a:t>“show </a:t>
            </a:r>
            <a:r>
              <a:rPr lang="es-ES" sz="2200" b="1" dirty="0" err="1"/>
              <a:t>configuration</a:t>
            </a:r>
            <a:r>
              <a:rPr lang="es-ES" sz="2200" b="1" dirty="0"/>
              <a:t> | compare </a:t>
            </a:r>
            <a:r>
              <a:rPr lang="es-ES" sz="2200" b="1" dirty="0" err="1"/>
              <a:t>rollback</a:t>
            </a:r>
            <a:r>
              <a:rPr lang="es-ES" sz="2200" b="1" dirty="0"/>
              <a:t> </a:t>
            </a:r>
            <a:r>
              <a:rPr lang="es-ES" sz="2200" b="1" u="sng" dirty="0" err="1"/>
              <a:t>number</a:t>
            </a:r>
            <a:r>
              <a:rPr lang="es-ES" sz="2200" b="1" dirty="0"/>
              <a:t>”</a:t>
            </a:r>
            <a:r>
              <a:rPr lang="es-ES" sz="2200" dirty="0"/>
              <a:t> del modo </a:t>
            </a:r>
            <a:r>
              <a:rPr lang="es-ES" sz="2200" dirty="0">
                <a:highlight>
                  <a:srgbClr val="FFFF00"/>
                </a:highlight>
              </a:rPr>
              <a:t>operativo</a:t>
            </a:r>
            <a:r>
              <a:rPr lang="es-ES" sz="2200" dirty="0"/>
              <a:t> para ver las diferencias entre la configuración activa y las configuraciones de </a:t>
            </a:r>
            <a:r>
              <a:rPr lang="es-ES" sz="2200" dirty="0" err="1"/>
              <a:t>rollback</a:t>
            </a:r>
            <a:r>
              <a:rPr lang="es-ES" sz="2200" dirty="0"/>
              <a:t>.</a:t>
            </a:r>
          </a:p>
          <a:p>
            <a:pPr lvl="1"/>
            <a:r>
              <a:rPr lang="es-ES" sz="2200" dirty="0"/>
              <a:t>Junos OS puede almacenar hasta 49 configuraciones de </a:t>
            </a:r>
            <a:r>
              <a:rPr lang="es-ES" sz="2200" b="1" dirty="0" err="1"/>
              <a:t>rollback</a:t>
            </a:r>
            <a:r>
              <a:rPr lang="es-ES" sz="2200" dirty="0"/>
              <a:t> adicionales además de la </a:t>
            </a:r>
            <a:r>
              <a:rPr lang="es-ES" sz="2200" b="1" dirty="0" err="1"/>
              <a:t>rollback</a:t>
            </a:r>
            <a:r>
              <a:rPr lang="es-ES" sz="2200" dirty="0"/>
              <a:t> 0, que es la configuración activa. </a:t>
            </a:r>
          </a:p>
          <a:p>
            <a:pPr lvl="1"/>
            <a:r>
              <a:rPr lang="es-ES" sz="2200" dirty="0"/>
              <a:t>Use el comando </a:t>
            </a:r>
            <a:r>
              <a:rPr lang="es-ES" sz="2200" b="1" dirty="0"/>
              <a:t>“show </a:t>
            </a:r>
            <a:r>
              <a:rPr lang="es-ES" sz="2200" b="1" dirty="0" err="1"/>
              <a:t>configuration</a:t>
            </a:r>
            <a:r>
              <a:rPr lang="es-ES" sz="2200" b="1" dirty="0"/>
              <a:t> | compare </a:t>
            </a:r>
            <a:r>
              <a:rPr lang="es-ES" sz="2200" b="1" u="sng" dirty="0" err="1"/>
              <a:t>filename</a:t>
            </a:r>
            <a:r>
              <a:rPr lang="es-ES" sz="2200" b="1" dirty="0"/>
              <a:t>"</a:t>
            </a:r>
            <a:r>
              <a:rPr lang="es-ES" sz="2200" dirty="0"/>
              <a:t> para comparar la configuración activa con un archivo arbitrario. </a:t>
            </a:r>
          </a:p>
          <a:p>
            <a:pPr lvl="1"/>
            <a:r>
              <a:rPr lang="es-ES" sz="2200" dirty="0"/>
              <a:t>Utilice los comandos "</a:t>
            </a:r>
            <a:r>
              <a:rPr lang="es-ES" sz="2200" b="1" dirty="0"/>
              <a:t> show </a:t>
            </a:r>
            <a:r>
              <a:rPr lang="es-ES" sz="2200" b="1" dirty="0" err="1"/>
              <a:t>configuration</a:t>
            </a:r>
            <a:r>
              <a:rPr lang="es-ES" sz="2200" b="1" dirty="0"/>
              <a:t> | compare </a:t>
            </a:r>
            <a:r>
              <a:rPr lang="es-ES" sz="2200" b="1" dirty="0" err="1"/>
              <a:t>rollback</a:t>
            </a:r>
            <a:r>
              <a:rPr lang="es-ES" sz="2200" b="1" dirty="0"/>
              <a:t> </a:t>
            </a:r>
            <a:r>
              <a:rPr lang="es-ES" sz="2200" b="1" u="sng" dirty="0" err="1"/>
              <a:t>number</a:t>
            </a:r>
            <a:r>
              <a:rPr lang="es-ES" sz="2200" b="1" u="sng" dirty="0"/>
              <a:t> </a:t>
            </a:r>
            <a:r>
              <a:rPr lang="es-ES" sz="2200" dirty="0"/>
              <a:t>" y "</a:t>
            </a:r>
            <a:r>
              <a:rPr lang="es-ES" sz="2200" b="1" dirty="0"/>
              <a:t> show </a:t>
            </a:r>
            <a:r>
              <a:rPr lang="es-ES" sz="2200" b="1" dirty="0" err="1"/>
              <a:t>configuration</a:t>
            </a:r>
            <a:r>
              <a:rPr lang="es-ES" sz="2200" b="1" dirty="0"/>
              <a:t> | compare </a:t>
            </a:r>
            <a:r>
              <a:rPr lang="es-ES" sz="2200" b="1" u="sng" dirty="0" err="1"/>
              <a:t>filename</a:t>
            </a:r>
            <a:r>
              <a:rPr lang="es-ES" sz="2200" b="1" u="sng" dirty="0"/>
              <a:t> </a:t>
            </a:r>
            <a:r>
              <a:rPr lang="es-ES" sz="2200" dirty="0"/>
              <a:t>" en el modo de </a:t>
            </a:r>
            <a:r>
              <a:rPr lang="es-ES" sz="2200" dirty="0">
                <a:highlight>
                  <a:srgbClr val="FFFF00"/>
                </a:highlight>
              </a:rPr>
              <a:t>configuración</a:t>
            </a:r>
            <a:r>
              <a:rPr lang="es-ES" sz="2200" dirty="0"/>
              <a:t> para comparar la configuración candidata con configuraciones de reversión y archivos arbitrarios, respectivamente.</a:t>
            </a:r>
            <a:endParaRPr lang="es-GT" sz="2200"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9" name="Picture 8">
            <a:extLst>
              <a:ext uri="{FF2B5EF4-FFF2-40B4-BE49-F238E27FC236}">
                <a16:creationId xmlns:a16="http://schemas.microsoft.com/office/drawing/2014/main" id="{7F3CB0BB-C196-4C43-BB78-D0060C0AD3CB}"/>
              </a:ext>
            </a:extLst>
          </p:cNvPr>
          <p:cNvPicPr>
            <a:picLocks noChangeAspect="1"/>
          </p:cNvPicPr>
          <p:nvPr/>
        </p:nvPicPr>
        <p:blipFill>
          <a:blip r:embed="rId2"/>
          <a:stretch>
            <a:fillRect/>
          </a:stretch>
        </p:blipFill>
        <p:spPr>
          <a:xfrm>
            <a:off x="2577841" y="5197142"/>
            <a:ext cx="7428398" cy="1040831"/>
          </a:xfrm>
          <a:prstGeom prst="rect">
            <a:avLst/>
          </a:prstGeom>
        </p:spPr>
      </p:pic>
    </p:spTree>
    <p:extLst>
      <p:ext uri="{BB962C8B-B14F-4D97-AF65-F5344CB8AC3E}">
        <p14:creationId xmlns:p14="http://schemas.microsoft.com/office/powerpoint/2010/main" val="2659655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Comparar archivos arbitrarios</a:t>
            </a:r>
          </a:p>
          <a:p>
            <a:pPr lvl="1"/>
            <a:r>
              <a:rPr lang="es-GT" dirty="0" err="1"/>
              <a:t>Utilize</a:t>
            </a:r>
            <a:r>
              <a:rPr lang="es-GT" dirty="0"/>
              <a:t> el comando en modo operacional </a:t>
            </a:r>
            <a:r>
              <a:rPr lang="es-GT" b="1" dirty="0"/>
              <a:t>file compare file</a:t>
            </a:r>
            <a:r>
              <a:rPr lang="es-GT" dirty="0"/>
              <a:t> para ver las diferencias entre dos archivos de texto, incluyendo archivos de log.</a:t>
            </a: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52B9D5E5-97B8-4116-A271-C27E053F91ED}"/>
              </a:ext>
            </a:extLst>
          </p:cNvPr>
          <p:cNvPicPr>
            <a:picLocks noChangeAspect="1"/>
          </p:cNvPicPr>
          <p:nvPr/>
        </p:nvPicPr>
        <p:blipFill>
          <a:blip r:embed="rId3"/>
          <a:stretch>
            <a:fillRect/>
          </a:stretch>
        </p:blipFill>
        <p:spPr>
          <a:xfrm>
            <a:off x="2375611" y="2641909"/>
            <a:ext cx="7120277" cy="2577791"/>
          </a:xfrm>
          <a:prstGeom prst="rect">
            <a:avLst/>
          </a:prstGeom>
        </p:spPr>
      </p:pic>
      <p:sp>
        <p:nvSpPr>
          <p:cNvPr id="7" name="TextBox 6">
            <a:extLst>
              <a:ext uri="{FF2B5EF4-FFF2-40B4-BE49-F238E27FC236}">
                <a16:creationId xmlns:a16="http://schemas.microsoft.com/office/drawing/2014/main" id="{ED7E3AAC-6827-4314-BBFA-7E3A8304DB63}"/>
              </a:ext>
            </a:extLst>
          </p:cNvPr>
          <p:cNvSpPr txBox="1"/>
          <p:nvPr/>
        </p:nvSpPr>
        <p:spPr>
          <a:xfrm>
            <a:off x="2668856" y="5643322"/>
            <a:ext cx="6854288"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GT" dirty="0"/>
              <a:t>La salida del comando es con el mismo formato </a:t>
            </a:r>
            <a:r>
              <a:rPr lang="es-GT" dirty="0" err="1"/>
              <a:t>patch-like</a:t>
            </a:r>
            <a:r>
              <a:rPr lang="es-GT" dirty="0"/>
              <a:t> como en el comando </a:t>
            </a:r>
            <a:r>
              <a:rPr lang="es-GT" b="1" dirty="0"/>
              <a:t>show | compare</a:t>
            </a:r>
            <a:r>
              <a:rPr lang="es-GT" dirty="0"/>
              <a:t>.</a:t>
            </a:r>
            <a:endParaRPr lang="en-US" dirty="0"/>
          </a:p>
        </p:txBody>
      </p:sp>
    </p:spTree>
    <p:extLst>
      <p:ext uri="{BB962C8B-B14F-4D97-AF65-F5344CB8AC3E}">
        <p14:creationId xmlns:p14="http://schemas.microsoft.com/office/powerpoint/2010/main" val="128096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a:xfrm>
            <a:off x="453364" y="1366220"/>
            <a:ext cx="11285272" cy="2062780"/>
          </a:xfrm>
        </p:spPr>
        <p:txBody>
          <a:bodyPr>
            <a:normAutofit/>
          </a:bodyPr>
          <a:lstStyle/>
          <a:p>
            <a:r>
              <a:rPr lang="es-GT" dirty="0"/>
              <a:t>Descripción general: La vida de un archivo de configuración</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s-GT" dirty="0"/>
              <a:t>04: Modo de Configuración de Junos CLI</a:t>
            </a:r>
            <a:endParaRPr lang="en-US" dirty="0"/>
          </a:p>
        </p:txBody>
      </p:sp>
      <p:pic>
        <p:nvPicPr>
          <p:cNvPr id="4" name="Picture 3">
            <a:extLst>
              <a:ext uri="{FF2B5EF4-FFF2-40B4-BE49-F238E27FC236}">
                <a16:creationId xmlns:a16="http://schemas.microsoft.com/office/drawing/2014/main" id="{A1134F0C-64B9-4AC1-9BE9-93BD31D5F3AB}"/>
              </a:ext>
            </a:extLst>
          </p:cNvPr>
          <p:cNvPicPr>
            <a:picLocks noChangeAspect="1"/>
          </p:cNvPicPr>
          <p:nvPr/>
        </p:nvPicPr>
        <p:blipFill>
          <a:blip r:embed="rId3"/>
          <a:stretch>
            <a:fillRect/>
          </a:stretch>
        </p:blipFill>
        <p:spPr>
          <a:xfrm>
            <a:off x="1352715" y="1827910"/>
            <a:ext cx="9365251" cy="4746453"/>
          </a:xfrm>
          <a:prstGeom prst="rect">
            <a:avLst/>
          </a:prstGeom>
        </p:spPr>
      </p:pic>
      <p:sp>
        <p:nvSpPr>
          <p:cNvPr id="6" name="TextBox 5">
            <a:extLst>
              <a:ext uri="{FF2B5EF4-FFF2-40B4-BE49-F238E27FC236}">
                <a16:creationId xmlns:a16="http://schemas.microsoft.com/office/drawing/2014/main" id="{9A2BA928-A213-4C15-8CF9-71C28E26477D}"/>
              </a:ext>
            </a:extLst>
          </p:cNvPr>
          <p:cNvSpPr txBox="1"/>
          <p:nvPr/>
        </p:nvSpPr>
        <p:spPr>
          <a:xfrm>
            <a:off x="2600324" y="2967335"/>
            <a:ext cx="1133475" cy="461665"/>
          </a:xfrm>
          <a:prstGeom prst="rect">
            <a:avLst/>
          </a:prstGeom>
          <a:solidFill>
            <a:schemeClr val="bg1"/>
          </a:solidFill>
        </p:spPr>
        <p:txBody>
          <a:bodyPr wrap="square" rtlCol="0">
            <a:spAutoFit/>
          </a:bodyPr>
          <a:lstStyle/>
          <a:p>
            <a:pPr algn="ctr"/>
            <a:r>
              <a:rPr lang="es-GT" sz="1200" dirty="0"/>
              <a:t>Configuración candidata</a:t>
            </a:r>
            <a:endParaRPr lang="en-US" sz="1200" dirty="0"/>
          </a:p>
        </p:txBody>
      </p:sp>
      <p:sp>
        <p:nvSpPr>
          <p:cNvPr id="12" name="TextBox 11">
            <a:extLst>
              <a:ext uri="{FF2B5EF4-FFF2-40B4-BE49-F238E27FC236}">
                <a16:creationId xmlns:a16="http://schemas.microsoft.com/office/drawing/2014/main" id="{B9A3B5A6-C58A-40CB-B0F8-CC11ECAC2A31}"/>
              </a:ext>
            </a:extLst>
          </p:cNvPr>
          <p:cNvSpPr txBox="1"/>
          <p:nvPr/>
        </p:nvSpPr>
        <p:spPr>
          <a:xfrm>
            <a:off x="5219699" y="2967334"/>
            <a:ext cx="1133475" cy="461665"/>
          </a:xfrm>
          <a:prstGeom prst="rect">
            <a:avLst/>
          </a:prstGeom>
          <a:solidFill>
            <a:schemeClr val="bg1"/>
          </a:solidFill>
        </p:spPr>
        <p:txBody>
          <a:bodyPr wrap="square" rtlCol="0">
            <a:spAutoFit/>
          </a:bodyPr>
          <a:lstStyle/>
          <a:p>
            <a:pPr algn="ctr"/>
            <a:r>
              <a:rPr lang="es-GT" sz="1200" dirty="0"/>
              <a:t>Configuración activa</a:t>
            </a:r>
            <a:endParaRPr lang="en-US" sz="1200" dirty="0"/>
          </a:p>
        </p:txBody>
      </p:sp>
      <p:sp>
        <p:nvSpPr>
          <p:cNvPr id="13" name="TextBox 12">
            <a:extLst>
              <a:ext uri="{FF2B5EF4-FFF2-40B4-BE49-F238E27FC236}">
                <a16:creationId xmlns:a16="http://schemas.microsoft.com/office/drawing/2014/main" id="{54383D7A-5CB6-4B4E-91D0-C89E02008150}"/>
              </a:ext>
            </a:extLst>
          </p:cNvPr>
          <p:cNvSpPr txBox="1"/>
          <p:nvPr/>
        </p:nvSpPr>
        <p:spPr>
          <a:xfrm>
            <a:off x="952500" y="5945485"/>
            <a:ext cx="1133475" cy="276999"/>
          </a:xfrm>
          <a:prstGeom prst="rect">
            <a:avLst/>
          </a:prstGeom>
          <a:solidFill>
            <a:schemeClr val="bg1"/>
          </a:solidFill>
        </p:spPr>
        <p:txBody>
          <a:bodyPr wrap="square" rtlCol="0">
            <a:spAutoFit/>
          </a:bodyPr>
          <a:lstStyle/>
          <a:p>
            <a:pPr algn="ctr"/>
            <a:r>
              <a:rPr lang="es-GT" sz="1200" dirty="0"/>
              <a:t>Carga</a:t>
            </a:r>
            <a:endParaRPr lang="en-US" sz="1200" dirty="0"/>
          </a:p>
        </p:txBody>
      </p:sp>
      <p:sp>
        <p:nvSpPr>
          <p:cNvPr id="14" name="TextBox 13">
            <a:extLst>
              <a:ext uri="{FF2B5EF4-FFF2-40B4-BE49-F238E27FC236}">
                <a16:creationId xmlns:a16="http://schemas.microsoft.com/office/drawing/2014/main" id="{A07A3050-6B5F-40F6-8330-C8B389B912FC}"/>
              </a:ext>
            </a:extLst>
          </p:cNvPr>
          <p:cNvSpPr txBox="1"/>
          <p:nvPr/>
        </p:nvSpPr>
        <p:spPr>
          <a:xfrm>
            <a:off x="2985326" y="5890219"/>
            <a:ext cx="1133475" cy="461665"/>
          </a:xfrm>
          <a:prstGeom prst="rect">
            <a:avLst/>
          </a:prstGeom>
          <a:solidFill>
            <a:schemeClr val="bg1"/>
          </a:solidFill>
        </p:spPr>
        <p:txBody>
          <a:bodyPr wrap="square" rtlCol="0">
            <a:spAutoFit/>
          </a:bodyPr>
          <a:lstStyle/>
          <a:p>
            <a:pPr algn="ctr"/>
            <a:r>
              <a:rPr lang="es-GT" sz="1200" dirty="0"/>
              <a:t>Configuración candidata</a:t>
            </a:r>
            <a:endParaRPr lang="en-US" sz="1200" dirty="0"/>
          </a:p>
        </p:txBody>
      </p:sp>
      <p:sp>
        <p:nvSpPr>
          <p:cNvPr id="15" name="TextBox 14">
            <a:extLst>
              <a:ext uri="{FF2B5EF4-FFF2-40B4-BE49-F238E27FC236}">
                <a16:creationId xmlns:a16="http://schemas.microsoft.com/office/drawing/2014/main" id="{EAD3E7E4-0832-40FC-B596-EE3F1011AA83}"/>
              </a:ext>
            </a:extLst>
          </p:cNvPr>
          <p:cNvSpPr txBox="1"/>
          <p:nvPr/>
        </p:nvSpPr>
        <p:spPr>
          <a:xfrm>
            <a:off x="5219698" y="5982551"/>
            <a:ext cx="1133475" cy="276999"/>
          </a:xfrm>
          <a:prstGeom prst="rect">
            <a:avLst/>
          </a:prstGeom>
          <a:solidFill>
            <a:schemeClr val="bg1"/>
          </a:solidFill>
        </p:spPr>
        <p:txBody>
          <a:bodyPr wrap="square" rtlCol="0">
            <a:spAutoFit/>
          </a:bodyPr>
          <a:lstStyle/>
          <a:p>
            <a:pPr algn="ctr"/>
            <a:r>
              <a:rPr lang="es-GT" sz="1200" dirty="0"/>
              <a:t>Chequeo CLI</a:t>
            </a:r>
            <a:endParaRPr lang="en-US" sz="1200" dirty="0"/>
          </a:p>
        </p:txBody>
      </p:sp>
      <p:sp>
        <p:nvSpPr>
          <p:cNvPr id="16" name="TextBox 15">
            <a:extLst>
              <a:ext uri="{FF2B5EF4-FFF2-40B4-BE49-F238E27FC236}">
                <a16:creationId xmlns:a16="http://schemas.microsoft.com/office/drawing/2014/main" id="{23D02E93-740F-436D-B6BF-358677C8A76C}"/>
              </a:ext>
            </a:extLst>
          </p:cNvPr>
          <p:cNvSpPr txBox="1"/>
          <p:nvPr/>
        </p:nvSpPr>
        <p:spPr>
          <a:xfrm>
            <a:off x="7252524" y="5892878"/>
            <a:ext cx="1133475" cy="461665"/>
          </a:xfrm>
          <a:prstGeom prst="rect">
            <a:avLst/>
          </a:prstGeom>
          <a:solidFill>
            <a:schemeClr val="bg1"/>
          </a:solidFill>
        </p:spPr>
        <p:txBody>
          <a:bodyPr wrap="square" rtlCol="0">
            <a:spAutoFit/>
          </a:bodyPr>
          <a:lstStyle/>
          <a:p>
            <a:pPr algn="ctr"/>
            <a:r>
              <a:rPr lang="es-GT" sz="1200" dirty="0"/>
              <a:t>Configuración Verificada</a:t>
            </a:r>
            <a:endParaRPr lang="en-US" sz="1200" dirty="0"/>
          </a:p>
        </p:txBody>
      </p:sp>
      <p:sp>
        <p:nvSpPr>
          <p:cNvPr id="17" name="TextBox 16">
            <a:extLst>
              <a:ext uri="{FF2B5EF4-FFF2-40B4-BE49-F238E27FC236}">
                <a16:creationId xmlns:a16="http://schemas.microsoft.com/office/drawing/2014/main" id="{2CE1F255-7C41-4A56-851E-0B343F0A8393}"/>
              </a:ext>
            </a:extLst>
          </p:cNvPr>
          <p:cNvSpPr txBox="1"/>
          <p:nvPr/>
        </p:nvSpPr>
        <p:spPr>
          <a:xfrm>
            <a:off x="9285350" y="5873054"/>
            <a:ext cx="1133475" cy="461665"/>
          </a:xfrm>
          <a:prstGeom prst="rect">
            <a:avLst/>
          </a:prstGeom>
          <a:solidFill>
            <a:schemeClr val="bg1"/>
          </a:solidFill>
        </p:spPr>
        <p:txBody>
          <a:bodyPr wrap="square" rtlCol="0">
            <a:spAutoFit/>
          </a:bodyPr>
          <a:lstStyle/>
          <a:p>
            <a:pPr algn="ctr"/>
            <a:r>
              <a:rPr lang="es-GT" sz="1200" dirty="0"/>
              <a:t>Configuración activa</a:t>
            </a:r>
            <a:endParaRPr lang="en-US" sz="1200" dirty="0"/>
          </a:p>
        </p:txBody>
      </p:sp>
      <p:sp>
        <p:nvSpPr>
          <p:cNvPr id="18" name="TextBox 17">
            <a:extLst>
              <a:ext uri="{FF2B5EF4-FFF2-40B4-BE49-F238E27FC236}">
                <a16:creationId xmlns:a16="http://schemas.microsoft.com/office/drawing/2014/main" id="{A8C8A0D7-C6E1-4152-9DF1-526E48D35005}"/>
              </a:ext>
            </a:extLst>
          </p:cNvPr>
          <p:cNvSpPr txBox="1"/>
          <p:nvPr/>
        </p:nvSpPr>
        <p:spPr>
          <a:xfrm>
            <a:off x="4231927" y="5600081"/>
            <a:ext cx="874644" cy="430887"/>
          </a:xfrm>
          <a:prstGeom prst="rect">
            <a:avLst/>
          </a:prstGeom>
          <a:solidFill>
            <a:schemeClr val="bg1"/>
          </a:solidFill>
        </p:spPr>
        <p:txBody>
          <a:bodyPr wrap="square" rtlCol="0">
            <a:spAutoFit/>
          </a:bodyPr>
          <a:lstStyle/>
          <a:p>
            <a:pPr algn="ctr"/>
            <a:r>
              <a:rPr lang="es-GT" sz="1100" dirty="0" err="1"/>
              <a:t>Commit</a:t>
            </a:r>
            <a:r>
              <a:rPr lang="es-GT" sz="1100" dirty="0"/>
              <a:t> Confirmado</a:t>
            </a:r>
            <a:endParaRPr lang="en-US" sz="1100" dirty="0"/>
          </a:p>
        </p:txBody>
      </p:sp>
    </p:spTree>
    <p:extLst>
      <p:ext uri="{BB962C8B-B14F-4D97-AF65-F5344CB8AC3E}">
        <p14:creationId xmlns:p14="http://schemas.microsoft.com/office/powerpoint/2010/main" val="27542954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Respaldando los Cambios de Configuración</a:t>
            </a:r>
            <a:endParaRPr lang="en-US" dirty="0"/>
          </a:p>
          <a:p>
            <a:pPr lvl="1"/>
            <a:r>
              <a:rPr lang="en-US" dirty="0" err="1"/>
              <a:t>Restaurando</a:t>
            </a:r>
            <a:r>
              <a:rPr lang="en-US" dirty="0"/>
              <a:t> la </a:t>
            </a:r>
            <a:r>
              <a:rPr lang="en-US" dirty="0" err="1"/>
              <a:t>configuracion</a:t>
            </a:r>
            <a:r>
              <a:rPr lang="en-US" dirty="0"/>
              <a:t> previa</a:t>
            </a:r>
          </a:p>
          <a:p>
            <a:pPr lvl="1"/>
            <a:r>
              <a:rPr lang="es-GT" dirty="0"/>
              <a:t>Utilice el comando </a:t>
            </a:r>
            <a:r>
              <a:rPr lang="es-GT" b="1" dirty="0" err="1"/>
              <a:t>rollback</a:t>
            </a:r>
            <a:r>
              <a:rPr lang="es-GT" b="1" dirty="0"/>
              <a:t> </a:t>
            </a:r>
            <a:r>
              <a:rPr lang="es-GT" b="1" u="sng" dirty="0" err="1"/>
              <a:t>version</a:t>
            </a:r>
            <a:r>
              <a:rPr lang="es-GT" b="1" dirty="0"/>
              <a:t> </a:t>
            </a:r>
            <a:r>
              <a:rPr lang="es-GT" dirty="0"/>
              <a:t>para regresar a una </a:t>
            </a:r>
            <a:r>
              <a:rPr lang="es-GT" dirty="0" err="1"/>
              <a:t>version</a:t>
            </a:r>
            <a:r>
              <a:rPr lang="es-GT" dirty="0"/>
              <a:t> anterior a la ultima configuración confirmada</a:t>
            </a:r>
          </a:p>
          <a:p>
            <a:pPr lvl="2"/>
            <a:r>
              <a:rPr lang="es-GT" b="1" dirty="0" err="1"/>
              <a:t>rollback</a:t>
            </a:r>
            <a:r>
              <a:rPr lang="es-GT" dirty="0"/>
              <a:t> (o </a:t>
            </a:r>
            <a:r>
              <a:rPr lang="es-GT" b="1" dirty="0" err="1"/>
              <a:t>rollback</a:t>
            </a:r>
            <a:r>
              <a:rPr lang="es-GT" b="1" dirty="0"/>
              <a:t> 0</a:t>
            </a:r>
            <a:r>
              <a:rPr lang="es-GT" dirty="0"/>
              <a:t>) reinicia la configuración candidata a la configuración activa actual</a:t>
            </a:r>
          </a:p>
          <a:p>
            <a:pPr lvl="2"/>
            <a:r>
              <a:rPr lang="es-GT" b="1" dirty="0" err="1"/>
              <a:t>rollback</a:t>
            </a:r>
            <a:r>
              <a:rPr lang="es-GT" b="1" dirty="0"/>
              <a:t> 1 </a:t>
            </a:r>
            <a:r>
              <a:rPr lang="es-GT" dirty="0"/>
              <a:t>carga la configuración activa previa</a:t>
            </a:r>
          </a:p>
          <a:p>
            <a:pPr lvl="2"/>
            <a:r>
              <a:rPr lang="es-GT" b="1" dirty="0" err="1"/>
              <a:t>rollback</a:t>
            </a:r>
            <a:r>
              <a:rPr lang="es-GT" b="1" dirty="0"/>
              <a:t> n</a:t>
            </a:r>
            <a:r>
              <a:rPr lang="es-GT" dirty="0"/>
              <a:t> carga la configuración activa según versión indicada</a:t>
            </a:r>
          </a:p>
          <a:p>
            <a:pPr lvl="2"/>
            <a:r>
              <a:rPr lang="es-GT" b="1" dirty="0" err="1"/>
              <a:t>rollback</a:t>
            </a:r>
            <a:r>
              <a:rPr lang="es-GT" b="1" dirty="0"/>
              <a:t> 49 </a:t>
            </a:r>
            <a:r>
              <a:rPr lang="es-GT" dirty="0"/>
              <a:t>carga la configuración confirmada más antigua.</a:t>
            </a:r>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A9B1F4E8-3A66-431D-93BE-0B8DD21B6AF7}"/>
              </a:ext>
            </a:extLst>
          </p:cNvPr>
          <p:cNvPicPr>
            <a:picLocks noChangeAspect="1"/>
          </p:cNvPicPr>
          <p:nvPr/>
        </p:nvPicPr>
        <p:blipFill>
          <a:blip r:embed="rId3"/>
          <a:stretch>
            <a:fillRect/>
          </a:stretch>
        </p:blipFill>
        <p:spPr>
          <a:xfrm>
            <a:off x="3113646" y="4280377"/>
            <a:ext cx="5964707" cy="1784226"/>
          </a:xfrm>
          <a:prstGeom prst="rect">
            <a:avLst/>
          </a:prstGeom>
        </p:spPr>
      </p:pic>
    </p:spTree>
    <p:extLst>
      <p:ext uri="{BB962C8B-B14F-4D97-AF65-F5344CB8AC3E}">
        <p14:creationId xmlns:p14="http://schemas.microsoft.com/office/powerpoint/2010/main" val="2270776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Respaldando los Cambios de Configuración</a:t>
            </a:r>
            <a:endParaRPr lang="en-US" dirty="0"/>
          </a:p>
          <a:p>
            <a:pPr lvl="1"/>
            <a:r>
              <a:rPr lang="en-US" dirty="0" err="1"/>
              <a:t>Reconfigurando</a:t>
            </a:r>
            <a:r>
              <a:rPr lang="en-US" dirty="0"/>
              <a:t> </a:t>
            </a:r>
            <a:r>
              <a:rPr lang="en-US" dirty="0" err="1"/>
              <a:t>el</a:t>
            </a:r>
            <a:r>
              <a:rPr lang="en-US" dirty="0"/>
              <a:t> valor por </a:t>
            </a:r>
            <a:r>
              <a:rPr lang="en-US" dirty="0" err="1"/>
              <a:t>defecto</a:t>
            </a:r>
            <a:r>
              <a:rPr lang="en-US" dirty="0"/>
              <a:t> para </a:t>
            </a:r>
            <a:r>
              <a:rPr lang="en-US" dirty="0" err="1"/>
              <a:t>incrementar</a:t>
            </a:r>
            <a:r>
              <a:rPr lang="en-US" dirty="0"/>
              <a:t> </a:t>
            </a:r>
            <a:r>
              <a:rPr lang="en-US" dirty="0" err="1"/>
              <a:t>el</a:t>
            </a:r>
            <a:r>
              <a:rPr lang="en-US" dirty="0"/>
              <a:t> </a:t>
            </a:r>
            <a:r>
              <a:rPr lang="en-US" dirty="0" err="1"/>
              <a:t>numero</a:t>
            </a:r>
            <a:r>
              <a:rPr lang="en-US" dirty="0"/>
              <a:t> de rollbacks.</a:t>
            </a:r>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7" name="Picture 6">
            <a:extLst>
              <a:ext uri="{FF2B5EF4-FFF2-40B4-BE49-F238E27FC236}">
                <a16:creationId xmlns:a16="http://schemas.microsoft.com/office/drawing/2014/main" id="{E8770CDE-4AB7-4CC3-9B01-C8E1FD695776}"/>
              </a:ext>
            </a:extLst>
          </p:cNvPr>
          <p:cNvPicPr>
            <a:picLocks noChangeAspect="1"/>
          </p:cNvPicPr>
          <p:nvPr/>
        </p:nvPicPr>
        <p:blipFill>
          <a:blip r:embed="rId3"/>
          <a:stretch>
            <a:fillRect/>
          </a:stretch>
        </p:blipFill>
        <p:spPr>
          <a:xfrm>
            <a:off x="2618909" y="2412850"/>
            <a:ext cx="6954182" cy="2832249"/>
          </a:xfrm>
          <a:prstGeom prst="rect">
            <a:avLst/>
          </a:prstGeom>
        </p:spPr>
      </p:pic>
      <p:sp>
        <p:nvSpPr>
          <p:cNvPr id="8" name="TextBox 7">
            <a:extLst>
              <a:ext uri="{FF2B5EF4-FFF2-40B4-BE49-F238E27FC236}">
                <a16:creationId xmlns:a16="http://schemas.microsoft.com/office/drawing/2014/main" id="{C4EA6085-EAA0-4D79-9B50-37B152E7C0AD}"/>
              </a:ext>
            </a:extLst>
          </p:cNvPr>
          <p:cNvSpPr txBox="1"/>
          <p:nvPr/>
        </p:nvSpPr>
        <p:spPr>
          <a:xfrm>
            <a:off x="1334428" y="5602938"/>
            <a:ext cx="9523143" cy="9233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s-ES" dirty="0"/>
              <a:t>Importante: ¡No olvides confirmar los cambios! El comando de </a:t>
            </a:r>
            <a:r>
              <a:rPr lang="es-ES" dirty="0" err="1"/>
              <a:t>rollback</a:t>
            </a:r>
            <a:r>
              <a:rPr lang="es-ES" dirty="0"/>
              <a:t>  modifica solo la configuración candidata. Para activar los cambios cargados a través de la operación de </a:t>
            </a:r>
            <a:r>
              <a:rPr lang="es-ES" dirty="0" err="1"/>
              <a:t>rollback</a:t>
            </a:r>
            <a:r>
              <a:rPr lang="es-ES" dirty="0"/>
              <a:t>, emita el comando de </a:t>
            </a:r>
            <a:r>
              <a:rPr lang="es-ES" dirty="0" err="1"/>
              <a:t>commit</a:t>
            </a:r>
            <a:r>
              <a:rPr lang="es-ES" dirty="0"/>
              <a:t>.</a:t>
            </a:r>
            <a:endParaRPr lang="en-US" dirty="0"/>
          </a:p>
        </p:txBody>
      </p:sp>
    </p:spTree>
    <p:extLst>
      <p:ext uri="{BB962C8B-B14F-4D97-AF65-F5344CB8AC3E}">
        <p14:creationId xmlns:p14="http://schemas.microsoft.com/office/powerpoint/2010/main" val="396221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err="1"/>
              <a:t>Revision</a:t>
            </a:r>
            <a:r>
              <a:rPr lang="es-GT" dirty="0"/>
              <a:t>: La vida de un archivo de configuración</a:t>
            </a: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4769307B-8E8A-48B0-9FA0-5EEB5558D46E}"/>
              </a:ext>
            </a:extLst>
          </p:cNvPr>
          <p:cNvPicPr>
            <a:picLocks noChangeAspect="1"/>
          </p:cNvPicPr>
          <p:nvPr/>
        </p:nvPicPr>
        <p:blipFill>
          <a:blip r:embed="rId3"/>
          <a:stretch>
            <a:fillRect/>
          </a:stretch>
        </p:blipFill>
        <p:spPr>
          <a:xfrm>
            <a:off x="2899393" y="1743177"/>
            <a:ext cx="6393214" cy="4834189"/>
          </a:xfrm>
          <a:prstGeom prst="rect">
            <a:avLst/>
          </a:prstGeom>
        </p:spPr>
      </p:pic>
    </p:spTree>
    <p:extLst>
      <p:ext uri="{BB962C8B-B14F-4D97-AF65-F5344CB8AC3E}">
        <p14:creationId xmlns:p14="http://schemas.microsoft.com/office/powerpoint/2010/main" val="3357161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Guardando los Archivos de Configuración</a:t>
            </a:r>
          </a:p>
          <a:p>
            <a:pPr lvl="1"/>
            <a:r>
              <a:rPr lang="es-GT" dirty="0" err="1"/>
              <a:t>Utilize</a:t>
            </a:r>
            <a:r>
              <a:rPr lang="es-GT" dirty="0"/>
              <a:t> el comando sabe para grabar la configuración actual. El comando:</a:t>
            </a:r>
          </a:p>
          <a:p>
            <a:pPr lvl="2"/>
            <a:r>
              <a:rPr lang="es-GT" dirty="0"/>
              <a:t>Graba únicamente de la jerarquía actual hacia abajo</a:t>
            </a:r>
          </a:p>
          <a:p>
            <a:pPr lvl="2"/>
            <a:r>
              <a:rPr lang="es-GT" dirty="0"/>
              <a:t>Por defecto, graba en el directorio de trabajo del usuario</a:t>
            </a:r>
          </a:p>
          <a:p>
            <a:pPr lvl="3"/>
            <a:r>
              <a:rPr lang="es-GT" dirty="0"/>
              <a:t>Por ejemplo: /</a:t>
            </a:r>
            <a:r>
              <a:rPr lang="es-GT" dirty="0" err="1"/>
              <a:t>var</a:t>
            </a:r>
            <a:r>
              <a:rPr lang="es-GT" dirty="0"/>
              <a:t>/home/</a:t>
            </a:r>
            <a:r>
              <a:rPr lang="es-GT" dirty="0" err="1"/>
              <a:t>lab</a:t>
            </a:r>
            <a:r>
              <a:rPr lang="es-GT" dirty="0"/>
              <a:t>/</a:t>
            </a: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0BEF8387-7D47-4FAC-9DD3-7A2783EA7843}"/>
              </a:ext>
            </a:extLst>
          </p:cNvPr>
          <p:cNvPicPr>
            <a:picLocks noChangeAspect="1"/>
          </p:cNvPicPr>
          <p:nvPr/>
        </p:nvPicPr>
        <p:blipFill>
          <a:blip r:embed="rId3"/>
          <a:stretch>
            <a:fillRect/>
          </a:stretch>
        </p:blipFill>
        <p:spPr>
          <a:xfrm>
            <a:off x="2085975" y="4224278"/>
            <a:ext cx="8422586" cy="1751425"/>
          </a:xfrm>
          <a:prstGeom prst="rect">
            <a:avLst/>
          </a:prstGeom>
        </p:spPr>
      </p:pic>
    </p:spTree>
    <p:extLst>
      <p:ext uri="{BB962C8B-B14F-4D97-AF65-F5344CB8AC3E}">
        <p14:creationId xmlns:p14="http://schemas.microsoft.com/office/powerpoint/2010/main" val="3886382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a:xfrm>
            <a:off x="454025" y="1366839"/>
            <a:ext cx="11283950" cy="2709862"/>
          </a:xfrm>
        </p:spPr>
        <p:txBody>
          <a:bodyPr/>
          <a:lstStyle/>
          <a:p>
            <a:r>
              <a:rPr lang="es-GT" dirty="0"/>
              <a:t>Guardando los Archivos de Configuración</a:t>
            </a:r>
          </a:p>
          <a:p>
            <a:pPr lvl="1"/>
            <a:r>
              <a:rPr lang="es-GT" dirty="0"/>
              <a:t>También puede especificar la ruta completa y el archivo, o una URL (FTP y SCP)</a:t>
            </a:r>
          </a:p>
          <a:p>
            <a:pPr lvl="2"/>
            <a:r>
              <a:rPr lang="es-GT" dirty="0" err="1"/>
              <a:t>filename</a:t>
            </a:r>
            <a:r>
              <a:rPr lang="es-GT" dirty="0"/>
              <a:t> o </a:t>
            </a:r>
            <a:r>
              <a:rPr lang="es-GT" dirty="0" err="1"/>
              <a:t>path</a:t>
            </a:r>
            <a:r>
              <a:rPr lang="es-GT" dirty="0"/>
              <a:t>/</a:t>
            </a:r>
            <a:r>
              <a:rPr lang="es-GT" dirty="0" err="1"/>
              <a:t>filename</a:t>
            </a:r>
            <a:endParaRPr lang="es-GT" dirty="0"/>
          </a:p>
          <a:p>
            <a:pPr lvl="2"/>
            <a:r>
              <a:rPr lang="es-GT" dirty="0">
                <a:hlinkClick r:id="rId3"/>
              </a:rPr>
              <a:t>ftp://user:password@router/path/filename</a:t>
            </a:r>
            <a:r>
              <a:rPr lang="es-GT" dirty="0"/>
              <a:t>: coloca el archivo en una ubicación explícitamente descrita por su URL, </a:t>
            </a:r>
            <a:r>
              <a:rPr lang="es-GT" dirty="0" err="1"/>
              <a:t>utiliznado</a:t>
            </a:r>
            <a:r>
              <a:rPr lang="es-GT" dirty="0"/>
              <a:t> el protocolo FTP. Al sustituir la palabra “</a:t>
            </a:r>
            <a:r>
              <a:rPr lang="es-GT" dirty="0" err="1"/>
              <a:t>prompt</a:t>
            </a:r>
            <a:r>
              <a:rPr lang="es-GT" dirty="0"/>
              <a:t>” por el </a:t>
            </a:r>
            <a:r>
              <a:rPr lang="es-GT" dirty="0" err="1"/>
              <a:t>password</a:t>
            </a:r>
            <a:r>
              <a:rPr lang="es-GT" dirty="0"/>
              <a:t>, causa que el servidor FTP solicite el </a:t>
            </a:r>
            <a:r>
              <a:rPr lang="es-GT" dirty="0" err="1"/>
              <a:t>password</a:t>
            </a:r>
            <a:r>
              <a:rPr lang="es-GT" dirty="0"/>
              <a:t> del usuario</a:t>
            </a:r>
          </a:p>
          <a:p>
            <a:pPr lvl="2"/>
            <a:r>
              <a:rPr lang="es-GT" u="sng" dirty="0">
                <a:solidFill>
                  <a:schemeClr val="accent1"/>
                </a:solidFill>
              </a:rPr>
              <a:t>scp://user@router/path/filename</a:t>
            </a:r>
            <a:r>
              <a:rPr lang="es-GT" dirty="0"/>
              <a:t>: coloca el archivo en un sistema remoto, utilizando el </a:t>
            </a:r>
            <a:r>
              <a:rPr lang="es-GT" dirty="0" err="1"/>
              <a:t>procotocolo</a:t>
            </a:r>
            <a:r>
              <a:rPr lang="es-GT" dirty="0"/>
              <a:t> SSH, el software solicita el </a:t>
            </a:r>
            <a:r>
              <a:rPr lang="es-GT" dirty="0" err="1"/>
              <a:t>password</a:t>
            </a:r>
            <a:r>
              <a:rPr lang="es-GT" dirty="0"/>
              <a:t> del usuario.</a:t>
            </a:r>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a:xfrm>
            <a:off x="2085975" y="508000"/>
            <a:ext cx="7699551" cy="511175"/>
          </a:xfrm>
        </p:spPr>
        <p:txBody>
          <a:bodyPr/>
          <a:lstStyle/>
          <a:p>
            <a:r>
              <a:rPr lang="es-ES" dirty="0"/>
              <a:t>04: Modo de Configuración de Junos CLI</a:t>
            </a:r>
            <a:endParaRPr lang="en-US" dirty="0"/>
          </a:p>
        </p:txBody>
      </p:sp>
      <p:pic>
        <p:nvPicPr>
          <p:cNvPr id="13" name="Picture 12">
            <a:extLst>
              <a:ext uri="{FF2B5EF4-FFF2-40B4-BE49-F238E27FC236}">
                <a16:creationId xmlns:a16="http://schemas.microsoft.com/office/drawing/2014/main" id="{4C1DB2FD-3728-4C8E-838A-8FE34323EE6A}"/>
              </a:ext>
            </a:extLst>
          </p:cNvPr>
          <p:cNvPicPr>
            <a:picLocks noChangeAspect="1"/>
          </p:cNvPicPr>
          <p:nvPr/>
        </p:nvPicPr>
        <p:blipFill>
          <a:blip r:embed="rId4"/>
          <a:stretch>
            <a:fillRect/>
          </a:stretch>
        </p:blipFill>
        <p:spPr>
          <a:xfrm>
            <a:off x="2090562" y="4076701"/>
            <a:ext cx="8010875" cy="2589066"/>
          </a:xfrm>
          <a:prstGeom prst="rect">
            <a:avLst/>
          </a:prstGeom>
        </p:spPr>
      </p:pic>
    </p:spTree>
    <p:extLst>
      <p:ext uri="{BB962C8B-B14F-4D97-AF65-F5344CB8AC3E}">
        <p14:creationId xmlns:p14="http://schemas.microsoft.com/office/powerpoint/2010/main" val="38155743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Cargando Archivos de Configuración</a:t>
            </a:r>
          </a:p>
          <a:p>
            <a:pPr lvl="1"/>
            <a:r>
              <a:rPr lang="es-GT" dirty="0"/>
              <a:t>Utilice el comando </a:t>
            </a:r>
            <a:r>
              <a:rPr lang="es-GT" b="1" dirty="0"/>
              <a:t>load </a:t>
            </a:r>
            <a:r>
              <a:rPr lang="es-GT" dirty="0"/>
              <a:t>para cargar un comando de configuración</a:t>
            </a:r>
          </a:p>
          <a:p>
            <a:pPr lvl="2"/>
            <a:r>
              <a:rPr lang="es-GT" dirty="0"/>
              <a:t>Desde un archivo local</a:t>
            </a:r>
          </a:p>
          <a:p>
            <a:pPr lvl="2"/>
            <a:r>
              <a:rPr lang="es-GT" dirty="0"/>
              <a:t>Desde un archivo en una maquina remota</a:t>
            </a:r>
          </a:p>
          <a:p>
            <a:pPr lvl="2"/>
            <a:r>
              <a:rPr lang="es-GT" dirty="0"/>
              <a:t>Desde el </a:t>
            </a:r>
            <a:r>
              <a:rPr lang="es-GT" dirty="0" err="1"/>
              <a:t>bufer</a:t>
            </a:r>
            <a:r>
              <a:rPr lang="es-GT" dirty="0"/>
              <a:t> de captura de una programa de emulación de terminal.</a:t>
            </a: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8" name="Picture 7">
            <a:extLst>
              <a:ext uri="{FF2B5EF4-FFF2-40B4-BE49-F238E27FC236}">
                <a16:creationId xmlns:a16="http://schemas.microsoft.com/office/drawing/2014/main" id="{E48FC580-C175-4B36-8AEE-B30B78CF90D2}"/>
              </a:ext>
            </a:extLst>
          </p:cNvPr>
          <p:cNvPicPr>
            <a:picLocks noChangeAspect="1"/>
          </p:cNvPicPr>
          <p:nvPr/>
        </p:nvPicPr>
        <p:blipFill>
          <a:blip r:embed="rId3"/>
          <a:stretch>
            <a:fillRect/>
          </a:stretch>
        </p:blipFill>
        <p:spPr>
          <a:xfrm>
            <a:off x="1819275" y="3306917"/>
            <a:ext cx="8861425" cy="3270449"/>
          </a:xfrm>
          <a:prstGeom prst="rect">
            <a:avLst/>
          </a:prstGeom>
        </p:spPr>
      </p:pic>
    </p:spTree>
    <p:extLst>
      <p:ext uri="{BB962C8B-B14F-4D97-AF65-F5344CB8AC3E}">
        <p14:creationId xmlns:p14="http://schemas.microsoft.com/office/powerpoint/2010/main" val="1914956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a:xfrm>
            <a:off x="453364" y="1366220"/>
            <a:ext cx="11285272" cy="5085380"/>
          </a:xfrm>
        </p:spPr>
        <p:txBody>
          <a:bodyPr>
            <a:normAutofit fontScale="85000" lnSpcReduction="20000"/>
          </a:bodyPr>
          <a:lstStyle/>
          <a:p>
            <a:r>
              <a:rPr lang="es-GT" b="0" dirty="0">
                <a:solidFill>
                  <a:schemeClr val="tx1"/>
                </a:solidFill>
              </a:rPr>
              <a:t>Argumentos del comando </a:t>
            </a:r>
            <a:r>
              <a:rPr lang="es-GT" dirty="0">
                <a:solidFill>
                  <a:schemeClr val="tx1"/>
                </a:solidFill>
              </a:rPr>
              <a:t>load</a:t>
            </a:r>
          </a:p>
          <a:p>
            <a:pPr lvl="1"/>
            <a:r>
              <a:rPr lang="es-ES" dirty="0" err="1">
                <a:latin typeface="Consolas" panose="020B0609020204030204" pitchFamily="49" charset="0"/>
              </a:rPr>
              <a:t>factory</a:t>
            </a:r>
            <a:r>
              <a:rPr lang="es-ES" dirty="0">
                <a:latin typeface="Consolas" panose="020B0609020204030204" pitchFamily="49" charset="0"/>
              </a:rPr>
              <a:t>-default</a:t>
            </a:r>
            <a:r>
              <a:rPr lang="es-ES" dirty="0"/>
              <a:t>: Reemplaza la configuración actual completa con la configuración predeterminada de fábrica.</a:t>
            </a:r>
          </a:p>
          <a:p>
            <a:pPr lvl="1"/>
            <a:r>
              <a:rPr lang="es-ES" dirty="0" err="1">
                <a:latin typeface="Consolas" panose="020B0609020204030204" pitchFamily="49" charset="0"/>
              </a:rPr>
              <a:t>merge</a:t>
            </a:r>
            <a:r>
              <a:rPr lang="es-ES" dirty="0"/>
              <a:t>: Combina la configuración actual con la configuración que carga.</a:t>
            </a:r>
          </a:p>
          <a:p>
            <a:pPr lvl="1"/>
            <a:r>
              <a:rPr lang="es-ES" dirty="0" err="1">
                <a:latin typeface="Consolas" panose="020B0609020204030204" pitchFamily="49" charset="0"/>
              </a:rPr>
              <a:t>override</a:t>
            </a:r>
            <a:r>
              <a:rPr lang="es-ES" dirty="0"/>
              <a:t>: Sobrescribe completamente la configuración actual con la configuración que carga. Debe realizar operaciones </a:t>
            </a:r>
            <a:r>
              <a:rPr lang="es-ES" i="1" dirty="0" err="1"/>
              <a:t>override</a:t>
            </a:r>
            <a:r>
              <a:rPr lang="es-ES" i="1" dirty="0"/>
              <a:t> </a:t>
            </a:r>
            <a:r>
              <a:rPr lang="es-ES" dirty="0"/>
              <a:t>en la raíz de la jerarquía de configuración.</a:t>
            </a:r>
          </a:p>
          <a:p>
            <a:pPr lvl="1"/>
            <a:r>
              <a:rPr lang="es-ES" b="1" dirty="0" err="1">
                <a:latin typeface="Consolas" panose="020B0609020204030204" pitchFamily="49" charset="0"/>
              </a:rPr>
              <a:t>patch</a:t>
            </a:r>
            <a:r>
              <a:rPr lang="es-ES" dirty="0"/>
              <a:t>: Agrega o elimina variables de la configuración en función del contenido de un archivo de </a:t>
            </a:r>
            <a:r>
              <a:rPr lang="es-ES" i="1" dirty="0"/>
              <a:t>parche</a:t>
            </a:r>
            <a:r>
              <a:rPr lang="es-ES" dirty="0"/>
              <a:t> específico. El archivo de </a:t>
            </a:r>
            <a:r>
              <a:rPr lang="es-ES" i="1" dirty="0"/>
              <a:t>parche </a:t>
            </a:r>
            <a:r>
              <a:rPr lang="es-ES" dirty="0"/>
              <a:t>utilizado en esta operación utiliza el formato de diferencia contextual. El archivo generado a partir de  la operación show | compare | sabe crea dicho archivo.</a:t>
            </a:r>
          </a:p>
          <a:p>
            <a:pPr lvl="1"/>
            <a:r>
              <a:rPr lang="es-ES" b="1" dirty="0" err="1">
                <a:latin typeface="Consolas" panose="020B0609020204030204" pitchFamily="49" charset="0"/>
              </a:rPr>
              <a:t>replace</a:t>
            </a:r>
            <a:r>
              <a:rPr lang="es-ES" dirty="0"/>
              <a:t>: Busca una etiqueta de reemplazo en la configuración que carga. El software reemplaza las declaraciones existentes del mismo nombre con las de la configuración cargada para las </a:t>
            </a:r>
            <a:r>
              <a:rPr lang="es-ES" dirty="0" err="1"/>
              <a:t>lineas</a:t>
            </a:r>
            <a:r>
              <a:rPr lang="es-ES" dirty="0"/>
              <a:t> marcadas con la etiqueta </a:t>
            </a:r>
            <a:r>
              <a:rPr lang="es-ES" b="1" dirty="0" err="1"/>
              <a:t>replace</a:t>
            </a:r>
            <a:r>
              <a:rPr lang="es-ES" dirty="0"/>
              <a:t>.</a:t>
            </a:r>
          </a:p>
          <a:p>
            <a:pPr lvl="1"/>
            <a:r>
              <a:rPr lang="es-ES" b="1" dirty="0">
                <a:latin typeface="Consolas" panose="020B0609020204030204" pitchFamily="49" charset="0"/>
              </a:rPr>
              <a:t>set</a:t>
            </a:r>
            <a:r>
              <a:rPr lang="es-ES" dirty="0"/>
              <a:t>: permite a los usuarios cargar comandos </a:t>
            </a:r>
            <a:r>
              <a:rPr lang="es-ES" b="1" dirty="0"/>
              <a:t>set </a:t>
            </a:r>
            <a:r>
              <a:rPr lang="es-ES" dirty="0"/>
              <a:t>desde la terminal o desde un archivo guardado que consta de sentencias de configuración set.</a:t>
            </a:r>
          </a:p>
          <a:p>
            <a:pPr lvl="1"/>
            <a:r>
              <a:rPr lang="es-ES" b="1" dirty="0" err="1">
                <a:latin typeface="Consolas" panose="020B0609020204030204" pitchFamily="49" charset="0"/>
              </a:rPr>
              <a:t>update</a:t>
            </a:r>
            <a:r>
              <a:rPr lang="es-ES" dirty="0"/>
              <a:t>: actualiza la configuración existente con la configuración que carga. Cuando se utiliza la opción de </a:t>
            </a:r>
            <a:r>
              <a:rPr lang="es-ES" b="1" dirty="0" err="1"/>
              <a:t>update</a:t>
            </a:r>
            <a:r>
              <a:rPr lang="es-ES" dirty="0"/>
              <a:t>. Junos OS intenta notificar solo aquellos procesos afectados por los cambios de configuración. Cuando se utiliza la opción de </a:t>
            </a:r>
            <a:r>
              <a:rPr lang="es-ES" b="1" dirty="0" err="1"/>
              <a:t>override</a:t>
            </a:r>
            <a:r>
              <a:rPr lang="es-ES" dirty="0"/>
              <a:t> Junos OS no hace tal intento. Puede utilizar la opción de actualización desde cualquier jerarquía. pero puedes usar la opción </a:t>
            </a:r>
            <a:r>
              <a:rPr lang="es-ES" b="1" dirty="0" err="1"/>
              <a:t>override</a:t>
            </a:r>
            <a:r>
              <a:rPr lang="es-ES" b="1" dirty="0"/>
              <a:t> </a:t>
            </a:r>
            <a:r>
              <a:rPr lang="es-ES" dirty="0"/>
              <a:t>solo desde la jerarquía de nivel superior.</a:t>
            </a:r>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spTree>
    <p:extLst>
      <p:ext uri="{BB962C8B-B14F-4D97-AF65-F5344CB8AC3E}">
        <p14:creationId xmlns:p14="http://schemas.microsoft.com/office/powerpoint/2010/main" val="4081144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a:xfrm>
            <a:off x="453364" y="1366220"/>
            <a:ext cx="11285272" cy="4983780"/>
          </a:xfrm>
        </p:spPr>
        <p:txBody>
          <a:bodyPr>
            <a:normAutofit fontScale="92500" lnSpcReduction="10000"/>
          </a:bodyPr>
          <a:lstStyle/>
          <a:p>
            <a:r>
              <a:rPr lang="es-GT" b="0" dirty="0">
                <a:solidFill>
                  <a:schemeClr val="tx1"/>
                </a:solidFill>
              </a:rPr>
              <a:t>Argumentos del comando </a:t>
            </a:r>
            <a:r>
              <a:rPr lang="es-GT" dirty="0">
                <a:solidFill>
                  <a:schemeClr val="tx1"/>
                </a:solidFill>
              </a:rPr>
              <a:t>load</a:t>
            </a:r>
          </a:p>
          <a:p>
            <a:pPr lvl="1"/>
            <a:r>
              <a:rPr lang="es-ES" b="1" dirty="0">
                <a:latin typeface="Consolas" panose="020B0609020204030204" pitchFamily="49" charset="0"/>
              </a:rPr>
              <a:t>terminal</a:t>
            </a:r>
            <a:r>
              <a:rPr lang="es-ES" dirty="0"/>
              <a:t>: utiliza el texto que escribe en el terminal como entrada para la configuración. Escriba </a:t>
            </a:r>
            <a:r>
              <a:rPr lang="es-ES" dirty="0" err="1"/>
              <a:t>Ctrl+d</a:t>
            </a:r>
            <a:r>
              <a:rPr lang="es-ES" dirty="0"/>
              <a:t> para finalizar la entrada del terminal. Esta opción es usualmente en conjunto con la opción </a:t>
            </a:r>
            <a:r>
              <a:rPr lang="es-ES" dirty="0" err="1"/>
              <a:t>copy</a:t>
            </a:r>
            <a:r>
              <a:rPr lang="es-ES" dirty="0"/>
              <a:t>-and-paste de un programa de emulación de terminal para copiar datos de configuración de un sistema a otro.</a:t>
            </a:r>
          </a:p>
          <a:p>
            <a:pPr lvl="1"/>
            <a:endParaRPr lang="es-ES" dirty="0"/>
          </a:p>
          <a:p>
            <a:pPr lvl="1"/>
            <a:endParaRPr lang="es-ES" dirty="0"/>
          </a:p>
          <a:p>
            <a:pPr lvl="1"/>
            <a:r>
              <a:rPr lang="es-ES" b="1" dirty="0">
                <a:latin typeface="Consolas" panose="020B0609020204030204" pitchFamily="49" charset="0"/>
              </a:rPr>
              <a:t>relative</a:t>
            </a:r>
            <a:r>
              <a:rPr lang="es-ES" dirty="0"/>
              <a:t>: Normalmente, una operación de load </a:t>
            </a:r>
            <a:r>
              <a:rPr lang="es-ES" dirty="0" err="1"/>
              <a:t>merge</a:t>
            </a:r>
            <a:r>
              <a:rPr lang="es-ES" dirty="0"/>
              <a:t> o load </a:t>
            </a:r>
            <a:r>
              <a:rPr lang="es-ES" dirty="0" err="1"/>
              <a:t>replace</a:t>
            </a:r>
            <a:r>
              <a:rPr lang="es-ES" dirty="0"/>
              <a:t> requiere que los datos de cargan contengan la ruta completa a la jerarquía de configuración relacionada. La opción relative niega esta necesidad diciéndole al dispositivo a que </a:t>
            </a:r>
            <a:r>
              <a:rPr lang="es-ES" dirty="0" err="1"/>
              <a:t>agrege</a:t>
            </a:r>
            <a:r>
              <a:rPr lang="es-ES" dirty="0"/>
              <a:t> los datos que se cargan relativos a la jerarquía actual.</a:t>
            </a:r>
          </a:p>
          <a:p>
            <a:pPr lvl="1"/>
            <a:endParaRPr lang="es-ES" dirty="0"/>
          </a:p>
          <a:p>
            <a:pPr lvl="1"/>
            <a:endParaRPr lang="es-ES" dirty="0"/>
          </a:p>
          <a:p>
            <a:pPr lvl="1"/>
            <a:r>
              <a:rPr lang="es-ES" dirty="0"/>
              <a:t>En todos los casos, después de </a:t>
            </a:r>
            <a:r>
              <a:rPr lang="es-ES" dirty="0" err="1"/>
              <a:t>uan</a:t>
            </a:r>
            <a:r>
              <a:rPr lang="es-ES" dirty="0"/>
              <a:t> operación de carga, se debe confirmar los cambios con </a:t>
            </a:r>
            <a:r>
              <a:rPr lang="es-ES" b="1" dirty="0" err="1"/>
              <a:t>commit</a:t>
            </a:r>
            <a:r>
              <a:rPr lang="es-ES" b="1" dirty="0"/>
              <a:t>.</a:t>
            </a:r>
          </a:p>
          <a:p>
            <a:pPr marL="457200" lvl="1" indent="0">
              <a:buNone/>
            </a:pPr>
            <a:r>
              <a:rPr lang="es-ES" dirty="0"/>
              <a:t> </a:t>
            </a:r>
          </a:p>
          <a:p>
            <a:pPr lvl="1"/>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1CC78218-7D0C-49F1-ABF8-80610DC80608}"/>
              </a:ext>
            </a:extLst>
          </p:cNvPr>
          <p:cNvPicPr>
            <a:picLocks noChangeAspect="1"/>
          </p:cNvPicPr>
          <p:nvPr/>
        </p:nvPicPr>
        <p:blipFill>
          <a:blip r:embed="rId3"/>
          <a:stretch>
            <a:fillRect/>
          </a:stretch>
        </p:blipFill>
        <p:spPr>
          <a:xfrm>
            <a:off x="1760148" y="2808420"/>
            <a:ext cx="9733352" cy="549061"/>
          </a:xfrm>
          <a:prstGeom prst="rect">
            <a:avLst/>
          </a:prstGeom>
        </p:spPr>
      </p:pic>
      <p:pic>
        <p:nvPicPr>
          <p:cNvPr id="7" name="Picture 6">
            <a:extLst>
              <a:ext uri="{FF2B5EF4-FFF2-40B4-BE49-F238E27FC236}">
                <a16:creationId xmlns:a16="http://schemas.microsoft.com/office/drawing/2014/main" id="{084E480B-B923-4B6A-8827-0FA60C8B249D}"/>
              </a:ext>
            </a:extLst>
          </p:cNvPr>
          <p:cNvPicPr>
            <a:picLocks noChangeAspect="1"/>
          </p:cNvPicPr>
          <p:nvPr/>
        </p:nvPicPr>
        <p:blipFill>
          <a:blip r:embed="rId4"/>
          <a:stretch>
            <a:fillRect/>
          </a:stretch>
        </p:blipFill>
        <p:spPr>
          <a:xfrm>
            <a:off x="1984375" y="4728221"/>
            <a:ext cx="8647585" cy="582480"/>
          </a:xfrm>
          <a:prstGeom prst="rect">
            <a:avLst/>
          </a:prstGeom>
        </p:spPr>
      </p:pic>
    </p:spTree>
    <p:extLst>
      <p:ext uri="{BB962C8B-B14F-4D97-AF65-F5344CB8AC3E}">
        <p14:creationId xmlns:p14="http://schemas.microsoft.com/office/powerpoint/2010/main" val="3706159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Utilizando el comando run</a:t>
            </a:r>
          </a:p>
          <a:p>
            <a:pPr lvl="1"/>
            <a:r>
              <a:rPr lang="es-GT" dirty="0"/>
              <a:t>Utilice el comando run para ejecutar comandos de modo operacional mientras esta en el modo de configuración</a:t>
            </a:r>
          </a:p>
          <a:p>
            <a:pPr lvl="1"/>
            <a:r>
              <a:rPr lang="es-GT" dirty="0"/>
              <a:t>El comando run puede ahorrar tiempo cuando esta probando los efectos de un cambio reciente en el modo de configuración.</a:t>
            </a:r>
          </a:p>
          <a:p>
            <a:pPr marL="457200" lvl="1" indent="0">
              <a:buNone/>
            </a:pPr>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295D2C36-A5AF-4F0E-89B7-62675BD646C8}"/>
              </a:ext>
            </a:extLst>
          </p:cNvPr>
          <p:cNvPicPr>
            <a:picLocks noChangeAspect="1"/>
          </p:cNvPicPr>
          <p:nvPr/>
        </p:nvPicPr>
        <p:blipFill>
          <a:blip r:embed="rId2"/>
          <a:stretch>
            <a:fillRect/>
          </a:stretch>
        </p:blipFill>
        <p:spPr>
          <a:xfrm>
            <a:off x="2485489" y="3327400"/>
            <a:ext cx="7678222" cy="2857899"/>
          </a:xfrm>
          <a:prstGeom prst="rect">
            <a:avLst/>
          </a:prstGeom>
        </p:spPr>
      </p:pic>
    </p:spTree>
    <p:extLst>
      <p:ext uri="{BB962C8B-B14F-4D97-AF65-F5344CB8AC3E}">
        <p14:creationId xmlns:p14="http://schemas.microsoft.com/office/powerpoint/2010/main" val="1764464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Pregunta de </a:t>
            </a:r>
            <a:r>
              <a:rPr lang="es-GT" dirty="0" err="1"/>
              <a:t>Comprobacion</a:t>
            </a:r>
            <a:endParaRPr lang="es-GT" dirty="0"/>
          </a:p>
          <a:p>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6" name="Picture 5">
            <a:extLst>
              <a:ext uri="{FF2B5EF4-FFF2-40B4-BE49-F238E27FC236}">
                <a16:creationId xmlns:a16="http://schemas.microsoft.com/office/drawing/2014/main" id="{B84720BB-6B11-4386-8FB8-09FCE064FB40}"/>
              </a:ext>
            </a:extLst>
          </p:cNvPr>
          <p:cNvPicPr>
            <a:picLocks noChangeAspect="1"/>
          </p:cNvPicPr>
          <p:nvPr/>
        </p:nvPicPr>
        <p:blipFill>
          <a:blip r:embed="rId2"/>
          <a:stretch>
            <a:fillRect/>
          </a:stretch>
        </p:blipFill>
        <p:spPr>
          <a:xfrm>
            <a:off x="2814179" y="2054018"/>
            <a:ext cx="6563641" cy="4010585"/>
          </a:xfrm>
          <a:prstGeom prst="rect">
            <a:avLst/>
          </a:prstGeom>
        </p:spPr>
      </p:pic>
    </p:spTree>
    <p:extLst>
      <p:ext uri="{BB962C8B-B14F-4D97-AF65-F5344CB8AC3E}">
        <p14:creationId xmlns:p14="http://schemas.microsoft.com/office/powerpoint/2010/main" val="257426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a:xfrm>
            <a:off x="453364" y="1366220"/>
            <a:ext cx="11285272" cy="2062780"/>
          </a:xfrm>
        </p:spPr>
        <p:txBody>
          <a:bodyPr>
            <a:normAutofit/>
          </a:bodyPr>
          <a:lstStyle/>
          <a:p>
            <a:r>
              <a:rPr lang="es-GT" dirty="0"/>
              <a:t>Descripción general: La vida de un archivo de configuración</a:t>
            </a:r>
          </a:p>
          <a:p>
            <a:pPr lvl="1"/>
            <a:r>
              <a:rPr lang="es-GT" dirty="0"/>
              <a:t>Junos OS mantiene la configuración histórica de un máximo de 50 previas configuraciones activas.</a:t>
            </a:r>
          </a:p>
          <a:p>
            <a:pPr lvl="1"/>
            <a:r>
              <a:rPr lang="es-GT" dirty="0" err="1">
                <a:latin typeface="Consolas" panose="020B0609020204030204" pitchFamily="49" charset="0"/>
              </a:rPr>
              <a:t>rollback</a:t>
            </a:r>
            <a:r>
              <a:rPr lang="es-GT" dirty="0">
                <a:latin typeface="Consolas" panose="020B0609020204030204" pitchFamily="49" charset="0"/>
              </a:rPr>
              <a:t> 0</a:t>
            </a:r>
            <a:r>
              <a:rPr lang="es-GT" dirty="0"/>
              <a:t> – configuración activa actual</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s-GT" dirty="0"/>
              <a:t>04: Modo de Configuración de Junos CLI</a:t>
            </a:r>
            <a:endParaRPr lang="en-US" dirty="0"/>
          </a:p>
        </p:txBody>
      </p:sp>
      <p:grpSp>
        <p:nvGrpSpPr>
          <p:cNvPr id="8" name="Group 7">
            <a:extLst>
              <a:ext uri="{FF2B5EF4-FFF2-40B4-BE49-F238E27FC236}">
                <a16:creationId xmlns:a16="http://schemas.microsoft.com/office/drawing/2014/main" id="{9C753D7B-3AA7-4B68-82C8-32A689E7C106}"/>
              </a:ext>
            </a:extLst>
          </p:cNvPr>
          <p:cNvGrpSpPr/>
          <p:nvPr/>
        </p:nvGrpSpPr>
        <p:grpSpPr>
          <a:xfrm>
            <a:off x="2069354" y="2855413"/>
            <a:ext cx="8053291" cy="3980362"/>
            <a:chOff x="2069354" y="2397610"/>
            <a:chExt cx="8053291" cy="3980362"/>
          </a:xfrm>
        </p:grpSpPr>
        <p:pic>
          <p:nvPicPr>
            <p:cNvPr id="5" name="Picture 4">
              <a:extLst>
                <a:ext uri="{FF2B5EF4-FFF2-40B4-BE49-F238E27FC236}">
                  <a16:creationId xmlns:a16="http://schemas.microsoft.com/office/drawing/2014/main" id="{C06E7287-B25B-4ABE-B564-68E0B86FCDCC}"/>
                </a:ext>
              </a:extLst>
            </p:cNvPr>
            <p:cNvPicPr>
              <a:picLocks noChangeAspect="1"/>
            </p:cNvPicPr>
            <p:nvPr/>
          </p:nvPicPr>
          <p:blipFill>
            <a:blip r:embed="rId3"/>
            <a:stretch>
              <a:fillRect/>
            </a:stretch>
          </p:blipFill>
          <p:spPr>
            <a:xfrm>
              <a:off x="2069354" y="2397610"/>
              <a:ext cx="8053291" cy="3980362"/>
            </a:xfrm>
            <a:prstGeom prst="rect">
              <a:avLst/>
            </a:prstGeom>
          </p:spPr>
        </p:pic>
        <p:sp>
          <p:nvSpPr>
            <p:cNvPr id="6" name="TextBox 5">
              <a:extLst>
                <a:ext uri="{FF2B5EF4-FFF2-40B4-BE49-F238E27FC236}">
                  <a16:creationId xmlns:a16="http://schemas.microsoft.com/office/drawing/2014/main" id="{9A2BA928-A213-4C15-8CF9-71C28E26477D}"/>
                </a:ext>
              </a:extLst>
            </p:cNvPr>
            <p:cNvSpPr txBox="1"/>
            <p:nvPr/>
          </p:nvSpPr>
          <p:spPr>
            <a:xfrm>
              <a:off x="2498724" y="3545212"/>
              <a:ext cx="1133475" cy="461665"/>
            </a:xfrm>
            <a:prstGeom prst="rect">
              <a:avLst/>
            </a:prstGeom>
            <a:solidFill>
              <a:schemeClr val="bg1"/>
            </a:solidFill>
          </p:spPr>
          <p:txBody>
            <a:bodyPr wrap="square" rtlCol="0">
              <a:spAutoFit/>
            </a:bodyPr>
            <a:lstStyle/>
            <a:p>
              <a:pPr algn="ctr"/>
              <a:r>
                <a:rPr lang="es-GT" sz="1200" dirty="0"/>
                <a:t>Configuración candidata</a:t>
              </a:r>
              <a:endParaRPr lang="en-US" sz="1200" dirty="0"/>
            </a:p>
          </p:txBody>
        </p:sp>
        <p:sp>
          <p:nvSpPr>
            <p:cNvPr id="12" name="TextBox 11">
              <a:extLst>
                <a:ext uri="{FF2B5EF4-FFF2-40B4-BE49-F238E27FC236}">
                  <a16:creationId xmlns:a16="http://schemas.microsoft.com/office/drawing/2014/main" id="{B9A3B5A6-C58A-40CB-B0F8-CC11ECAC2A31}"/>
                </a:ext>
              </a:extLst>
            </p:cNvPr>
            <p:cNvSpPr txBox="1"/>
            <p:nvPr/>
          </p:nvSpPr>
          <p:spPr>
            <a:xfrm>
              <a:off x="5369012" y="3548841"/>
              <a:ext cx="1294835" cy="461665"/>
            </a:xfrm>
            <a:prstGeom prst="rect">
              <a:avLst/>
            </a:prstGeom>
            <a:solidFill>
              <a:schemeClr val="bg1"/>
            </a:solidFill>
          </p:spPr>
          <p:txBody>
            <a:bodyPr wrap="square" rtlCol="0">
              <a:spAutoFit/>
            </a:bodyPr>
            <a:lstStyle/>
            <a:p>
              <a:pPr algn="ctr"/>
              <a:r>
                <a:rPr lang="es-GT" sz="1200" dirty="0"/>
                <a:t>Configuración activa</a:t>
              </a:r>
              <a:endParaRPr lang="en-US" sz="1200" dirty="0"/>
            </a:p>
          </p:txBody>
        </p:sp>
      </p:grpSp>
    </p:spTree>
    <p:extLst>
      <p:ext uri="{BB962C8B-B14F-4D97-AF65-F5344CB8AC3E}">
        <p14:creationId xmlns:p14="http://schemas.microsoft.com/office/powerpoint/2010/main" val="2085677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A2F-8375-4F23-859B-A3613BB44BD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E92B4E4E-0024-450F-A757-4BE5934F085F}"/>
              </a:ext>
            </a:extLst>
          </p:cNvPr>
          <p:cNvSpPr>
            <a:spLocks noGrp="1"/>
          </p:cNvSpPr>
          <p:nvPr>
            <p:ph idx="1"/>
          </p:nvPr>
        </p:nvSpPr>
        <p:spPr/>
        <p:txBody>
          <a:bodyPr/>
          <a:lstStyle/>
          <a:p>
            <a:r>
              <a:rPr lang="es-GT" dirty="0"/>
              <a:t>Pregunta de Comprobación</a:t>
            </a:r>
          </a:p>
          <a:p>
            <a:endParaRPr lang="es-GT" dirty="0"/>
          </a:p>
          <a:p>
            <a:endParaRPr lang="en-US" dirty="0"/>
          </a:p>
        </p:txBody>
      </p:sp>
      <p:sp>
        <p:nvSpPr>
          <p:cNvPr id="4" name="Content Placeholder 3">
            <a:extLst>
              <a:ext uri="{FF2B5EF4-FFF2-40B4-BE49-F238E27FC236}">
                <a16:creationId xmlns:a16="http://schemas.microsoft.com/office/drawing/2014/main" id="{41AB6282-C4CA-4F6B-ADB0-B21FF52CE0E7}"/>
              </a:ext>
            </a:extLst>
          </p:cNvPr>
          <p:cNvSpPr>
            <a:spLocks noGrp="1"/>
          </p:cNvSpPr>
          <p:nvPr>
            <p:ph sz="quarter" idx="13"/>
          </p:nvPr>
        </p:nvSpPr>
        <p:spPr/>
        <p:txBody>
          <a:bodyPr/>
          <a:lstStyle/>
          <a:p>
            <a:r>
              <a:rPr lang="es-ES" dirty="0"/>
              <a:t>04: Modo de Configuración de Junos CLI</a:t>
            </a:r>
            <a:endParaRPr lang="en-US" dirty="0"/>
          </a:p>
        </p:txBody>
      </p:sp>
      <p:pic>
        <p:nvPicPr>
          <p:cNvPr id="7" name="Picture 6">
            <a:extLst>
              <a:ext uri="{FF2B5EF4-FFF2-40B4-BE49-F238E27FC236}">
                <a16:creationId xmlns:a16="http://schemas.microsoft.com/office/drawing/2014/main" id="{939EC8C8-32F1-4838-86C7-4BFA2518581E}"/>
              </a:ext>
            </a:extLst>
          </p:cNvPr>
          <p:cNvPicPr>
            <a:picLocks noChangeAspect="1"/>
          </p:cNvPicPr>
          <p:nvPr/>
        </p:nvPicPr>
        <p:blipFill>
          <a:blip r:embed="rId2"/>
          <a:stretch>
            <a:fillRect/>
          </a:stretch>
        </p:blipFill>
        <p:spPr>
          <a:xfrm>
            <a:off x="2947548" y="2015850"/>
            <a:ext cx="6296904" cy="3943900"/>
          </a:xfrm>
          <a:prstGeom prst="rect">
            <a:avLst/>
          </a:prstGeom>
        </p:spPr>
      </p:pic>
    </p:spTree>
    <p:extLst>
      <p:ext uri="{BB962C8B-B14F-4D97-AF65-F5344CB8AC3E}">
        <p14:creationId xmlns:p14="http://schemas.microsoft.com/office/powerpoint/2010/main" val="2575492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77EC-475A-4EA8-8256-798881D4FBC6}"/>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03C415AA-D87D-44AD-BCB8-959D161C16D8}"/>
              </a:ext>
            </a:extLst>
          </p:cNvPr>
          <p:cNvSpPr>
            <a:spLocks noGrp="1"/>
          </p:cNvSpPr>
          <p:nvPr>
            <p:ph idx="1"/>
          </p:nvPr>
        </p:nvSpPr>
        <p:spPr/>
        <p:txBody>
          <a:bodyPr/>
          <a:lstStyle/>
          <a:p>
            <a:r>
              <a:rPr lang="es-GT" dirty="0"/>
              <a:t>Laboratorio: Modulo 3</a:t>
            </a:r>
            <a:endParaRPr lang="en-US" dirty="0"/>
          </a:p>
        </p:txBody>
      </p:sp>
      <p:sp>
        <p:nvSpPr>
          <p:cNvPr id="4" name="Content Placeholder 3">
            <a:extLst>
              <a:ext uri="{FF2B5EF4-FFF2-40B4-BE49-F238E27FC236}">
                <a16:creationId xmlns:a16="http://schemas.microsoft.com/office/drawing/2014/main" id="{2D139C4E-D8B2-4199-B98A-F1FB028719B5}"/>
              </a:ext>
            </a:extLst>
          </p:cNvPr>
          <p:cNvSpPr>
            <a:spLocks noGrp="1"/>
          </p:cNvSpPr>
          <p:nvPr>
            <p:ph sz="quarter" idx="13"/>
          </p:nvPr>
        </p:nvSpPr>
        <p:spPr/>
        <p:txBody>
          <a:bodyPr/>
          <a:lstStyle/>
          <a:p>
            <a:r>
              <a:rPr lang="es-ES" dirty="0"/>
              <a:t>04: Modo de Configuración de Junos CLI</a:t>
            </a:r>
            <a:endParaRPr lang="en-US" dirty="0"/>
          </a:p>
          <a:p>
            <a:endParaRPr lang="en-US" dirty="0"/>
          </a:p>
        </p:txBody>
      </p:sp>
    </p:spTree>
    <p:extLst>
      <p:ext uri="{BB962C8B-B14F-4D97-AF65-F5344CB8AC3E}">
        <p14:creationId xmlns:p14="http://schemas.microsoft.com/office/powerpoint/2010/main" val="367301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64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B73E-2D75-4D72-9A0F-E277E219F1E8}"/>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8CAD2416-4FD1-4407-A0F3-39F4865C272E}"/>
              </a:ext>
            </a:extLst>
          </p:cNvPr>
          <p:cNvSpPr>
            <a:spLocks noGrp="1"/>
          </p:cNvSpPr>
          <p:nvPr>
            <p:ph idx="1"/>
          </p:nvPr>
        </p:nvSpPr>
        <p:spPr/>
        <p:txBody>
          <a:bodyPr/>
          <a:lstStyle/>
          <a:p>
            <a:r>
              <a:rPr lang="es-GT" dirty="0" err="1"/>
              <a:t>Check</a:t>
            </a:r>
            <a:r>
              <a:rPr lang="es-GT" dirty="0"/>
              <a:t> </a:t>
            </a:r>
            <a:r>
              <a:rPr lang="es-GT" dirty="0" err="1"/>
              <a:t>your</a:t>
            </a:r>
            <a:r>
              <a:rPr lang="es-GT" dirty="0"/>
              <a:t> </a:t>
            </a:r>
            <a:r>
              <a:rPr lang="es-GT" dirty="0" err="1"/>
              <a:t>undersanding</a:t>
            </a:r>
            <a:endParaRPr lang="en-US" dirty="0"/>
          </a:p>
        </p:txBody>
      </p:sp>
      <p:sp>
        <p:nvSpPr>
          <p:cNvPr id="4" name="Content Placeholder 3">
            <a:extLst>
              <a:ext uri="{FF2B5EF4-FFF2-40B4-BE49-F238E27FC236}">
                <a16:creationId xmlns:a16="http://schemas.microsoft.com/office/drawing/2014/main" id="{2E1399E1-E3EB-4269-95C2-0465B9300301}"/>
              </a:ext>
            </a:extLst>
          </p:cNvPr>
          <p:cNvSpPr>
            <a:spLocks noGrp="1"/>
          </p:cNvSpPr>
          <p:nvPr>
            <p:ph sz="quarter" idx="13"/>
          </p:nvPr>
        </p:nvSpPr>
        <p:spPr/>
        <p:txBody>
          <a:bodyPr/>
          <a:lstStyle/>
          <a:p>
            <a:r>
              <a:rPr lang="es-GT" dirty="0"/>
              <a:t>04: Modo de Configuración de Junos CLI</a:t>
            </a:r>
            <a:endParaRPr lang="en-US" dirty="0"/>
          </a:p>
          <a:p>
            <a:endParaRPr lang="en-US" dirty="0"/>
          </a:p>
        </p:txBody>
      </p:sp>
    </p:spTree>
    <p:extLst>
      <p:ext uri="{BB962C8B-B14F-4D97-AF65-F5344CB8AC3E}">
        <p14:creationId xmlns:p14="http://schemas.microsoft.com/office/powerpoint/2010/main" val="193043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8"/>
            <a:ext cx="5339646" cy="5123782"/>
          </a:xfrm>
        </p:spPr>
        <p:txBody>
          <a:bodyPr>
            <a:normAutofit fontScale="92500" lnSpcReduction="20000"/>
          </a:bodyPr>
          <a:lstStyle/>
          <a:p>
            <a:r>
              <a:rPr lang="es-GT" dirty="0"/>
              <a:t>Ingresar al modo configuración</a:t>
            </a:r>
          </a:p>
          <a:p>
            <a:pPr lvl="1"/>
            <a:r>
              <a:rPr lang="es-ES" dirty="0"/>
              <a:t>Puede ingresar al modo de configuración emitiendo el comando </a:t>
            </a:r>
            <a:r>
              <a:rPr lang="es-ES" dirty="0">
                <a:latin typeface="Consolas" panose="020B0609020204030204" pitchFamily="49" charset="0"/>
              </a:rPr>
              <a:t>configure</a:t>
            </a:r>
            <a:r>
              <a:rPr lang="es-ES" dirty="0"/>
              <a:t> desde el modo operativo de </a:t>
            </a:r>
            <a:r>
              <a:rPr lang="es-ES" dirty="0" err="1"/>
              <a:t>CLl</a:t>
            </a:r>
            <a:r>
              <a:rPr lang="es-ES" dirty="0"/>
              <a:t>. Si ingresa al modo de configuración mientras otro usuario también está en el modo de configuración, un mensaje indica quién es el usuario y qué parte de la configuración está viendo o editando el usuario. En el modo de configuración, el indicador Cambia del símbolo mayor que (&gt;) del modo operativo al signo de numeral (#), precedido por el nombre del usuario y el nombre del dispositivo.</a:t>
            </a:r>
          </a:p>
          <a:p>
            <a:pPr lvl="1"/>
            <a:r>
              <a:rPr lang="es-ES" dirty="0"/>
              <a:t>La parte del mensaje entre corchetes, como [</a:t>
            </a:r>
            <a:r>
              <a:rPr lang="es-ES" dirty="0" err="1"/>
              <a:t>edit</a:t>
            </a:r>
            <a:r>
              <a:rPr lang="es-ES" dirty="0"/>
              <a:t>], es un banner que indica que está en modo de configuración y especifica su ubicación dentro de la jerarquía de configuración.</a:t>
            </a:r>
            <a:endParaRPr lang="en-U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3" name="Content Placeholder 2">
            <a:extLst>
              <a:ext uri="{FF2B5EF4-FFF2-40B4-BE49-F238E27FC236}">
                <a16:creationId xmlns:a16="http://schemas.microsoft.com/office/drawing/2014/main" id="{A7A4564B-672B-42C2-B13A-899275684B20}"/>
              </a:ext>
            </a:extLst>
          </p:cNvPr>
          <p:cNvSpPr>
            <a:spLocks noGrp="1"/>
          </p:cNvSpPr>
          <p:nvPr>
            <p:ph sz="quarter" idx="14"/>
          </p:nvPr>
        </p:nvSpPr>
        <p:spPr/>
        <p:txBody>
          <a:bodyPr/>
          <a:lstStyle/>
          <a:p>
            <a:r>
              <a:rPr lang="es-GT" dirty="0"/>
              <a:t>04: Modo de Configuración de Junos CLI</a:t>
            </a:r>
            <a:endParaRPr lang="en-US" dirty="0"/>
          </a:p>
        </p:txBody>
      </p:sp>
      <p:pic>
        <p:nvPicPr>
          <p:cNvPr id="9" name="Content Placeholder 8">
            <a:extLst>
              <a:ext uri="{FF2B5EF4-FFF2-40B4-BE49-F238E27FC236}">
                <a16:creationId xmlns:a16="http://schemas.microsoft.com/office/drawing/2014/main" id="{E8372459-218C-44CC-81ED-7768847F47F6}"/>
              </a:ext>
            </a:extLst>
          </p:cNvPr>
          <p:cNvPicPr>
            <a:picLocks noGrp="1" noChangeAspect="1"/>
          </p:cNvPicPr>
          <p:nvPr>
            <p:ph sz="half" idx="13"/>
          </p:nvPr>
        </p:nvPicPr>
        <p:blipFill>
          <a:blip r:embed="rId3"/>
          <a:stretch>
            <a:fillRect/>
          </a:stretch>
        </p:blipFill>
        <p:spPr>
          <a:xfrm>
            <a:off x="6477000" y="2162969"/>
            <a:ext cx="5340349" cy="2946399"/>
          </a:xfrm>
        </p:spPr>
      </p:pic>
      <p:pic>
        <p:nvPicPr>
          <p:cNvPr id="5" name="Picture 4">
            <a:extLst>
              <a:ext uri="{FF2B5EF4-FFF2-40B4-BE49-F238E27FC236}">
                <a16:creationId xmlns:a16="http://schemas.microsoft.com/office/drawing/2014/main" id="{B88CFE60-95EF-4402-843D-BB32514150A7}"/>
              </a:ext>
            </a:extLst>
          </p:cNvPr>
          <p:cNvPicPr>
            <a:picLocks noChangeAspect="1"/>
          </p:cNvPicPr>
          <p:nvPr/>
        </p:nvPicPr>
        <p:blipFill>
          <a:blip r:embed="rId4"/>
          <a:stretch>
            <a:fillRect/>
          </a:stretch>
        </p:blipFill>
        <p:spPr>
          <a:xfrm>
            <a:off x="7123747" y="5406355"/>
            <a:ext cx="4509607" cy="628685"/>
          </a:xfrm>
          <a:prstGeom prst="rect">
            <a:avLst/>
          </a:prstGeom>
        </p:spPr>
      </p:pic>
      <p:pic>
        <p:nvPicPr>
          <p:cNvPr id="7" name="Picture 6">
            <a:extLst>
              <a:ext uri="{FF2B5EF4-FFF2-40B4-BE49-F238E27FC236}">
                <a16:creationId xmlns:a16="http://schemas.microsoft.com/office/drawing/2014/main" id="{8CA97313-BD6B-4F88-B858-1E07A5507E20}"/>
              </a:ext>
            </a:extLst>
          </p:cNvPr>
          <p:cNvPicPr>
            <a:picLocks noChangeAspect="1"/>
          </p:cNvPicPr>
          <p:nvPr/>
        </p:nvPicPr>
        <p:blipFill>
          <a:blip r:embed="rId5"/>
          <a:stretch>
            <a:fillRect/>
          </a:stretch>
        </p:blipFill>
        <p:spPr>
          <a:xfrm>
            <a:off x="8272850" y="2750219"/>
            <a:ext cx="3543795" cy="1771897"/>
          </a:xfrm>
          <a:prstGeom prst="rect">
            <a:avLst/>
          </a:prstGeom>
        </p:spPr>
      </p:pic>
    </p:spTree>
    <p:extLst>
      <p:ext uri="{BB962C8B-B14F-4D97-AF65-F5344CB8AC3E}">
        <p14:creationId xmlns:p14="http://schemas.microsoft.com/office/powerpoint/2010/main" val="145826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normAutofit/>
          </a:bodyPr>
          <a:lstStyle/>
          <a:p>
            <a:r>
              <a:rPr lang="es-GT" dirty="0"/>
              <a:t>Ingresar al modo configuración</a:t>
            </a:r>
          </a:p>
          <a:p>
            <a:pPr lvl="1"/>
            <a:r>
              <a:rPr lang="es-ES" dirty="0"/>
              <a:t>Se utiliza el comando </a:t>
            </a:r>
            <a:r>
              <a:rPr lang="es-ES" b="1" dirty="0"/>
              <a:t>configure exclusive </a:t>
            </a:r>
            <a:r>
              <a:rPr lang="es-ES" dirty="0"/>
              <a:t>para excluir a otros usuarios de editar la configuración</a:t>
            </a:r>
          </a:p>
          <a:p>
            <a:pPr lvl="1"/>
            <a:r>
              <a:rPr lang="es-ES" dirty="0"/>
              <a:t>Cualquier cambio sin </a:t>
            </a:r>
            <a:r>
              <a:rPr lang="es-ES" b="1" dirty="0" err="1"/>
              <a:t>commit</a:t>
            </a:r>
            <a:r>
              <a:rPr lang="es-ES" dirty="0"/>
              <a:t>, son descartados cuando el usuario sale.</a:t>
            </a:r>
            <a:endParaRPr lang="en-U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pic>
        <p:nvPicPr>
          <p:cNvPr id="7" name="Content Placeholder 6">
            <a:extLst>
              <a:ext uri="{FF2B5EF4-FFF2-40B4-BE49-F238E27FC236}">
                <a16:creationId xmlns:a16="http://schemas.microsoft.com/office/drawing/2014/main" id="{3C73A2CA-3CFB-422A-9EED-F6C6D94C0D32}"/>
              </a:ext>
            </a:extLst>
          </p:cNvPr>
          <p:cNvPicPr>
            <a:picLocks noGrp="1" noChangeAspect="1"/>
          </p:cNvPicPr>
          <p:nvPr>
            <p:ph sz="half" idx="13"/>
          </p:nvPr>
        </p:nvPicPr>
        <p:blipFill>
          <a:blip r:embed="rId3"/>
          <a:stretch>
            <a:fillRect/>
          </a:stretch>
        </p:blipFill>
        <p:spPr>
          <a:xfrm>
            <a:off x="1311316" y="2863745"/>
            <a:ext cx="9067123" cy="3699873"/>
          </a:xfrm>
        </p:spPr>
      </p:pic>
      <p:sp>
        <p:nvSpPr>
          <p:cNvPr id="3" name="Content Placeholder 2">
            <a:extLst>
              <a:ext uri="{FF2B5EF4-FFF2-40B4-BE49-F238E27FC236}">
                <a16:creationId xmlns:a16="http://schemas.microsoft.com/office/drawing/2014/main" id="{A7A4564B-672B-42C2-B13A-899275684B20}"/>
              </a:ext>
            </a:extLst>
          </p:cNvPr>
          <p:cNvSpPr>
            <a:spLocks noGrp="1"/>
          </p:cNvSpPr>
          <p:nvPr>
            <p:ph sz="quarter" idx="14"/>
          </p:nvPr>
        </p:nvSpPr>
        <p:spPr/>
        <p:txBody>
          <a:bodyPr/>
          <a:lstStyle/>
          <a:p>
            <a:r>
              <a:rPr lang="es-GT" dirty="0"/>
              <a:t>04: Modo de Configuración de Junos CLI</a:t>
            </a:r>
            <a:endParaRPr lang="en-US" dirty="0"/>
          </a:p>
        </p:txBody>
      </p:sp>
    </p:spTree>
    <p:extLst>
      <p:ext uri="{BB962C8B-B14F-4D97-AF65-F5344CB8AC3E}">
        <p14:creationId xmlns:p14="http://schemas.microsoft.com/office/powerpoint/2010/main" val="30674361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2387</TotalTime>
  <Words>6519</Words>
  <Application>Microsoft Office PowerPoint</Application>
  <PresentationFormat>Widescreen</PresentationFormat>
  <Paragraphs>504</Paragraphs>
  <Slides>62</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Bahnschrift SemiBold</vt:lpstr>
      <vt:lpstr>Calibri</vt:lpstr>
      <vt:lpstr>Consolas</vt:lpstr>
      <vt:lpstr>Corbel</vt:lpstr>
      <vt:lpstr>Symbol</vt:lpstr>
      <vt:lpstr>Wingdings</vt:lpstr>
      <vt:lpstr>Tema de Office</vt:lpstr>
      <vt:lpstr>Modo de Configuración de Junos CLI</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dc:title>
  <dc:creator/>
  <cp:lastModifiedBy>Ramirez, Carlos</cp:lastModifiedBy>
  <cp:revision>3</cp:revision>
  <dcterms:created xsi:type="dcterms:W3CDTF">2022-02-13T05:49:53Z</dcterms:created>
  <dcterms:modified xsi:type="dcterms:W3CDTF">2022-03-22T20:48:16Z</dcterms:modified>
</cp:coreProperties>
</file>