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424" r:id="rId2"/>
    <p:sldId id="425" r:id="rId3"/>
    <p:sldId id="275" r:id="rId4"/>
    <p:sldId id="426" r:id="rId5"/>
    <p:sldId id="276" r:id="rId6"/>
    <p:sldId id="290" r:id="rId7"/>
    <p:sldId id="277" r:id="rId8"/>
    <p:sldId id="278" r:id="rId9"/>
    <p:sldId id="279" r:id="rId10"/>
    <p:sldId id="280" r:id="rId11"/>
    <p:sldId id="281" r:id="rId12"/>
    <p:sldId id="291" r:id="rId13"/>
    <p:sldId id="284" r:id="rId14"/>
    <p:sldId id="283" r:id="rId15"/>
    <p:sldId id="292" r:id="rId16"/>
    <p:sldId id="293" r:id="rId17"/>
    <p:sldId id="295" r:id="rId18"/>
    <p:sldId id="294" r:id="rId19"/>
    <p:sldId id="305" r:id="rId20"/>
    <p:sldId id="296" r:id="rId21"/>
    <p:sldId id="297" r:id="rId22"/>
    <p:sldId id="306" r:id="rId23"/>
    <p:sldId id="298" r:id="rId24"/>
    <p:sldId id="299" r:id="rId25"/>
    <p:sldId id="307" r:id="rId26"/>
    <p:sldId id="300" r:id="rId27"/>
    <p:sldId id="301" r:id="rId28"/>
    <p:sldId id="302" r:id="rId29"/>
    <p:sldId id="427"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28EAE-B2E9-4083-B736-CE69CE59857A}" v="19" dt="2022-03-22T20:49:34.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5395" autoAdjust="0"/>
  </p:normalViewPr>
  <p:slideViewPr>
    <p:cSldViewPr snapToGrid="0">
      <p:cViewPr varScale="1">
        <p:scale>
          <a:sx n="73" d="100"/>
          <a:sy n="73"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4FA28EAE-B2E9-4083-B736-CE69CE59857A}"/>
    <pc:docChg chg="undo custSel addSld delSld modSld sldOrd">
      <pc:chgData name="Carlos Leonel Ramirez Martinez" userId="14d3900238d93848" providerId="LiveId" clId="{4FA28EAE-B2E9-4083-B736-CE69CE59857A}" dt="2022-03-22T20:49:44.036" v="453"/>
      <pc:docMkLst>
        <pc:docMk/>
      </pc:docMkLst>
      <pc:sldChg chg="addSp delSp modSp add mod">
        <pc:chgData name="Carlos Leonel Ramirez Martinez" userId="14d3900238d93848" providerId="LiveId" clId="{4FA28EAE-B2E9-4083-B736-CE69CE59857A}" dt="2022-03-21T23:05:25.995" v="351" actId="1076"/>
        <pc:sldMkLst>
          <pc:docMk/>
          <pc:sldMk cId="1347455625" sldId="275"/>
        </pc:sldMkLst>
        <pc:spChg chg="mod">
          <ac:chgData name="Carlos Leonel Ramirez Martinez" userId="14d3900238d93848" providerId="LiveId" clId="{4FA28EAE-B2E9-4083-B736-CE69CE59857A}" dt="2022-03-21T22:59:08.100" v="160" actId="20577"/>
          <ac:spMkLst>
            <pc:docMk/>
            <pc:sldMk cId="1347455625" sldId="275"/>
            <ac:spMk id="7" creationId="{1C6331CC-28A1-405D-8B44-CDE7DD0D44AE}"/>
          </ac:spMkLst>
        </pc:spChg>
        <pc:graphicFrameChg chg="add mod modGraphic">
          <ac:chgData name="Carlos Leonel Ramirez Martinez" userId="14d3900238d93848" providerId="LiveId" clId="{4FA28EAE-B2E9-4083-B736-CE69CE59857A}" dt="2022-03-21T23:05:25.995" v="351" actId="1076"/>
          <ac:graphicFrameMkLst>
            <pc:docMk/>
            <pc:sldMk cId="1347455625" sldId="275"/>
            <ac:graphicFrameMk id="4" creationId="{F34F2913-C44A-4088-8B50-042A2A8F577B}"/>
          </ac:graphicFrameMkLst>
        </pc:graphicFrameChg>
        <pc:picChg chg="del">
          <ac:chgData name="Carlos Leonel Ramirez Martinez" userId="14d3900238d93848" providerId="LiveId" clId="{4FA28EAE-B2E9-4083-B736-CE69CE59857A}" dt="2022-03-21T22:59:44.389" v="161" actId="478"/>
          <ac:picMkLst>
            <pc:docMk/>
            <pc:sldMk cId="1347455625" sldId="275"/>
            <ac:picMk id="5" creationId="{4F5DA136-46A3-4D20-90AF-2B1C60B90F1F}"/>
          </ac:picMkLst>
        </pc:picChg>
      </pc:sldChg>
      <pc:sldChg chg="modSp add">
        <pc:chgData name="Carlos Leonel Ramirez Martinez" userId="14d3900238d93848" providerId="LiveId" clId="{4FA28EAE-B2E9-4083-B736-CE69CE59857A}" dt="2022-03-22T20:49:34.385" v="451"/>
        <pc:sldMkLst>
          <pc:docMk/>
          <pc:sldMk cId="2522943307" sldId="276"/>
        </pc:sldMkLst>
        <pc:spChg chg="mod">
          <ac:chgData name="Carlos Leonel Ramirez Martinez" userId="14d3900238d93848" providerId="LiveId" clId="{4FA28EAE-B2E9-4083-B736-CE69CE59857A}" dt="2022-03-22T20:49:34.385" v="451"/>
          <ac:spMkLst>
            <pc:docMk/>
            <pc:sldMk cId="2522943307" sldId="276"/>
            <ac:spMk id="7" creationId="{1C6331CC-28A1-405D-8B44-CDE7DD0D44AE}"/>
          </ac:spMkLst>
        </pc:spChg>
      </pc:sldChg>
      <pc:sldChg chg="modSp add">
        <pc:chgData name="Carlos Leonel Ramirez Martinez" userId="14d3900238d93848" providerId="LiveId" clId="{4FA28EAE-B2E9-4083-B736-CE69CE59857A}" dt="2022-03-22T20:49:34.385" v="451"/>
        <pc:sldMkLst>
          <pc:docMk/>
          <pc:sldMk cId="4259084026" sldId="277"/>
        </pc:sldMkLst>
        <pc:spChg chg="mod">
          <ac:chgData name="Carlos Leonel Ramirez Martinez" userId="14d3900238d93848" providerId="LiveId" clId="{4FA28EAE-B2E9-4083-B736-CE69CE59857A}" dt="2022-03-22T20:49:34.385" v="451"/>
          <ac:spMkLst>
            <pc:docMk/>
            <pc:sldMk cId="4259084026" sldId="277"/>
            <ac:spMk id="7" creationId="{1C6331CC-28A1-405D-8B44-CDE7DD0D44AE}"/>
          </ac:spMkLst>
        </pc:spChg>
      </pc:sldChg>
      <pc:sldChg chg="addSp delSp modSp add mod">
        <pc:chgData name="Carlos Leonel Ramirez Martinez" userId="14d3900238d93848" providerId="LiveId" clId="{4FA28EAE-B2E9-4083-B736-CE69CE59857A}" dt="2022-03-22T20:49:34.385" v="451"/>
        <pc:sldMkLst>
          <pc:docMk/>
          <pc:sldMk cId="3905488469" sldId="278"/>
        </pc:sldMkLst>
        <pc:spChg chg="mod">
          <ac:chgData name="Carlos Leonel Ramirez Martinez" userId="14d3900238d93848" providerId="LiveId" clId="{4FA28EAE-B2E9-4083-B736-CE69CE59857A}" dt="2022-03-21T23:08:07.819" v="424" actId="20577"/>
          <ac:spMkLst>
            <pc:docMk/>
            <pc:sldMk cId="3905488469" sldId="278"/>
            <ac:spMk id="3" creationId="{5B4F1F40-35F9-41F2-B343-77C34758AC1B}"/>
          </ac:spMkLst>
        </pc:spChg>
        <pc:spChg chg="mod">
          <ac:chgData name="Carlos Leonel Ramirez Martinez" userId="14d3900238d93848" providerId="LiveId" clId="{4FA28EAE-B2E9-4083-B736-CE69CE59857A}" dt="2022-03-22T20:49:34.385" v="451"/>
          <ac:spMkLst>
            <pc:docMk/>
            <pc:sldMk cId="3905488469" sldId="278"/>
            <ac:spMk id="4" creationId="{3C79B971-993B-4F92-95E3-0BF4194F0DA8}"/>
          </ac:spMkLst>
        </pc:spChg>
        <pc:picChg chg="del">
          <ac:chgData name="Carlos Leonel Ramirez Martinez" userId="14d3900238d93848" providerId="LiveId" clId="{4FA28EAE-B2E9-4083-B736-CE69CE59857A}" dt="2022-03-21T23:07:28.067" v="367" actId="478"/>
          <ac:picMkLst>
            <pc:docMk/>
            <pc:sldMk cId="3905488469" sldId="278"/>
            <ac:picMk id="6" creationId="{B0B04D7C-1476-42C9-98DC-6CD04D35DEB6}"/>
          </ac:picMkLst>
        </pc:picChg>
        <pc:picChg chg="add mod">
          <ac:chgData name="Carlos Leonel Ramirez Martinez" userId="14d3900238d93848" providerId="LiveId" clId="{4FA28EAE-B2E9-4083-B736-CE69CE59857A}" dt="2022-03-21T23:07:32.986" v="371" actId="1076"/>
          <ac:picMkLst>
            <pc:docMk/>
            <pc:sldMk cId="3905488469" sldId="278"/>
            <ac:picMk id="7" creationId="{ED96A581-76FD-4A01-883A-CEA1830E4903}"/>
          </ac:picMkLst>
        </pc:picChg>
      </pc:sldChg>
      <pc:sldChg chg="addSp delSp modSp add mod modClrScheme chgLayout">
        <pc:chgData name="Carlos Leonel Ramirez Martinez" userId="14d3900238d93848" providerId="LiveId" clId="{4FA28EAE-B2E9-4083-B736-CE69CE59857A}" dt="2022-03-22T20:49:34.385" v="451"/>
        <pc:sldMkLst>
          <pc:docMk/>
          <pc:sldMk cId="3134049010" sldId="279"/>
        </pc:sldMkLst>
        <pc:spChg chg="mod ord">
          <ac:chgData name="Carlos Leonel Ramirez Martinez" userId="14d3900238d93848" providerId="LiveId" clId="{4FA28EAE-B2E9-4083-B736-CE69CE59857A}" dt="2022-03-21T23:09:48.909" v="437" actId="15"/>
          <ac:spMkLst>
            <pc:docMk/>
            <pc:sldMk cId="3134049010" sldId="279"/>
            <ac:spMk id="3" creationId="{BD52FC04-6392-44AC-AAE7-DA87996E8024}"/>
          </ac:spMkLst>
        </pc:spChg>
        <pc:spChg chg="add del mod">
          <ac:chgData name="Carlos Leonel Ramirez Martinez" userId="14d3900238d93848" providerId="LiveId" clId="{4FA28EAE-B2E9-4083-B736-CE69CE59857A}" dt="2022-03-21T23:09:19.266" v="428" actId="22"/>
          <ac:spMkLst>
            <pc:docMk/>
            <pc:sldMk cId="3134049010" sldId="279"/>
            <ac:spMk id="4" creationId="{2DF33EBB-0BB7-4462-A1CA-A398131A9A90}"/>
          </ac:spMkLst>
        </pc:spChg>
        <pc:spChg chg="mod ord">
          <ac:chgData name="Carlos Leonel Ramirez Martinez" userId="14d3900238d93848" providerId="LiveId" clId="{4FA28EAE-B2E9-4083-B736-CE69CE59857A}" dt="2022-03-21T23:09:28.390" v="429" actId="700"/>
          <ac:spMkLst>
            <pc:docMk/>
            <pc:sldMk cId="3134049010" sldId="279"/>
            <ac:spMk id="10" creationId="{EDB15DBE-9E57-4EDF-A8A5-FF07B10CB848}"/>
          </ac:spMkLst>
        </pc:spChg>
        <pc:spChg chg="mod ord">
          <ac:chgData name="Carlos Leonel Ramirez Martinez" userId="14d3900238d93848" providerId="LiveId" clId="{4FA28EAE-B2E9-4083-B736-CE69CE59857A}" dt="2022-03-22T20:49:34.385" v="451"/>
          <ac:spMkLst>
            <pc:docMk/>
            <pc:sldMk cId="3134049010" sldId="279"/>
            <ac:spMk id="11" creationId="{903D6AFE-5D11-4CE9-9BD2-F15CEB310073}"/>
          </ac:spMkLst>
        </pc:spChg>
        <pc:picChg chg="add del">
          <ac:chgData name="Carlos Leonel Ramirez Martinez" userId="14d3900238d93848" providerId="LiveId" clId="{4FA28EAE-B2E9-4083-B736-CE69CE59857A}" dt="2022-03-21T23:09:18.260" v="427" actId="22"/>
          <ac:picMkLst>
            <pc:docMk/>
            <pc:sldMk cId="3134049010" sldId="279"/>
            <ac:picMk id="6" creationId="{86AEFE50-5CE3-4015-A32E-5CAFDECB29BE}"/>
          </ac:picMkLst>
        </pc:picChg>
        <pc:picChg chg="add del mod ord">
          <ac:chgData name="Carlos Leonel Ramirez Martinez" userId="14d3900238d93848" providerId="LiveId" clId="{4FA28EAE-B2E9-4083-B736-CE69CE59857A}" dt="2022-03-21T23:09:30.963" v="430" actId="478"/>
          <ac:picMkLst>
            <pc:docMk/>
            <pc:sldMk cId="3134049010" sldId="279"/>
            <ac:picMk id="8" creationId="{4B248964-F79D-4B11-99ED-B01BE93DD590}"/>
          </ac:picMkLst>
        </pc:picChg>
        <pc:picChg chg="add mod">
          <ac:chgData name="Carlos Leonel Ramirez Martinez" userId="14d3900238d93848" providerId="LiveId" clId="{4FA28EAE-B2E9-4083-B736-CE69CE59857A}" dt="2022-03-21T23:09:40.226" v="435" actId="1076"/>
          <ac:picMkLst>
            <pc:docMk/>
            <pc:sldMk cId="3134049010" sldId="279"/>
            <ac:picMk id="12" creationId="{A0DD8F38-9247-4F14-ADC8-69FD3B27BAD1}"/>
          </ac:picMkLst>
        </pc:picChg>
        <pc:picChg chg="del">
          <ac:chgData name="Carlos Leonel Ramirez Martinez" userId="14d3900238d93848" providerId="LiveId" clId="{4FA28EAE-B2E9-4083-B736-CE69CE59857A}" dt="2022-03-21T23:09:15.446" v="425" actId="478"/>
          <ac:picMkLst>
            <pc:docMk/>
            <pc:sldMk cId="3134049010" sldId="279"/>
            <ac:picMk id="13" creationId="{77519D79-FCFC-42BD-B8F5-7CD9A08B8A16}"/>
          </ac:picMkLst>
        </pc:picChg>
      </pc:sldChg>
      <pc:sldChg chg="modSp add">
        <pc:chgData name="Carlos Leonel Ramirez Martinez" userId="14d3900238d93848" providerId="LiveId" clId="{4FA28EAE-B2E9-4083-B736-CE69CE59857A}" dt="2022-03-22T20:49:34.385" v="451"/>
        <pc:sldMkLst>
          <pc:docMk/>
          <pc:sldMk cId="3645942159" sldId="280"/>
        </pc:sldMkLst>
        <pc:spChg chg="mod">
          <ac:chgData name="Carlos Leonel Ramirez Martinez" userId="14d3900238d93848" providerId="LiveId" clId="{4FA28EAE-B2E9-4083-B736-CE69CE59857A}" dt="2022-03-22T20:49:34.385" v="451"/>
          <ac:spMkLst>
            <pc:docMk/>
            <pc:sldMk cId="3645942159" sldId="280"/>
            <ac:spMk id="12" creationId="{AC5E48CF-65DE-4FEF-B74A-4BBD63232F4A}"/>
          </ac:spMkLst>
        </pc:spChg>
      </pc:sldChg>
      <pc:sldChg chg="modSp add">
        <pc:chgData name="Carlos Leonel Ramirez Martinez" userId="14d3900238d93848" providerId="LiveId" clId="{4FA28EAE-B2E9-4083-B736-CE69CE59857A}" dt="2022-03-22T20:49:34.385" v="451"/>
        <pc:sldMkLst>
          <pc:docMk/>
          <pc:sldMk cId="540718254" sldId="281"/>
        </pc:sldMkLst>
        <pc:spChg chg="mod">
          <ac:chgData name="Carlos Leonel Ramirez Martinez" userId="14d3900238d93848" providerId="LiveId" clId="{4FA28EAE-B2E9-4083-B736-CE69CE59857A}" dt="2022-03-22T20:49:34.385" v="451"/>
          <ac:spMkLst>
            <pc:docMk/>
            <pc:sldMk cId="540718254" sldId="281"/>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4277299381" sldId="283"/>
        </pc:sldMkLst>
        <pc:spChg chg="mod">
          <ac:chgData name="Carlos Leonel Ramirez Martinez" userId="14d3900238d93848" providerId="LiveId" clId="{4FA28EAE-B2E9-4083-B736-CE69CE59857A}" dt="2022-03-22T20:49:34.385" v="451"/>
          <ac:spMkLst>
            <pc:docMk/>
            <pc:sldMk cId="4277299381" sldId="283"/>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1939778263" sldId="284"/>
        </pc:sldMkLst>
        <pc:spChg chg="mod">
          <ac:chgData name="Carlos Leonel Ramirez Martinez" userId="14d3900238d93848" providerId="LiveId" clId="{4FA28EAE-B2E9-4083-B736-CE69CE59857A}" dt="2022-03-22T20:49:34.385" v="451"/>
          <ac:spMkLst>
            <pc:docMk/>
            <pc:sldMk cId="1939778263" sldId="284"/>
            <ac:spMk id="16" creationId="{7CE0D4C1-C21C-4C9B-87AA-CE2D83F54536}"/>
          </ac:spMkLst>
        </pc:spChg>
      </pc:sldChg>
      <pc:sldChg chg="add del">
        <pc:chgData name="Carlos Leonel Ramirez Martinez" userId="14d3900238d93848" providerId="LiveId" clId="{4FA28EAE-B2E9-4083-B736-CE69CE59857A}" dt="2022-03-21T23:06:21.197" v="364" actId="47"/>
        <pc:sldMkLst>
          <pc:docMk/>
          <pc:sldMk cId="1539801615" sldId="285"/>
        </pc:sldMkLst>
      </pc:sldChg>
      <pc:sldChg chg="add del">
        <pc:chgData name="Carlos Leonel Ramirez Martinez" userId="14d3900238d93848" providerId="LiveId" clId="{4FA28EAE-B2E9-4083-B736-CE69CE59857A}" dt="2022-03-21T23:06:16.567" v="360" actId="47"/>
        <pc:sldMkLst>
          <pc:docMk/>
          <pc:sldMk cId="2857454322" sldId="286"/>
        </pc:sldMkLst>
      </pc:sldChg>
      <pc:sldChg chg="add del">
        <pc:chgData name="Carlos Leonel Ramirez Martinez" userId="14d3900238d93848" providerId="LiveId" clId="{4FA28EAE-B2E9-4083-B736-CE69CE59857A}" dt="2022-03-21T23:06:19.396" v="362" actId="47"/>
        <pc:sldMkLst>
          <pc:docMk/>
          <pc:sldMk cId="1848596714" sldId="287"/>
        </pc:sldMkLst>
      </pc:sldChg>
      <pc:sldChg chg="add del">
        <pc:chgData name="Carlos Leonel Ramirez Martinez" userId="14d3900238d93848" providerId="LiveId" clId="{4FA28EAE-B2E9-4083-B736-CE69CE59857A}" dt="2022-03-21T23:06:17.861" v="361" actId="47"/>
        <pc:sldMkLst>
          <pc:docMk/>
          <pc:sldMk cId="1844136161" sldId="288"/>
        </pc:sldMkLst>
      </pc:sldChg>
      <pc:sldChg chg="add del">
        <pc:chgData name="Carlos Leonel Ramirez Martinez" userId="14d3900238d93848" providerId="LiveId" clId="{4FA28EAE-B2E9-4083-B736-CE69CE59857A}" dt="2022-03-21T23:06:20.373" v="363" actId="47"/>
        <pc:sldMkLst>
          <pc:docMk/>
          <pc:sldMk cId="3170157014" sldId="289"/>
        </pc:sldMkLst>
      </pc:sldChg>
      <pc:sldChg chg="modSp add mod ord">
        <pc:chgData name="Carlos Leonel Ramirez Martinez" userId="14d3900238d93848" providerId="LiveId" clId="{4FA28EAE-B2E9-4083-B736-CE69CE59857A}" dt="2022-03-22T20:49:44.036" v="453"/>
        <pc:sldMkLst>
          <pc:docMk/>
          <pc:sldMk cId="2278150781" sldId="290"/>
        </pc:sldMkLst>
        <pc:spChg chg="mod">
          <ac:chgData name="Carlos Leonel Ramirez Martinez" userId="14d3900238d93848" providerId="LiveId" clId="{4FA28EAE-B2E9-4083-B736-CE69CE59857A}" dt="2022-03-21T23:06:41.993" v="366" actId="207"/>
          <ac:spMkLst>
            <pc:docMk/>
            <pc:sldMk cId="2278150781" sldId="290"/>
            <ac:spMk id="4" creationId="{F8FC98EB-C8B2-4D49-ADB8-39949476FD4C}"/>
          </ac:spMkLst>
        </pc:spChg>
        <pc:spChg chg="mod">
          <ac:chgData name="Carlos Leonel Ramirez Martinez" userId="14d3900238d93848" providerId="LiveId" clId="{4FA28EAE-B2E9-4083-B736-CE69CE59857A}" dt="2022-03-22T20:49:34.385" v="451"/>
          <ac:spMkLst>
            <pc:docMk/>
            <pc:sldMk cId="2278150781" sldId="290"/>
            <ac:spMk id="7" creationId="{1C6331CC-28A1-405D-8B44-CDE7DD0D44AE}"/>
          </ac:spMkLst>
        </pc:spChg>
        <pc:spChg chg="mod">
          <ac:chgData name="Carlos Leonel Ramirez Martinez" userId="14d3900238d93848" providerId="LiveId" clId="{4FA28EAE-B2E9-4083-B736-CE69CE59857A}" dt="2022-03-21T23:06:41.993" v="366" actId="207"/>
          <ac:spMkLst>
            <pc:docMk/>
            <pc:sldMk cId="2278150781" sldId="290"/>
            <ac:spMk id="9" creationId="{A8AEF33F-B0B3-4A5C-AEE8-68C7B3BCD3B9}"/>
          </ac:spMkLst>
        </pc:spChg>
      </pc:sldChg>
      <pc:sldChg chg="modSp add">
        <pc:chgData name="Carlos Leonel Ramirez Martinez" userId="14d3900238d93848" providerId="LiveId" clId="{4FA28EAE-B2E9-4083-B736-CE69CE59857A}" dt="2022-03-22T20:49:34.385" v="451"/>
        <pc:sldMkLst>
          <pc:docMk/>
          <pc:sldMk cId="2087258151" sldId="291"/>
        </pc:sldMkLst>
        <pc:spChg chg="mod">
          <ac:chgData name="Carlos Leonel Ramirez Martinez" userId="14d3900238d93848" providerId="LiveId" clId="{4FA28EAE-B2E9-4083-B736-CE69CE59857A}" dt="2022-03-22T20:49:34.385" v="451"/>
          <ac:spMkLst>
            <pc:docMk/>
            <pc:sldMk cId="2087258151" sldId="291"/>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17057173" sldId="292"/>
        </pc:sldMkLst>
        <pc:spChg chg="mod">
          <ac:chgData name="Carlos Leonel Ramirez Martinez" userId="14d3900238d93848" providerId="LiveId" clId="{4FA28EAE-B2E9-4083-B736-CE69CE59857A}" dt="2022-03-22T20:49:34.385" v="451"/>
          <ac:spMkLst>
            <pc:docMk/>
            <pc:sldMk cId="17057173" sldId="292"/>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1659619053" sldId="293"/>
        </pc:sldMkLst>
        <pc:spChg chg="mod">
          <ac:chgData name="Carlos Leonel Ramirez Martinez" userId="14d3900238d93848" providerId="LiveId" clId="{4FA28EAE-B2E9-4083-B736-CE69CE59857A}" dt="2022-03-22T20:49:34.385" v="451"/>
          <ac:spMkLst>
            <pc:docMk/>
            <pc:sldMk cId="1659619053" sldId="293"/>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272235488" sldId="294"/>
        </pc:sldMkLst>
        <pc:spChg chg="mod">
          <ac:chgData name="Carlos Leonel Ramirez Martinez" userId="14d3900238d93848" providerId="LiveId" clId="{4FA28EAE-B2E9-4083-B736-CE69CE59857A}" dt="2022-03-22T20:49:34.385" v="451"/>
          <ac:spMkLst>
            <pc:docMk/>
            <pc:sldMk cId="272235488" sldId="294"/>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2445405699" sldId="295"/>
        </pc:sldMkLst>
        <pc:spChg chg="mod">
          <ac:chgData name="Carlos Leonel Ramirez Martinez" userId="14d3900238d93848" providerId="LiveId" clId="{4FA28EAE-B2E9-4083-B736-CE69CE59857A}" dt="2022-03-22T20:49:34.385" v="451"/>
          <ac:spMkLst>
            <pc:docMk/>
            <pc:sldMk cId="2445405699" sldId="295"/>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3908179868" sldId="296"/>
        </pc:sldMkLst>
        <pc:spChg chg="mod">
          <ac:chgData name="Carlos Leonel Ramirez Martinez" userId="14d3900238d93848" providerId="LiveId" clId="{4FA28EAE-B2E9-4083-B736-CE69CE59857A}" dt="2022-03-22T20:49:34.385" v="451"/>
          <ac:spMkLst>
            <pc:docMk/>
            <pc:sldMk cId="3908179868" sldId="296"/>
            <ac:spMk id="8" creationId="{22D54359-CEE1-4E50-83C1-A3F73BE6CF31}"/>
          </ac:spMkLst>
        </pc:spChg>
      </pc:sldChg>
      <pc:sldChg chg="modSp add mod">
        <pc:chgData name="Carlos Leonel Ramirez Martinez" userId="14d3900238d93848" providerId="LiveId" clId="{4FA28EAE-B2E9-4083-B736-CE69CE59857A}" dt="2022-03-22T20:49:34.385" v="451"/>
        <pc:sldMkLst>
          <pc:docMk/>
          <pc:sldMk cId="1356815851" sldId="297"/>
        </pc:sldMkLst>
        <pc:spChg chg="mod">
          <ac:chgData name="Carlos Leonel Ramirez Martinez" userId="14d3900238d93848" providerId="LiveId" clId="{4FA28EAE-B2E9-4083-B736-CE69CE59857A}" dt="2022-03-22T20:49:34.385" v="451"/>
          <ac:spMkLst>
            <pc:docMk/>
            <pc:sldMk cId="1356815851" sldId="297"/>
            <ac:spMk id="8" creationId="{22D54359-CEE1-4E50-83C1-A3F73BE6CF31}"/>
          </ac:spMkLst>
        </pc:spChg>
        <pc:spChg chg="mod">
          <ac:chgData name="Carlos Leonel Ramirez Martinez" userId="14d3900238d93848" providerId="LiveId" clId="{4FA28EAE-B2E9-4083-B736-CE69CE59857A}" dt="2022-03-21T22:59:02.620" v="159" actId="27636"/>
          <ac:spMkLst>
            <pc:docMk/>
            <pc:sldMk cId="1356815851" sldId="297"/>
            <ac:spMk id="9" creationId="{37F1F972-211C-4007-BB5B-BC3852AA90FD}"/>
          </ac:spMkLst>
        </pc:spChg>
      </pc:sldChg>
      <pc:sldChg chg="modSp add">
        <pc:chgData name="Carlos Leonel Ramirez Martinez" userId="14d3900238d93848" providerId="LiveId" clId="{4FA28EAE-B2E9-4083-B736-CE69CE59857A}" dt="2022-03-22T20:49:34.385" v="451"/>
        <pc:sldMkLst>
          <pc:docMk/>
          <pc:sldMk cId="1702044462" sldId="298"/>
        </pc:sldMkLst>
        <pc:spChg chg="mod">
          <ac:chgData name="Carlos Leonel Ramirez Martinez" userId="14d3900238d93848" providerId="LiveId" clId="{4FA28EAE-B2E9-4083-B736-CE69CE59857A}" dt="2022-03-22T20:49:34.385" v="451"/>
          <ac:spMkLst>
            <pc:docMk/>
            <pc:sldMk cId="1702044462" sldId="298"/>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1516328571" sldId="299"/>
        </pc:sldMkLst>
        <pc:spChg chg="mod">
          <ac:chgData name="Carlos Leonel Ramirez Martinez" userId="14d3900238d93848" providerId="LiveId" clId="{4FA28EAE-B2E9-4083-B736-CE69CE59857A}" dt="2022-03-22T20:49:34.385" v="451"/>
          <ac:spMkLst>
            <pc:docMk/>
            <pc:sldMk cId="1516328571" sldId="299"/>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446175082" sldId="300"/>
        </pc:sldMkLst>
        <pc:spChg chg="mod">
          <ac:chgData name="Carlos Leonel Ramirez Martinez" userId="14d3900238d93848" providerId="LiveId" clId="{4FA28EAE-B2E9-4083-B736-CE69CE59857A}" dt="2022-03-22T20:49:34.385" v="451"/>
          <ac:spMkLst>
            <pc:docMk/>
            <pc:sldMk cId="446175082" sldId="300"/>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4224182638" sldId="301"/>
        </pc:sldMkLst>
        <pc:spChg chg="mod">
          <ac:chgData name="Carlos Leonel Ramirez Martinez" userId="14d3900238d93848" providerId="LiveId" clId="{4FA28EAE-B2E9-4083-B736-CE69CE59857A}" dt="2022-03-22T20:49:34.385" v="451"/>
          <ac:spMkLst>
            <pc:docMk/>
            <pc:sldMk cId="4224182638" sldId="301"/>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3215175622" sldId="302"/>
        </pc:sldMkLst>
        <pc:spChg chg="mod">
          <ac:chgData name="Carlos Leonel Ramirez Martinez" userId="14d3900238d93848" providerId="LiveId" clId="{4FA28EAE-B2E9-4083-B736-CE69CE59857A}" dt="2022-03-22T20:49:34.385" v="451"/>
          <ac:spMkLst>
            <pc:docMk/>
            <pc:sldMk cId="3215175622" sldId="302"/>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2637801096" sldId="305"/>
        </pc:sldMkLst>
        <pc:spChg chg="mod">
          <ac:chgData name="Carlos Leonel Ramirez Martinez" userId="14d3900238d93848" providerId="LiveId" clId="{4FA28EAE-B2E9-4083-B736-CE69CE59857A}" dt="2022-03-22T20:49:34.385" v="451"/>
          <ac:spMkLst>
            <pc:docMk/>
            <pc:sldMk cId="2637801096" sldId="305"/>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1594577914" sldId="306"/>
        </pc:sldMkLst>
        <pc:spChg chg="mod">
          <ac:chgData name="Carlos Leonel Ramirez Martinez" userId="14d3900238d93848" providerId="LiveId" clId="{4FA28EAE-B2E9-4083-B736-CE69CE59857A}" dt="2022-03-22T20:49:34.385" v="451"/>
          <ac:spMkLst>
            <pc:docMk/>
            <pc:sldMk cId="1594577914" sldId="306"/>
            <ac:spMk id="8" creationId="{22D54359-CEE1-4E50-83C1-A3F73BE6CF31}"/>
          </ac:spMkLst>
        </pc:spChg>
      </pc:sldChg>
      <pc:sldChg chg="modSp add">
        <pc:chgData name="Carlos Leonel Ramirez Martinez" userId="14d3900238d93848" providerId="LiveId" clId="{4FA28EAE-B2E9-4083-B736-CE69CE59857A}" dt="2022-03-22T20:49:34.385" v="451"/>
        <pc:sldMkLst>
          <pc:docMk/>
          <pc:sldMk cId="1590998571" sldId="307"/>
        </pc:sldMkLst>
        <pc:spChg chg="mod">
          <ac:chgData name="Carlos Leonel Ramirez Martinez" userId="14d3900238d93848" providerId="LiveId" clId="{4FA28EAE-B2E9-4083-B736-CE69CE59857A}" dt="2022-03-22T20:49:34.385" v="451"/>
          <ac:spMkLst>
            <pc:docMk/>
            <pc:sldMk cId="1590998571" sldId="307"/>
            <ac:spMk id="8" creationId="{22D54359-CEE1-4E50-83C1-A3F73BE6CF31}"/>
          </ac:spMkLst>
        </pc:spChg>
      </pc:sldChg>
      <pc:sldChg chg="del">
        <pc:chgData name="Carlos Leonel Ramirez Martinez" userId="14d3900238d93848" providerId="LiveId" clId="{4FA28EAE-B2E9-4083-B736-CE69CE59857A}" dt="2022-03-21T22:59:00.315" v="157" actId="47"/>
        <pc:sldMkLst>
          <pc:docMk/>
          <pc:sldMk cId="3112687805" sldId="342"/>
        </pc:sldMkLst>
      </pc:sldChg>
      <pc:sldChg chg="del">
        <pc:chgData name="Carlos Leonel Ramirez Martinez" userId="14d3900238d93848" providerId="LiveId" clId="{4FA28EAE-B2E9-4083-B736-CE69CE59857A}" dt="2022-03-21T22:59:00.315" v="157" actId="47"/>
        <pc:sldMkLst>
          <pc:docMk/>
          <pc:sldMk cId="1569780132" sldId="343"/>
        </pc:sldMkLst>
      </pc:sldChg>
      <pc:sldChg chg="del">
        <pc:chgData name="Carlos Leonel Ramirez Martinez" userId="14d3900238d93848" providerId="LiveId" clId="{4FA28EAE-B2E9-4083-B736-CE69CE59857A}" dt="2022-03-21T22:59:00.315" v="157" actId="47"/>
        <pc:sldMkLst>
          <pc:docMk/>
          <pc:sldMk cId="2466995180" sldId="344"/>
        </pc:sldMkLst>
      </pc:sldChg>
      <pc:sldChg chg="del">
        <pc:chgData name="Carlos Leonel Ramirez Martinez" userId="14d3900238d93848" providerId="LiveId" clId="{4FA28EAE-B2E9-4083-B736-CE69CE59857A}" dt="2022-03-21T22:59:00.315" v="157" actId="47"/>
        <pc:sldMkLst>
          <pc:docMk/>
          <pc:sldMk cId="950461353" sldId="345"/>
        </pc:sldMkLst>
      </pc:sldChg>
      <pc:sldChg chg="del">
        <pc:chgData name="Carlos Leonel Ramirez Martinez" userId="14d3900238d93848" providerId="LiveId" clId="{4FA28EAE-B2E9-4083-B736-CE69CE59857A}" dt="2022-03-21T22:59:00.315" v="157" actId="47"/>
        <pc:sldMkLst>
          <pc:docMk/>
          <pc:sldMk cId="961991732" sldId="346"/>
        </pc:sldMkLst>
      </pc:sldChg>
      <pc:sldChg chg="del">
        <pc:chgData name="Carlos Leonel Ramirez Martinez" userId="14d3900238d93848" providerId="LiveId" clId="{4FA28EAE-B2E9-4083-B736-CE69CE59857A}" dt="2022-03-21T22:59:00.315" v="157" actId="47"/>
        <pc:sldMkLst>
          <pc:docMk/>
          <pc:sldMk cId="1600019735" sldId="347"/>
        </pc:sldMkLst>
      </pc:sldChg>
      <pc:sldChg chg="del">
        <pc:chgData name="Carlos Leonel Ramirez Martinez" userId="14d3900238d93848" providerId="LiveId" clId="{4FA28EAE-B2E9-4083-B736-CE69CE59857A}" dt="2022-03-21T22:59:00.315" v="157" actId="47"/>
        <pc:sldMkLst>
          <pc:docMk/>
          <pc:sldMk cId="4156788682" sldId="348"/>
        </pc:sldMkLst>
      </pc:sldChg>
      <pc:sldChg chg="del">
        <pc:chgData name="Carlos Leonel Ramirez Martinez" userId="14d3900238d93848" providerId="LiveId" clId="{4FA28EAE-B2E9-4083-B736-CE69CE59857A}" dt="2022-03-21T22:59:00.315" v="157" actId="47"/>
        <pc:sldMkLst>
          <pc:docMk/>
          <pc:sldMk cId="3497047564" sldId="349"/>
        </pc:sldMkLst>
      </pc:sldChg>
      <pc:sldChg chg="del">
        <pc:chgData name="Carlos Leonel Ramirez Martinez" userId="14d3900238d93848" providerId="LiveId" clId="{4FA28EAE-B2E9-4083-B736-CE69CE59857A}" dt="2022-03-21T22:59:00.315" v="157" actId="47"/>
        <pc:sldMkLst>
          <pc:docMk/>
          <pc:sldMk cId="2474654631" sldId="350"/>
        </pc:sldMkLst>
      </pc:sldChg>
      <pc:sldChg chg="del">
        <pc:chgData name="Carlos Leonel Ramirez Martinez" userId="14d3900238d93848" providerId="LiveId" clId="{4FA28EAE-B2E9-4083-B736-CE69CE59857A}" dt="2022-03-21T22:59:00.315" v="157" actId="47"/>
        <pc:sldMkLst>
          <pc:docMk/>
          <pc:sldMk cId="2193019126" sldId="351"/>
        </pc:sldMkLst>
      </pc:sldChg>
      <pc:sldChg chg="del">
        <pc:chgData name="Carlos Leonel Ramirez Martinez" userId="14d3900238d93848" providerId="LiveId" clId="{4FA28EAE-B2E9-4083-B736-CE69CE59857A}" dt="2022-03-21T22:59:00.315" v="157" actId="47"/>
        <pc:sldMkLst>
          <pc:docMk/>
          <pc:sldMk cId="1924482509" sldId="352"/>
        </pc:sldMkLst>
      </pc:sldChg>
      <pc:sldChg chg="del">
        <pc:chgData name="Carlos Leonel Ramirez Martinez" userId="14d3900238d93848" providerId="LiveId" clId="{4FA28EAE-B2E9-4083-B736-CE69CE59857A}" dt="2022-03-21T22:59:00.315" v="157" actId="47"/>
        <pc:sldMkLst>
          <pc:docMk/>
          <pc:sldMk cId="2909579248" sldId="353"/>
        </pc:sldMkLst>
      </pc:sldChg>
      <pc:sldChg chg="del">
        <pc:chgData name="Carlos Leonel Ramirez Martinez" userId="14d3900238d93848" providerId="LiveId" clId="{4FA28EAE-B2E9-4083-B736-CE69CE59857A}" dt="2022-03-21T22:59:00.315" v="157" actId="47"/>
        <pc:sldMkLst>
          <pc:docMk/>
          <pc:sldMk cId="1347566279" sldId="354"/>
        </pc:sldMkLst>
      </pc:sldChg>
      <pc:sldChg chg="del">
        <pc:chgData name="Carlos Leonel Ramirez Martinez" userId="14d3900238d93848" providerId="LiveId" clId="{4FA28EAE-B2E9-4083-B736-CE69CE59857A}" dt="2022-03-21T22:59:00.315" v="157" actId="47"/>
        <pc:sldMkLst>
          <pc:docMk/>
          <pc:sldMk cId="2946742862" sldId="355"/>
        </pc:sldMkLst>
      </pc:sldChg>
      <pc:sldChg chg="del">
        <pc:chgData name="Carlos Leonel Ramirez Martinez" userId="14d3900238d93848" providerId="LiveId" clId="{4FA28EAE-B2E9-4083-B736-CE69CE59857A}" dt="2022-03-21T22:59:00.315" v="157" actId="47"/>
        <pc:sldMkLst>
          <pc:docMk/>
          <pc:sldMk cId="3073040992" sldId="356"/>
        </pc:sldMkLst>
      </pc:sldChg>
      <pc:sldChg chg="del">
        <pc:chgData name="Carlos Leonel Ramirez Martinez" userId="14d3900238d93848" providerId="LiveId" clId="{4FA28EAE-B2E9-4083-B736-CE69CE59857A}" dt="2022-03-21T22:59:00.315" v="157" actId="47"/>
        <pc:sldMkLst>
          <pc:docMk/>
          <pc:sldMk cId="460490854" sldId="357"/>
        </pc:sldMkLst>
      </pc:sldChg>
      <pc:sldChg chg="del">
        <pc:chgData name="Carlos Leonel Ramirez Martinez" userId="14d3900238d93848" providerId="LiveId" clId="{4FA28EAE-B2E9-4083-B736-CE69CE59857A}" dt="2022-03-21T22:59:00.315" v="157" actId="47"/>
        <pc:sldMkLst>
          <pc:docMk/>
          <pc:sldMk cId="812471087" sldId="358"/>
        </pc:sldMkLst>
      </pc:sldChg>
      <pc:sldChg chg="del">
        <pc:chgData name="Carlos Leonel Ramirez Martinez" userId="14d3900238d93848" providerId="LiveId" clId="{4FA28EAE-B2E9-4083-B736-CE69CE59857A}" dt="2022-03-21T22:59:00.315" v="157" actId="47"/>
        <pc:sldMkLst>
          <pc:docMk/>
          <pc:sldMk cId="3727631489" sldId="359"/>
        </pc:sldMkLst>
      </pc:sldChg>
      <pc:sldChg chg="del">
        <pc:chgData name="Carlos Leonel Ramirez Martinez" userId="14d3900238d93848" providerId="LiveId" clId="{4FA28EAE-B2E9-4083-B736-CE69CE59857A}" dt="2022-03-21T22:59:00.315" v="157" actId="47"/>
        <pc:sldMkLst>
          <pc:docMk/>
          <pc:sldMk cId="3724337007" sldId="360"/>
        </pc:sldMkLst>
      </pc:sldChg>
      <pc:sldChg chg="del">
        <pc:chgData name="Carlos Leonel Ramirez Martinez" userId="14d3900238d93848" providerId="LiveId" clId="{4FA28EAE-B2E9-4083-B736-CE69CE59857A}" dt="2022-03-21T22:59:00.315" v="157" actId="47"/>
        <pc:sldMkLst>
          <pc:docMk/>
          <pc:sldMk cId="246770953" sldId="361"/>
        </pc:sldMkLst>
      </pc:sldChg>
      <pc:sldChg chg="del">
        <pc:chgData name="Carlos Leonel Ramirez Martinez" userId="14d3900238d93848" providerId="LiveId" clId="{4FA28EAE-B2E9-4083-B736-CE69CE59857A}" dt="2022-03-21T22:59:00.315" v="157" actId="47"/>
        <pc:sldMkLst>
          <pc:docMk/>
          <pc:sldMk cId="2912675615" sldId="362"/>
        </pc:sldMkLst>
      </pc:sldChg>
      <pc:sldChg chg="del">
        <pc:chgData name="Carlos Leonel Ramirez Martinez" userId="14d3900238d93848" providerId="LiveId" clId="{4FA28EAE-B2E9-4083-B736-CE69CE59857A}" dt="2022-03-21T22:59:00.315" v="157" actId="47"/>
        <pc:sldMkLst>
          <pc:docMk/>
          <pc:sldMk cId="2754295484" sldId="363"/>
        </pc:sldMkLst>
      </pc:sldChg>
      <pc:sldChg chg="del">
        <pc:chgData name="Carlos Leonel Ramirez Martinez" userId="14d3900238d93848" providerId="LiveId" clId="{4FA28EAE-B2E9-4083-B736-CE69CE59857A}" dt="2022-03-21T22:59:00.315" v="157" actId="47"/>
        <pc:sldMkLst>
          <pc:docMk/>
          <pc:sldMk cId="2085677176" sldId="364"/>
        </pc:sldMkLst>
      </pc:sldChg>
      <pc:sldChg chg="del">
        <pc:chgData name="Carlos Leonel Ramirez Martinez" userId="14d3900238d93848" providerId="LiveId" clId="{4FA28EAE-B2E9-4083-B736-CE69CE59857A}" dt="2022-03-21T22:59:00.315" v="157" actId="47"/>
        <pc:sldMkLst>
          <pc:docMk/>
          <pc:sldMk cId="1458261890" sldId="365"/>
        </pc:sldMkLst>
      </pc:sldChg>
      <pc:sldChg chg="del">
        <pc:chgData name="Carlos Leonel Ramirez Martinez" userId="14d3900238d93848" providerId="LiveId" clId="{4FA28EAE-B2E9-4083-B736-CE69CE59857A}" dt="2022-03-21T22:59:00.315" v="157" actId="47"/>
        <pc:sldMkLst>
          <pc:docMk/>
          <pc:sldMk cId="1243948887" sldId="366"/>
        </pc:sldMkLst>
      </pc:sldChg>
      <pc:sldChg chg="del">
        <pc:chgData name="Carlos Leonel Ramirez Martinez" userId="14d3900238d93848" providerId="LiveId" clId="{4FA28EAE-B2E9-4083-B736-CE69CE59857A}" dt="2022-03-21T22:59:00.315" v="157" actId="47"/>
        <pc:sldMkLst>
          <pc:docMk/>
          <pc:sldMk cId="3067436198" sldId="367"/>
        </pc:sldMkLst>
      </pc:sldChg>
      <pc:sldChg chg="del">
        <pc:chgData name="Carlos Leonel Ramirez Martinez" userId="14d3900238d93848" providerId="LiveId" clId="{4FA28EAE-B2E9-4083-B736-CE69CE59857A}" dt="2022-03-21T22:59:00.315" v="157" actId="47"/>
        <pc:sldMkLst>
          <pc:docMk/>
          <pc:sldMk cId="2685351904" sldId="368"/>
        </pc:sldMkLst>
      </pc:sldChg>
      <pc:sldChg chg="del">
        <pc:chgData name="Carlos Leonel Ramirez Martinez" userId="14d3900238d93848" providerId="LiveId" clId="{4FA28EAE-B2E9-4083-B736-CE69CE59857A}" dt="2022-03-21T22:59:00.315" v="157" actId="47"/>
        <pc:sldMkLst>
          <pc:docMk/>
          <pc:sldMk cId="1475942946" sldId="369"/>
        </pc:sldMkLst>
      </pc:sldChg>
      <pc:sldChg chg="del">
        <pc:chgData name="Carlos Leonel Ramirez Martinez" userId="14d3900238d93848" providerId="LiveId" clId="{4FA28EAE-B2E9-4083-B736-CE69CE59857A}" dt="2022-03-21T22:59:00.315" v="157" actId="47"/>
        <pc:sldMkLst>
          <pc:docMk/>
          <pc:sldMk cId="4094700707" sldId="370"/>
        </pc:sldMkLst>
      </pc:sldChg>
      <pc:sldChg chg="del">
        <pc:chgData name="Carlos Leonel Ramirez Martinez" userId="14d3900238d93848" providerId="LiveId" clId="{4FA28EAE-B2E9-4083-B736-CE69CE59857A}" dt="2022-03-21T22:59:00.315" v="157" actId="47"/>
        <pc:sldMkLst>
          <pc:docMk/>
          <pc:sldMk cId="3527635352" sldId="371"/>
        </pc:sldMkLst>
      </pc:sldChg>
      <pc:sldChg chg="del">
        <pc:chgData name="Carlos Leonel Ramirez Martinez" userId="14d3900238d93848" providerId="LiveId" clId="{4FA28EAE-B2E9-4083-B736-CE69CE59857A}" dt="2022-03-21T22:59:00.315" v="157" actId="47"/>
        <pc:sldMkLst>
          <pc:docMk/>
          <pc:sldMk cId="2371224498" sldId="372"/>
        </pc:sldMkLst>
      </pc:sldChg>
      <pc:sldChg chg="del">
        <pc:chgData name="Carlos Leonel Ramirez Martinez" userId="14d3900238d93848" providerId="LiveId" clId="{4FA28EAE-B2E9-4083-B736-CE69CE59857A}" dt="2022-03-21T22:59:00.315" v="157" actId="47"/>
        <pc:sldMkLst>
          <pc:docMk/>
          <pc:sldMk cId="432797414" sldId="373"/>
        </pc:sldMkLst>
      </pc:sldChg>
      <pc:sldChg chg="del">
        <pc:chgData name="Carlos Leonel Ramirez Martinez" userId="14d3900238d93848" providerId="LiveId" clId="{4FA28EAE-B2E9-4083-B736-CE69CE59857A}" dt="2022-03-21T22:59:00.315" v="157" actId="47"/>
        <pc:sldMkLst>
          <pc:docMk/>
          <pc:sldMk cId="2646518816" sldId="376"/>
        </pc:sldMkLst>
      </pc:sldChg>
      <pc:sldChg chg="del">
        <pc:chgData name="Carlos Leonel Ramirez Martinez" userId="14d3900238d93848" providerId="LiveId" clId="{4FA28EAE-B2E9-4083-B736-CE69CE59857A}" dt="2022-03-21T22:59:00.315" v="157" actId="47"/>
        <pc:sldMkLst>
          <pc:docMk/>
          <pc:sldMk cId="3060128742" sldId="377"/>
        </pc:sldMkLst>
      </pc:sldChg>
      <pc:sldChg chg="del">
        <pc:chgData name="Carlos Leonel Ramirez Martinez" userId="14d3900238d93848" providerId="LiveId" clId="{4FA28EAE-B2E9-4083-B736-CE69CE59857A}" dt="2022-03-21T22:59:00.315" v="157" actId="47"/>
        <pc:sldMkLst>
          <pc:docMk/>
          <pc:sldMk cId="1930437226" sldId="378"/>
        </pc:sldMkLst>
      </pc:sldChg>
      <pc:sldChg chg="del">
        <pc:chgData name="Carlos Leonel Ramirez Martinez" userId="14d3900238d93848" providerId="LiveId" clId="{4FA28EAE-B2E9-4083-B736-CE69CE59857A}" dt="2022-03-21T22:59:00.315" v="157" actId="47"/>
        <pc:sldMkLst>
          <pc:docMk/>
          <pc:sldMk cId="3688991853" sldId="379"/>
        </pc:sldMkLst>
      </pc:sldChg>
      <pc:sldChg chg="del">
        <pc:chgData name="Carlos Leonel Ramirez Martinez" userId="14d3900238d93848" providerId="LiveId" clId="{4FA28EAE-B2E9-4083-B736-CE69CE59857A}" dt="2022-03-21T22:59:00.315" v="157" actId="47"/>
        <pc:sldMkLst>
          <pc:docMk/>
          <pc:sldMk cId="2029660175" sldId="380"/>
        </pc:sldMkLst>
      </pc:sldChg>
      <pc:sldChg chg="del">
        <pc:chgData name="Carlos Leonel Ramirez Martinez" userId="14d3900238d93848" providerId="LiveId" clId="{4FA28EAE-B2E9-4083-B736-CE69CE59857A}" dt="2022-03-21T22:59:00.315" v="157" actId="47"/>
        <pc:sldMkLst>
          <pc:docMk/>
          <pc:sldMk cId="4206653191" sldId="381"/>
        </pc:sldMkLst>
      </pc:sldChg>
      <pc:sldChg chg="del">
        <pc:chgData name="Carlos Leonel Ramirez Martinez" userId="14d3900238d93848" providerId="LiveId" clId="{4FA28EAE-B2E9-4083-B736-CE69CE59857A}" dt="2022-03-21T22:59:00.315" v="157" actId="47"/>
        <pc:sldMkLst>
          <pc:docMk/>
          <pc:sldMk cId="3461844647" sldId="382"/>
        </pc:sldMkLst>
      </pc:sldChg>
      <pc:sldChg chg="del">
        <pc:chgData name="Carlos Leonel Ramirez Martinez" userId="14d3900238d93848" providerId="LiveId" clId="{4FA28EAE-B2E9-4083-B736-CE69CE59857A}" dt="2022-03-21T22:59:00.315" v="157" actId="47"/>
        <pc:sldMkLst>
          <pc:docMk/>
          <pc:sldMk cId="3699487183" sldId="383"/>
        </pc:sldMkLst>
      </pc:sldChg>
      <pc:sldChg chg="del">
        <pc:chgData name="Carlos Leonel Ramirez Martinez" userId="14d3900238d93848" providerId="LiveId" clId="{4FA28EAE-B2E9-4083-B736-CE69CE59857A}" dt="2022-03-21T22:59:00.315" v="157" actId="47"/>
        <pc:sldMkLst>
          <pc:docMk/>
          <pc:sldMk cId="1689228102" sldId="384"/>
        </pc:sldMkLst>
      </pc:sldChg>
      <pc:sldChg chg="del">
        <pc:chgData name="Carlos Leonel Ramirez Martinez" userId="14d3900238d93848" providerId="LiveId" clId="{4FA28EAE-B2E9-4083-B736-CE69CE59857A}" dt="2022-03-21T22:59:00.315" v="157" actId="47"/>
        <pc:sldMkLst>
          <pc:docMk/>
          <pc:sldMk cId="3560072019" sldId="385"/>
        </pc:sldMkLst>
      </pc:sldChg>
      <pc:sldChg chg="del">
        <pc:chgData name="Carlos Leonel Ramirez Martinez" userId="14d3900238d93848" providerId="LiveId" clId="{4FA28EAE-B2E9-4083-B736-CE69CE59857A}" dt="2022-03-21T22:59:00.315" v="157" actId="47"/>
        <pc:sldMkLst>
          <pc:docMk/>
          <pc:sldMk cId="602553631" sldId="386"/>
        </pc:sldMkLst>
      </pc:sldChg>
      <pc:sldChg chg="del">
        <pc:chgData name="Carlos Leonel Ramirez Martinez" userId="14d3900238d93848" providerId="LiveId" clId="{4FA28EAE-B2E9-4083-B736-CE69CE59857A}" dt="2022-03-21T22:59:00.315" v="157" actId="47"/>
        <pc:sldMkLst>
          <pc:docMk/>
          <pc:sldMk cId="2731193841" sldId="387"/>
        </pc:sldMkLst>
      </pc:sldChg>
      <pc:sldChg chg="del">
        <pc:chgData name="Carlos Leonel Ramirez Martinez" userId="14d3900238d93848" providerId="LiveId" clId="{4FA28EAE-B2E9-4083-B736-CE69CE59857A}" dt="2022-03-21T22:59:00.315" v="157" actId="47"/>
        <pc:sldMkLst>
          <pc:docMk/>
          <pc:sldMk cId="2832876619" sldId="388"/>
        </pc:sldMkLst>
      </pc:sldChg>
      <pc:sldChg chg="del">
        <pc:chgData name="Carlos Leonel Ramirez Martinez" userId="14d3900238d93848" providerId="LiveId" clId="{4FA28EAE-B2E9-4083-B736-CE69CE59857A}" dt="2022-03-21T22:59:00.315" v="157" actId="47"/>
        <pc:sldMkLst>
          <pc:docMk/>
          <pc:sldMk cId="1917613134" sldId="389"/>
        </pc:sldMkLst>
      </pc:sldChg>
      <pc:sldChg chg="del">
        <pc:chgData name="Carlos Leonel Ramirez Martinez" userId="14d3900238d93848" providerId="LiveId" clId="{4FA28EAE-B2E9-4083-B736-CE69CE59857A}" dt="2022-03-21T22:59:00.315" v="157" actId="47"/>
        <pc:sldMkLst>
          <pc:docMk/>
          <pc:sldMk cId="1435891202" sldId="390"/>
        </pc:sldMkLst>
      </pc:sldChg>
      <pc:sldChg chg="del">
        <pc:chgData name="Carlos Leonel Ramirez Martinez" userId="14d3900238d93848" providerId="LiveId" clId="{4FA28EAE-B2E9-4083-B736-CE69CE59857A}" dt="2022-03-21T22:59:00.315" v="157" actId="47"/>
        <pc:sldMkLst>
          <pc:docMk/>
          <pc:sldMk cId="2532726882" sldId="391"/>
        </pc:sldMkLst>
      </pc:sldChg>
      <pc:sldChg chg="del">
        <pc:chgData name="Carlos Leonel Ramirez Martinez" userId="14d3900238d93848" providerId="LiveId" clId="{4FA28EAE-B2E9-4083-B736-CE69CE59857A}" dt="2022-03-21T22:59:00.315" v="157" actId="47"/>
        <pc:sldMkLst>
          <pc:docMk/>
          <pc:sldMk cId="2223015609" sldId="392"/>
        </pc:sldMkLst>
      </pc:sldChg>
      <pc:sldChg chg="del">
        <pc:chgData name="Carlos Leonel Ramirez Martinez" userId="14d3900238d93848" providerId="LiveId" clId="{4FA28EAE-B2E9-4083-B736-CE69CE59857A}" dt="2022-03-21T22:59:00.315" v="157" actId="47"/>
        <pc:sldMkLst>
          <pc:docMk/>
          <pc:sldMk cId="4055651477" sldId="393"/>
        </pc:sldMkLst>
      </pc:sldChg>
      <pc:sldChg chg="del">
        <pc:chgData name="Carlos Leonel Ramirez Martinez" userId="14d3900238d93848" providerId="LiveId" clId="{4FA28EAE-B2E9-4083-B736-CE69CE59857A}" dt="2022-03-21T22:59:00.315" v="157" actId="47"/>
        <pc:sldMkLst>
          <pc:docMk/>
          <pc:sldMk cId="1201221088" sldId="394"/>
        </pc:sldMkLst>
      </pc:sldChg>
      <pc:sldChg chg="del">
        <pc:chgData name="Carlos Leonel Ramirez Martinez" userId="14d3900238d93848" providerId="LiveId" clId="{4FA28EAE-B2E9-4083-B736-CE69CE59857A}" dt="2022-03-21T22:59:00.315" v="157" actId="47"/>
        <pc:sldMkLst>
          <pc:docMk/>
          <pc:sldMk cId="2830307740" sldId="395"/>
        </pc:sldMkLst>
      </pc:sldChg>
      <pc:sldChg chg="del">
        <pc:chgData name="Carlos Leonel Ramirez Martinez" userId="14d3900238d93848" providerId="LiveId" clId="{4FA28EAE-B2E9-4083-B736-CE69CE59857A}" dt="2022-03-21T22:59:00.315" v="157" actId="47"/>
        <pc:sldMkLst>
          <pc:docMk/>
          <pc:sldMk cId="11942578" sldId="396"/>
        </pc:sldMkLst>
      </pc:sldChg>
      <pc:sldChg chg="del">
        <pc:chgData name="Carlos Leonel Ramirez Martinez" userId="14d3900238d93848" providerId="LiveId" clId="{4FA28EAE-B2E9-4083-B736-CE69CE59857A}" dt="2022-03-21T22:59:00.315" v="157" actId="47"/>
        <pc:sldMkLst>
          <pc:docMk/>
          <pc:sldMk cId="3452476006" sldId="397"/>
        </pc:sldMkLst>
      </pc:sldChg>
      <pc:sldChg chg="del">
        <pc:chgData name="Carlos Leonel Ramirez Martinez" userId="14d3900238d93848" providerId="LiveId" clId="{4FA28EAE-B2E9-4083-B736-CE69CE59857A}" dt="2022-03-21T22:59:00.315" v="157" actId="47"/>
        <pc:sldMkLst>
          <pc:docMk/>
          <pc:sldMk cId="472282394" sldId="398"/>
        </pc:sldMkLst>
      </pc:sldChg>
      <pc:sldChg chg="del">
        <pc:chgData name="Carlos Leonel Ramirez Martinez" userId="14d3900238d93848" providerId="LiveId" clId="{4FA28EAE-B2E9-4083-B736-CE69CE59857A}" dt="2022-03-21T22:59:00.315" v="157" actId="47"/>
        <pc:sldMkLst>
          <pc:docMk/>
          <pc:sldMk cId="142080882" sldId="399"/>
        </pc:sldMkLst>
      </pc:sldChg>
      <pc:sldChg chg="del">
        <pc:chgData name="Carlos Leonel Ramirez Martinez" userId="14d3900238d93848" providerId="LiveId" clId="{4FA28EAE-B2E9-4083-B736-CE69CE59857A}" dt="2022-03-21T22:59:00.315" v="157" actId="47"/>
        <pc:sldMkLst>
          <pc:docMk/>
          <pc:sldMk cId="477224176" sldId="400"/>
        </pc:sldMkLst>
      </pc:sldChg>
      <pc:sldChg chg="del">
        <pc:chgData name="Carlos Leonel Ramirez Martinez" userId="14d3900238d93848" providerId="LiveId" clId="{4FA28EAE-B2E9-4083-B736-CE69CE59857A}" dt="2022-03-21T22:59:00.315" v="157" actId="47"/>
        <pc:sldMkLst>
          <pc:docMk/>
          <pc:sldMk cId="1491799252" sldId="401"/>
        </pc:sldMkLst>
      </pc:sldChg>
      <pc:sldChg chg="del">
        <pc:chgData name="Carlos Leonel Ramirez Martinez" userId="14d3900238d93848" providerId="LiveId" clId="{4FA28EAE-B2E9-4083-B736-CE69CE59857A}" dt="2022-03-21T22:59:00.315" v="157" actId="47"/>
        <pc:sldMkLst>
          <pc:docMk/>
          <pc:sldMk cId="1764464896" sldId="402"/>
        </pc:sldMkLst>
      </pc:sldChg>
      <pc:sldChg chg="del">
        <pc:chgData name="Carlos Leonel Ramirez Martinez" userId="14d3900238d93848" providerId="LiveId" clId="{4FA28EAE-B2E9-4083-B736-CE69CE59857A}" dt="2022-03-21T22:59:00.315" v="157" actId="47"/>
        <pc:sldMkLst>
          <pc:docMk/>
          <pc:sldMk cId="4049303685" sldId="403"/>
        </pc:sldMkLst>
      </pc:sldChg>
      <pc:sldChg chg="del">
        <pc:chgData name="Carlos Leonel Ramirez Martinez" userId="14d3900238d93848" providerId="LiveId" clId="{4FA28EAE-B2E9-4083-B736-CE69CE59857A}" dt="2022-03-21T22:59:00.315" v="157" actId="47"/>
        <pc:sldMkLst>
          <pc:docMk/>
          <pc:sldMk cId="1606422425" sldId="404"/>
        </pc:sldMkLst>
      </pc:sldChg>
      <pc:sldChg chg="del">
        <pc:chgData name="Carlos Leonel Ramirez Martinez" userId="14d3900238d93848" providerId="LiveId" clId="{4FA28EAE-B2E9-4083-B736-CE69CE59857A}" dt="2022-03-21T22:59:00.315" v="157" actId="47"/>
        <pc:sldMkLst>
          <pc:docMk/>
          <pc:sldMk cId="2574261038" sldId="405"/>
        </pc:sldMkLst>
      </pc:sldChg>
      <pc:sldChg chg="del">
        <pc:chgData name="Carlos Leonel Ramirez Martinez" userId="14d3900238d93848" providerId="LiveId" clId="{4FA28EAE-B2E9-4083-B736-CE69CE59857A}" dt="2022-03-21T22:59:00.315" v="157" actId="47"/>
        <pc:sldMkLst>
          <pc:docMk/>
          <pc:sldMk cId="2533531690" sldId="406"/>
        </pc:sldMkLst>
      </pc:sldChg>
      <pc:sldChg chg="del">
        <pc:chgData name="Carlos Leonel Ramirez Martinez" userId="14d3900238d93848" providerId="LiveId" clId="{4FA28EAE-B2E9-4083-B736-CE69CE59857A}" dt="2022-03-21T22:59:00.315" v="157" actId="47"/>
        <pc:sldMkLst>
          <pc:docMk/>
          <pc:sldMk cId="1830632129" sldId="407"/>
        </pc:sldMkLst>
      </pc:sldChg>
      <pc:sldChg chg="del">
        <pc:chgData name="Carlos Leonel Ramirez Martinez" userId="14d3900238d93848" providerId="LiveId" clId="{4FA28EAE-B2E9-4083-B736-CE69CE59857A}" dt="2022-03-21T22:59:00.315" v="157" actId="47"/>
        <pc:sldMkLst>
          <pc:docMk/>
          <pc:sldMk cId="2363771606" sldId="408"/>
        </pc:sldMkLst>
      </pc:sldChg>
      <pc:sldChg chg="del">
        <pc:chgData name="Carlos Leonel Ramirez Martinez" userId="14d3900238d93848" providerId="LiveId" clId="{4FA28EAE-B2E9-4083-B736-CE69CE59857A}" dt="2022-03-21T22:59:00.315" v="157" actId="47"/>
        <pc:sldMkLst>
          <pc:docMk/>
          <pc:sldMk cId="3079105109" sldId="409"/>
        </pc:sldMkLst>
      </pc:sldChg>
      <pc:sldChg chg="del">
        <pc:chgData name="Carlos Leonel Ramirez Martinez" userId="14d3900238d93848" providerId="LiveId" clId="{4FA28EAE-B2E9-4083-B736-CE69CE59857A}" dt="2022-03-21T22:59:00.315" v="157" actId="47"/>
        <pc:sldMkLst>
          <pc:docMk/>
          <pc:sldMk cId="3175962853" sldId="410"/>
        </pc:sldMkLst>
      </pc:sldChg>
      <pc:sldChg chg="del">
        <pc:chgData name="Carlos Leonel Ramirez Martinez" userId="14d3900238d93848" providerId="LiveId" clId="{4FA28EAE-B2E9-4083-B736-CE69CE59857A}" dt="2022-03-21T22:59:00.315" v="157" actId="47"/>
        <pc:sldMkLst>
          <pc:docMk/>
          <pc:sldMk cId="1280968836" sldId="411"/>
        </pc:sldMkLst>
      </pc:sldChg>
      <pc:sldChg chg="del">
        <pc:chgData name="Carlos Leonel Ramirez Martinez" userId="14d3900238d93848" providerId="LiveId" clId="{4FA28EAE-B2E9-4083-B736-CE69CE59857A}" dt="2022-03-21T22:59:00.315" v="157" actId="47"/>
        <pc:sldMkLst>
          <pc:docMk/>
          <pc:sldMk cId="2270776902" sldId="412"/>
        </pc:sldMkLst>
      </pc:sldChg>
      <pc:sldChg chg="del">
        <pc:chgData name="Carlos Leonel Ramirez Martinez" userId="14d3900238d93848" providerId="LiveId" clId="{4FA28EAE-B2E9-4083-B736-CE69CE59857A}" dt="2022-03-21T22:59:00.315" v="157" actId="47"/>
        <pc:sldMkLst>
          <pc:docMk/>
          <pc:sldMk cId="1914956151" sldId="413"/>
        </pc:sldMkLst>
      </pc:sldChg>
      <pc:sldChg chg="del">
        <pc:chgData name="Carlos Leonel Ramirez Martinez" userId="14d3900238d93848" providerId="LiveId" clId="{4FA28EAE-B2E9-4083-B736-CE69CE59857A}" dt="2022-03-21T22:59:00.315" v="157" actId="47"/>
        <pc:sldMkLst>
          <pc:docMk/>
          <pc:sldMk cId="1645973716" sldId="414"/>
        </pc:sldMkLst>
      </pc:sldChg>
      <pc:sldChg chg="del">
        <pc:chgData name="Carlos Leonel Ramirez Martinez" userId="14d3900238d93848" providerId="LiveId" clId="{4FA28EAE-B2E9-4083-B736-CE69CE59857A}" dt="2022-03-21T22:59:00.315" v="157" actId="47"/>
        <pc:sldMkLst>
          <pc:docMk/>
          <pc:sldMk cId="2659655246" sldId="415"/>
        </pc:sldMkLst>
      </pc:sldChg>
      <pc:sldChg chg="del">
        <pc:chgData name="Carlos Leonel Ramirez Martinez" userId="14d3900238d93848" providerId="LiveId" clId="{4FA28EAE-B2E9-4083-B736-CE69CE59857A}" dt="2022-03-21T22:59:00.315" v="157" actId="47"/>
        <pc:sldMkLst>
          <pc:docMk/>
          <pc:sldMk cId="3886382314" sldId="416"/>
        </pc:sldMkLst>
      </pc:sldChg>
      <pc:sldChg chg="del">
        <pc:chgData name="Carlos Leonel Ramirez Martinez" userId="14d3900238d93848" providerId="LiveId" clId="{4FA28EAE-B2E9-4083-B736-CE69CE59857A}" dt="2022-03-21T22:59:00.315" v="157" actId="47"/>
        <pc:sldMkLst>
          <pc:docMk/>
          <pc:sldMk cId="3357161108" sldId="417"/>
        </pc:sldMkLst>
      </pc:sldChg>
      <pc:sldChg chg="del">
        <pc:chgData name="Carlos Leonel Ramirez Martinez" userId="14d3900238d93848" providerId="LiveId" clId="{4FA28EAE-B2E9-4083-B736-CE69CE59857A}" dt="2022-03-21T22:59:00.315" v="157" actId="47"/>
        <pc:sldMkLst>
          <pc:docMk/>
          <pc:sldMk cId="396221042" sldId="418"/>
        </pc:sldMkLst>
      </pc:sldChg>
      <pc:sldChg chg="del">
        <pc:chgData name="Carlos Leonel Ramirez Martinez" userId="14d3900238d93848" providerId="LiveId" clId="{4FA28EAE-B2E9-4083-B736-CE69CE59857A}" dt="2022-03-21T22:59:00.315" v="157" actId="47"/>
        <pc:sldMkLst>
          <pc:docMk/>
          <pc:sldMk cId="3815574325" sldId="419"/>
        </pc:sldMkLst>
      </pc:sldChg>
      <pc:sldChg chg="del">
        <pc:chgData name="Carlos Leonel Ramirez Martinez" userId="14d3900238d93848" providerId="LiveId" clId="{4FA28EAE-B2E9-4083-B736-CE69CE59857A}" dt="2022-03-21T22:59:00.315" v="157" actId="47"/>
        <pc:sldMkLst>
          <pc:docMk/>
          <pc:sldMk cId="4081144874" sldId="420"/>
        </pc:sldMkLst>
      </pc:sldChg>
      <pc:sldChg chg="del">
        <pc:chgData name="Carlos Leonel Ramirez Martinez" userId="14d3900238d93848" providerId="LiveId" clId="{4FA28EAE-B2E9-4083-B736-CE69CE59857A}" dt="2022-03-21T22:59:00.315" v="157" actId="47"/>
        <pc:sldMkLst>
          <pc:docMk/>
          <pc:sldMk cId="3706159332" sldId="421"/>
        </pc:sldMkLst>
      </pc:sldChg>
      <pc:sldChg chg="del">
        <pc:chgData name="Carlos Leonel Ramirez Martinez" userId="14d3900238d93848" providerId="LiveId" clId="{4FA28EAE-B2E9-4083-B736-CE69CE59857A}" dt="2022-03-21T22:59:00.315" v="157" actId="47"/>
        <pc:sldMkLst>
          <pc:docMk/>
          <pc:sldMk cId="2575492259" sldId="422"/>
        </pc:sldMkLst>
      </pc:sldChg>
      <pc:sldChg chg="del">
        <pc:chgData name="Carlos Leonel Ramirez Martinez" userId="14d3900238d93848" providerId="LiveId" clId="{4FA28EAE-B2E9-4083-B736-CE69CE59857A}" dt="2022-03-21T22:59:00.315" v="157" actId="47"/>
        <pc:sldMkLst>
          <pc:docMk/>
          <pc:sldMk cId="367301143" sldId="423"/>
        </pc:sldMkLst>
      </pc:sldChg>
      <pc:sldChg chg="delSp modSp mod modNotesTx">
        <pc:chgData name="Carlos Leonel Ramirez Martinez" userId="14d3900238d93848" providerId="LiveId" clId="{4FA28EAE-B2E9-4083-B736-CE69CE59857A}" dt="2022-03-22T20:48:56.002" v="448" actId="20577"/>
        <pc:sldMkLst>
          <pc:docMk/>
          <pc:sldMk cId="2101567227" sldId="424"/>
        </pc:sldMkLst>
        <pc:spChg chg="mod">
          <ac:chgData name="Carlos Leonel Ramirez Martinez" userId="14d3900238d93848" providerId="LiveId" clId="{4FA28EAE-B2E9-4083-B736-CE69CE59857A}" dt="2022-03-21T22:57:20.112" v="35" actId="113"/>
          <ac:spMkLst>
            <pc:docMk/>
            <pc:sldMk cId="2101567227" sldId="424"/>
            <ac:spMk id="4" creationId="{F6BE1CFA-D2FF-479D-AC22-0399B5DFDE30}"/>
          </ac:spMkLst>
        </pc:spChg>
        <pc:spChg chg="del">
          <ac:chgData name="Carlos Leonel Ramirez Martinez" userId="14d3900238d93848" providerId="LiveId" clId="{4FA28EAE-B2E9-4083-B736-CE69CE59857A}" dt="2022-03-22T20:48:53.275" v="438" actId="478"/>
          <ac:spMkLst>
            <pc:docMk/>
            <pc:sldMk cId="2101567227" sldId="424"/>
            <ac:spMk id="5" creationId="{7825C873-C740-4554-A871-26DDC86CBF6B}"/>
          </ac:spMkLst>
        </pc:spChg>
      </pc:sldChg>
      <pc:sldChg chg="modSp mod">
        <pc:chgData name="Carlos Leonel Ramirez Martinez" userId="14d3900238d93848" providerId="LiveId" clId="{4FA28EAE-B2E9-4083-B736-CE69CE59857A}" dt="2022-03-21T22:58:33.965" v="156" actId="20577"/>
        <pc:sldMkLst>
          <pc:docMk/>
          <pc:sldMk cId="1911994854" sldId="425"/>
        </pc:sldMkLst>
        <pc:spChg chg="mod">
          <ac:chgData name="Carlos Leonel Ramirez Martinez" userId="14d3900238d93848" providerId="LiveId" clId="{4FA28EAE-B2E9-4083-B736-CE69CE59857A}" dt="2022-03-21T22:58:11.798" v="83" actId="20577"/>
          <ac:spMkLst>
            <pc:docMk/>
            <pc:sldMk cId="1911994854" sldId="425"/>
            <ac:spMk id="3" creationId="{49A024DE-CAE1-4875-8A9D-167F4C3A87C2}"/>
          </ac:spMkLst>
        </pc:spChg>
        <pc:spChg chg="mod">
          <ac:chgData name="Carlos Leonel Ramirez Martinez" userId="14d3900238d93848" providerId="LiveId" clId="{4FA28EAE-B2E9-4083-B736-CE69CE59857A}" dt="2022-03-21T22:58:33.965" v="156" actId="20577"/>
          <ac:spMkLst>
            <pc:docMk/>
            <pc:sldMk cId="1911994854" sldId="425"/>
            <ac:spMk id="4" creationId="{840A66E6-F278-4E98-9A53-84390B7B58D3}"/>
          </ac:spMkLst>
        </pc:spChg>
      </pc:sldChg>
      <pc:sldChg chg="addSp delSp modSp add mod">
        <pc:chgData name="Carlos Leonel Ramirez Martinez" userId="14d3900238d93848" providerId="LiveId" clId="{4FA28EAE-B2E9-4083-B736-CE69CE59857A}" dt="2022-03-21T23:06:03.418" v="359" actId="1076"/>
        <pc:sldMkLst>
          <pc:docMk/>
          <pc:sldMk cId="4026446659" sldId="426"/>
        </pc:sldMkLst>
        <pc:spChg chg="mod">
          <ac:chgData name="Carlos Leonel Ramirez Martinez" userId="14d3900238d93848" providerId="LiveId" clId="{4FA28EAE-B2E9-4083-B736-CE69CE59857A}" dt="2022-03-21T23:04:47.660" v="336" actId="15"/>
          <ac:spMkLst>
            <pc:docMk/>
            <pc:sldMk cId="4026446659" sldId="426"/>
            <ac:spMk id="3" creationId="{0416AA64-D176-4019-A8CB-B1FF934F6F5F}"/>
          </ac:spMkLst>
        </pc:spChg>
        <pc:spChg chg="add mod">
          <ac:chgData name="Carlos Leonel Ramirez Martinez" userId="14d3900238d93848" providerId="LiveId" clId="{4FA28EAE-B2E9-4083-B736-CE69CE59857A}" dt="2022-03-21T23:06:03.418" v="359" actId="1076"/>
          <ac:spMkLst>
            <pc:docMk/>
            <pc:sldMk cId="4026446659" sldId="426"/>
            <ac:spMk id="8" creationId="{4A2C0BB7-9B48-404D-B2CA-AC39F95EFA7B}"/>
          </ac:spMkLst>
        </pc:spChg>
        <pc:graphicFrameChg chg="del">
          <ac:chgData name="Carlos Leonel Ramirez Martinez" userId="14d3900238d93848" providerId="LiveId" clId="{4FA28EAE-B2E9-4083-B736-CE69CE59857A}" dt="2022-03-21T23:04:30.635" v="329" actId="478"/>
          <ac:graphicFrameMkLst>
            <pc:docMk/>
            <pc:sldMk cId="4026446659" sldId="426"/>
            <ac:graphicFrameMk id="4" creationId="{F34F2913-C44A-4088-8B50-042A2A8F577B}"/>
          </ac:graphicFrameMkLst>
        </pc:graphicFrameChg>
      </pc:sldChg>
      <pc:sldChg chg="delSp new mod modClrScheme chgLayout">
        <pc:chgData name="Carlos Leonel Ramirez Martinez" userId="14d3900238d93848" providerId="LiveId" clId="{4FA28EAE-B2E9-4083-B736-CE69CE59857A}" dt="2022-03-22T20:49:06.775" v="450" actId="700"/>
        <pc:sldMkLst>
          <pc:docMk/>
          <pc:sldMk cId="811792832" sldId="427"/>
        </pc:sldMkLst>
        <pc:spChg chg="del">
          <ac:chgData name="Carlos Leonel Ramirez Martinez" userId="14d3900238d93848" providerId="LiveId" clId="{4FA28EAE-B2E9-4083-B736-CE69CE59857A}" dt="2022-03-22T20:49:06.775" v="450" actId="700"/>
          <ac:spMkLst>
            <pc:docMk/>
            <pc:sldMk cId="811792832" sldId="427"/>
            <ac:spMk id="2" creationId="{36097EED-35B3-47C6-95D9-83FA7D9A0958}"/>
          </ac:spMkLst>
        </pc:spChg>
        <pc:spChg chg="del">
          <ac:chgData name="Carlos Leonel Ramirez Martinez" userId="14d3900238d93848" providerId="LiveId" clId="{4FA28EAE-B2E9-4083-B736-CE69CE59857A}" dt="2022-03-22T20:49:06.775" v="450" actId="700"/>
          <ac:spMkLst>
            <pc:docMk/>
            <pc:sldMk cId="811792832" sldId="427"/>
            <ac:spMk id="3" creationId="{2FA45FC6-F3C0-429B-8586-4953D89C93C3}"/>
          </ac:spMkLst>
        </pc:spChg>
        <pc:spChg chg="del">
          <ac:chgData name="Carlos Leonel Ramirez Martinez" userId="14d3900238d93848" providerId="LiveId" clId="{4FA28EAE-B2E9-4083-B736-CE69CE59857A}" dt="2022-03-22T20:49:06.775" v="450" actId="700"/>
          <ac:spMkLst>
            <pc:docMk/>
            <pc:sldMk cId="811792832" sldId="427"/>
            <ac:spMk id="4" creationId="{8190BAC5-D132-4443-BDBA-6E09121BFEE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3/22/2022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3/22/2022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err="1"/>
              <a:t>To</a:t>
            </a:r>
            <a:r>
              <a:rPr lang="es-GT" dirty="0"/>
              <a:t> </a:t>
            </a:r>
            <a:r>
              <a:rPr lang="es-GT" dirty="0" err="1"/>
              <a:t>review</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a:t>
            </a:fld>
            <a:endParaRPr lang="en-US"/>
          </a:p>
        </p:txBody>
      </p:sp>
    </p:spTree>
    <p:extLst>
      <p:ext uri="{BB962C8B-B14F-4D97-AF65-F5344CB8AC3E}">
        <p14:creationId xmlns:p14="http://schemas.microsoft.com/office/powerpoint/2010/main" val="1474437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La sección Configuración de acceso a la administración le permite configurar:</a:t>
            </a:r>
          </a:p>
          <a:p>
            <a:endParaRPr lang="es-ES" b="0" dirty="0"/>
          </a:p>
          <a:p>
            <a:r>
              <a:rPr lang="es-ES" b="0" dirty="0"/>
              <a:t>- La dirección IP del puerto de administración del dispositivo</a:t>
            </a:r>
          </a:p>
          <a:p>
            <a:endParaRPr lang="es-ES" b="0" dirty="0"/>
          </a:p>
          <a:p>
            <a:r>
              <a:rPr lang="es-ES" b="0" dirty="0"/>
              <a:t>- La dirección de </a:t>
            </a:r>
            <a:r>
              <a:rPr lang="es-ES" b="0" dirty="0" err="1"/>
              <a:t>loopback</a:t>
            </a:r>
            <a:r>
              <a:rPr lang="es-ES" b="0" dirty="0"/>
              <a:t> para el dispositivo</a:t>
            </a:r>
          </a:p>
          <a:p>
            <a:endParaRPr lang="es-ES" b="0" dirty="0"/>
          </a:p>
          <a:p>
            <a:r>
              <a:rPr lang="es-ES" b="0" dirty="0"/>
              <a:t>- Los métodos de acceso que están habilitados para el acceso de administración al dispositivo</a:t>
            </a:r>
          </a:p>
          <a:p>
            <a:endParaRPr lang="es-ES" b="0" dirty="0"/>
          </a:p>
          <a:p>
            <a:r>
              <a:rPr lang="es-ES" b="0" dirty="0"/>
              <a:t>- Los servicios del sistema que están habilitados para el acceso</a:t>
            </a:r>
          </a:p>
          <a:p>
            <a:endParaRPr lang="es-ES" b="0" dirty="0"/>
          </a:p>
          <a:p>
            <a:r>
              <a:rPr lang="es-ES" b="0" dirty="0"/>
              <a:t>- Los puertos en el dispositivo que permiten el acceso de administración a través de HTTP y HTTPS</a:t>
            </a:r>
          </a:p>
          <a:p>
            <a:endParaRPr lang="es-ES" b="0" dirty="0"/>
          </a:p>
          <a:p>
            <a:r>
              <a:rPr lang="es-ES" b="0" dirty="0"/>
              <a:t>- Si es relevante. qué API del sistema están habilitadas</a:t>
            </a:r>
          </a:p>
          <a:p>
            <a:endParaRPr lang="es-ES" b="0" dirty="0"/>
          </a:p>
          <a:p>
            <a:r>
              <a:rPr lang="es-ES" b="0" dirty="0"/>
              <a:t>- Adición y eliminación de Certificados de Seguridad</a:t>
            </a:r>
          </a:p>
          <a:p>
            <a:endParaRPr lang="es-ES" b="0" dirty="0"/>
          </a:p>
          <a:p>
            <a:r>
              <a:rPr lang="es-ES" b="0" dirty="0"/>
              <a:t>Este ejemplo muestra el área de configuración de la dirección IP de Management Access para </a:t>
            </a:r>
            <a:r>
              <a:rPr lang="es-ES" b="0" dirty="0" err="1"/>
              <a:t>fxpO</a:t>
            </a:r>
            <a:r>
              <a:rPr lang="es-ES" b="0" dirty="0"/>
              <a:t> en la sección Configuración de </a:t>
            </a:r>
            <a:r>
              <a:rPr lang="es-ES" b="0" dirty="0" err="1"/>
              <a:t>ManagementAccess</a:t>
            </a:r>
            <a:r>
              <a:rPr lang="es-ES" b="0" dirty="0"/>
              <a:t>.</a:t>
            </a:r>
            <a:endParaRPr lang="en-US" b="0" dirty="0"/>
          </a:p>
        </p:txBody>
      </p:sp>
      <p:sp>
        <p:nvSpPr>
          <p:cNvPr id="4" name="Slide Number Placeholder 3"/>
          <p:cNvSpPr>
            <a:spLocks noGrp="1"/>
          </p:cNvSpPr>
          <p:nvPr>
            <p:ph type="sldNum" sz="quarter" idx="5"/>
          </p:nvPr>
        </p:nvSpPr>
        <p:spPr/>
        <p:txBody>
          <a:bodyPr/>
          <a:lstStyle/>
          <a:p>
            <a:fld id="{4D0AA6C2-3ED3-4BD4-AB1E-2A382F0DA5D0}" type="slidenum">
              <a:rPr lang="en-US" smtClean="0"/>
              <a:t>11</a:t>
            </a:fld>
            <a:endParaRPr lang="en-US"/>
          </a:p>
        </p:txBody>
      </p:sp>
    </p:spTree>
    <p:extLst>
      <p:ext uri="{BB962C8B-B14F-4D97-AF65-F5344CB8AC3E}">
        <p14:creationId xmlns:p14="http://schemas.microsoft.com/office/powerpoint/2010/main" val="1672747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La sección Configuración de acceso a la administración le permite configurar:</a:t>
            </a:r>
          </a:p>
          <a:p>
            <a:endParaRPr lang="es-ES" b="0" dirty="0"/>
          </a:p>
          <a:p>
            <a:r>
              <a:rPr lang="es-ES" b="0" dirty="0"/>
              <a:t>- La dirección IP del puerto de administración del dispositivo</a:t>
            </a:r>
          </a:p>
          <a:p>
            <a:endParaRPr lang="es-ES" b="0" dirty="0"/>
          </a:p>
          <a:p>
            <a:r>
              <a:rPr lang="es-ES" b="0" dirty="0"/>
              <a:t>- La dirección de </a:t>
            </a:r>
            <a:r>
              <a:rPr lang="es-ES" b="0" dirty="0" err="1"/>
              <a:t>loopback</a:t>
            </a:r>
            <a:r>
              <a:rPr lang="es-ES" b="0" dirty="0"/>
              <a:t> para el dispositivo</a:t>
            </a:r>
          </a:p>
          <a:p>
            <a:endParaRPr lang="es-ES" b="0" dirty="0"/>
          </a:p>
          <a:p>
            <a:r>
              <a:rPr lang="es-ES" b="0" dirty="0"/>
              <a:t>- Los métodos de acceso que están habilitados para el acceso de administración al dispositivo</a:t>
            </a:r>
          </a:p>
          <a:p>
            <a:endParaRPr lang="es-ES" b="0" dirty="0"/>
          </a:p>
          <a:p>
            <a:r>
              <a:rPr lang="es-ES" b="0" dirty="0"/>
              <a:t>- Los servicios del sistema que están habilitados para el acceso</a:t>
            </a:r>
          </a:p>
          <a:p>
            <a:endParaRPr lang="es-ES" b="0" dirty="0"/>
          </a:p>
          <a:p>
            <a:r>
              <a:rPr lang="es-ES" b="0" dirty="0"/>
              <a:t>- Los puertos en el dispositivo que permiten el acceso de administración a través de HTTP y HTTPS</a:t>
            </a:r>
          </a:p>
          <a:p>
            <a:endParaRPr lang="es-ES" b="0" dirty="0"/>
          </a:p>
          <a:p>
            <a:r>
              <a:rPr lang="es-ES" b="0" dirty="0"/>
              <a:t>- Si es relevante. qué API del sistema están habilitadas</a:t>
            </a:r>
          </a:p>
          <a:p>
            <a:endParaRPr lang="es-ES" b="0" dirty="0"/>
          </a:p>
          <a:p>
            <a:r>
              <a:rPr lang="es-ES" b="0" dirty="0"/>
              <a:t>- Adición y eliminación de Certificados de Seguridad</a:t>
            </a:r>
          </a:p>
          <a:p>
            <a:endParaRPr lang="es-ES" b="0" dirty="0"/>
          </a:p>
          <a:p>
            <a:r>
              <a:rPr lang="es-ES" b="0" dirty="0"/>
              <a:t>Este ejemplo muestra el área de configuración de la dirección IP de Management Access para </a:t>
            </a:r>
            <a:r>
              <a:rPr lang="es-ES" b="0" dirty="0" err="1"/>
              <a:t>fxpO</a:t>
            </a:r>
            <a:r>
              <a:rPr lang="es-ES" b="0" dirty="0"/>
              <a:t> en la sección Configuración de </a:t>
            </a:r>
            <a:r>
              <a:rPr lang="es-ES" b="0" dirty="0" err="1"/>
              <a:t>ManagementAccess</a:t>
            </a:r>
            <a:r>
              <a:rPr lang="es-ES" b="0" dirty="0"/>
              <a:t>.</a:t>
            </a:r>
            <a:endParaRPr lang="en-US" b="0" dirty="0"/>
          </a:p>
        </p:txBody>
      </p:sp>
      <p:sp>
        <p:nvSpPr>
          <p:cNvPr id="4" name="Slide Number Placeholder 3"/>
          <p:cNvSpPr>
            <a:spLocks noGrp="1"/>
          </p:cNvSpPr>
          <p:nvPr>
            <p:ph type="sldNum" sz="quarter" idx="5"/>
          </p:nvPr>
        </p:nvSpPr>
        <p:spPr/>
        <p:txBody>
          <a:bodyPr/>
          <a:lstStyle/>
          <a:p>
            <a:fld id="{4D0AA6C2-3ED3-4BD4-AB1E-2A382F0DA5D0}" type="slidenum">
              <a:rPr lang="en-US" smtClean="0"/>
              <a:t>12</a:t>
            </a:fld>
            <a:endParaRPr lang="en-US"/>
          </a:p>
        </p:txBody>
      </p:sp>
    </p:spTree>
    <p:extLst>
      <p:ext uri="{BB962C8B-B14F-4D97-AF65-F5344CB8AC3E}">
        <p14:creationId xmlns:p14="http://schemas.microsoft.com/office/powerpoint/2010/main" val="3353218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sección Configuración de acceso a la administración le permite habilitar o deshabilitar Telnet. SSH. FTP, </a:t>
            </a:r>
            <a:r>
              <a:rPr lang="es-ES" dirty="0" err="1"/>
              <a:t>Netconf</a:t>
            </a:r>
            <a:r>
              <a:rPr lang="es-ES" dirty="0"/>
              <a:t>. y el acceso de administración de </a:t>
            </a:r>
            <a:r>
              <a:rPr lang="es-ES" dirty="0" err="1"/>
              <a:t>Junoscript</a:t>
            </a:r>
            <a:r>
              <a:rPr lang="es-ES" dirty="0"/>
              <a:t> al dispositivo usando los interruptores de palanca. También le permite habilitar o deshabilitar el acceso de administración HTTP y, si está habilitado, especifica qué puertos del dispositivo permiten el acceso de administración además de </a:t>
            </a:r>
            <a:r>
              <a:rPr lang="es-ES" dirty="0" err="1"/>
              <a:t>fxpO</a:t>
            </a:r>
            <a:r>
              <a:rPr lang="es-ES" dirty="0"/>
              <a:t>.</a:t>
            </a:r>
          </a:p>
          <a:p>
            <a:endParaRPr lang="es-ES" dirty="0"/>
          </a:p>
          <a:p>
            <a:r>
              <a:rPr lang="es-ES" dirty="0"/>
              <a:t>El acceso HTTPS tiene su propia configuración separada: puede habilitar o deshabilitar el acceso HTTPS y especificar a qué puertos se permite el acceso además de </a:t>
            </a:r>
            <a:r>
              <a:rPr lang="es-ES" dirty="0" err="1"/>
              <a:t>fxpO</a:t>
            </a:r>
            <a:r>
              <a:rPr lang="es-ES" dirty="0"/>
              <a:t>.</a:t>
            </a:r>
          </a:p>
          <a:p>
            <a:endParaRPr lang="es-ES" dirty="0"/>
          </a:p>
          <a:p>
            <a:r>
              <a:rPr lang="es-ES" dirty="0"/>
              <a:t>Tenga en cuenta que para que los puertos aparezcan en la lista de "puertos disponibles", ya deben estar definidos en la configuración del dispositivo.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13</a:t>
            </a:fld>
            <a:endParaRPr lang="en-US"/>
          </a:p>
        </p:txBody>
      </p:sp>
    </p:spTree>
    <p:extLst>
      <p:ext uri="{BB962C8B-B14F-4D97-AF65-F5344CB8AC3E}">
        <p14:creationId xmlns:p14="http://schemas.microsoft.com/office/powerpoint/2010/main" val="255921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Una configuración importante para el acceso de administración HTTPS al dispositivo es especificar el certificado de seguridad que se utilizará para este acceso seguro. La sección Configuración de </a:t>
            </a:r>
            <a:r>
              <a:rPr lang="es-ES" dirty="0" err="1"/>
              <a:t>ManagementAccess</a:t>
            </a:r>
            <a:r>
              <a:rPr lang="es-ES" dirty="0"/>
              <a:t> le permite seleccionar un certificado generado por el sistema o un certificado local que puede especificar en la tabla Certificado.</a:t>
            </a:r>
          </a:p>
          <a:p>
            <a:endParaRPr lang="es-ES" dirty="0"/>
          </a:p>
          <a:p>
            <a:r>
              <a:rPr lang="es-ES" dirty="0"/>
              <a:t>La segunda sección de la pantalla de configuración inicial le permite configurar la hora. Ninguno de estos campos es obligatorio. Se recomienda configurar la hora en el dispositivo.</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14</a:t>
            </a:fld>
            <a:endParaRPr lang="en-US"/>
          </a:p>
        </p:txBody>
      </p:sp>
    </p:spTree>
    <p:extLst>
      <p:ext uri="{BB962C8B-B14F-4D97-AF65-F5344CB8AC3E}">
        <p14:creationId xmlns:p14="http://schemas.microsoft.com/office/powerpoint/2010/main" val="9865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sección Detalles de fecha y hora le permite especificar servidores de protocolo de hora de red (NTP) como fuente de hora para el dispositivo, sincronizar el dispositivo con la hora de la computadora o configurar la fecha y la hora manualmente. Tenga en cuenta que si la hora se cambia manualmente, la sesión de J-Web se agota y debe volver a iniciar sesión en J-Web.</a:t>
            </a:r>
          </a:p>
          <a:p>
            <a:endParaRPr lang="es-ES" dirty="0"/>
          </a:p>
          <a:p>
            <a:r>
              <a:rPr lang="es-ES" dirty="0"/>
              <a:t>Hay varias secciones de configuración adicionales en Configuración &gt; Configuración del dispositivo &gt; Configuración básica, como Registro de seguridad y Configuración básica de SNMP.</a:t>
            </a:r>
          </a:p>
          <a:p>
            <a:endParaRPr lang="es-ES" dirty="0"/>
          </a:p>
          <a:p>
            <a:r>
              <a:rPr lang="es-ES" dirty="0"/>
              <a:t>Estos están más allá del alcance de este módulo. Cuando se hayan especificado todas las configuraciones básicas necesarias, debe guardarlas haciendo clic en el botón Guardar. La interfaz J-Web luego resalta el ícono Confirmar.</a:t>
            </a:r>
          </a:p>
          <a:p>
            <a:endParaRPr lang="es-ES" dirty="0"/>
          </a:p>
          <a:p>
            <a:r>
              <a:rPr lang="es-ES" dirty="0"/>
              <a:t>Para confirmar los cambios de configuración realizados, haga clic en el icono Confirmar y seleccione la opción de confirmación adecuada del menú desplegable.</a:t>
            </a:r>
          </a:p>
          <a:p>
            <a:r>
              <a:rPr lang="es-ES" dirty="0"/>
              <a:t>menú inferior.</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15</a:t>
            </a:fld>
            <a:endParaRPr lang="en-US"/>
          </a:p>
        </p:txBody>
      </p:sp>
    </p:spTree>
    <p:extLst>
      <p:ext uri="{BB962C8B-B14F-4D97-AF65-F5344CB8AC3E}">
        <p14:creationId xmlns:p14="http://schemas.microsoft.com/office/powerpoint/2010/main" val="3630565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sección Primeros pasos le ofrece varias áreas de configuración que involucran los elementos que se muestran.</a:t>
            </a:r>
          </a:p>
          <a:p>
            <a:endParaRPr lang="es-ES" dirty="0"/>
          </a:p>
          <a:p>
            <a:r>
              <a:rPr lang="es-ES" dirty="0"/>
              <a:t>Nota: Asegúrese de hacer clic en el botón Aplicar, ubicado en la parte inferior de la ventana, cuando haya terminado con el Asistente de configuración.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16</a:t>
            </a:fld>
            <a:endParaRPr lang="en-US"/>
          </a:p>
        </p:txBody>
      </p:sp>
    </p:spTree>
    <p:extLst>
      <p:ext uri="{BB962C8B-B14F-4D97-AF65-F5344CB8AC3E}">
        <p14:creationId xmlns:p14="http://schemas.microsoft.com/office/powerpoint/2010/main" val="679594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17</a:t>
            </a:fld>
            <a:endParaRPr lang="en-US"/>
          </a:p>
        </p:txBody>
      </p:sp>
    </p:spTree>
    <p:extLst>
      <p:ext uri="{BB962C8B-B14F-4D97-AF65-F5344CB8AC3E}">
        <p14:creationId xmlns:p14="http://schemas.microsoft.com/office/powerpoint/2010/main" val="3842832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18</a:t>
            </a:fld>
            <a:endParaRPr lang="en-US"/>
          </a:p>
        </p:txBody>
      </p:sp>
    </p:spTree>
    <p:extLst>
      <p:ext uri="{BB962C8B-B14F-4D97-AF65-F5344CB8AC3E}">
        <p14:creationId xmlns:p14="http://schemas.microsoft.com/office/powerpoint/2010/main" val="347119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19</a:t>
            </a:fld>
            <a:endParaRPr lang="en-US"/>
          </a:p>
        </p:txBody>
      </p:sp>
    </p:spTree>
    <p:extLst>
      <p:ext uri="{BB962C8B-B14F-4D97-AF65-F5344CB8AC3E}">
        <p14:creationId xmlns:p14="http://schemas.microsoft.com/office/powerpoint/2010/main" val="94160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20</a:t>
            </a:fld>
            <a:endParaRPr lang="en-US"/>
          </a:p>
        </p:txBody>
      </p:sp>
    </p:spTree>
    <p:extLst>
      <p:ext uri="{BB962C8B-B14F-4D97-AF65-F5344CB8AC3E}">
        <p14:creationId xmlns:p14="http://schemas.microsoft.com/office/powerpoint/2010/main" val="250913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J-Web hace que la implementación inicial sea muy fácil. No se necesita ningún software de cliente aparte de un navegador web estándar. Después de la configuración inicial, puede volver a J-Web para la supervisión y el mantenimiento del sistema. La interfaz J-Web proporciona varias pestañas para este propósito.</a:t>
            </a:r>
          </a:p>
          <a:p>
            <a:endParaRPr lang="es-ES" dirty="0">
              <a:cs typeface="Calibri"/>
            </a:endParaRPr>
          </a:p>
          <a:p>
            <a:r>
              <a:rPr lang="es-ES" dirty="0">
                <a:cs typeface="Calibri"/>
              </a:rPr>
              <a:t>La pestaña J-Web </a:t>
            </a:r>
            <a:r>
              <a:rPr lang="es-ES" b="1" dirty="0" err="1">
                <a:cs typeface="Calibri"/>
              </a:rPr>
              <a:t>Dashboard</a:t>
            </a:r>
            <a:r>
              <a:rPr lang="es-ES" dirty="0">
                <a:cs typeface="Calibri"/>
              </a:rPr>
              <a:t> proporciona un vistazo rápido al estado del sistema y los puertos. alarmas, información de eventos de seguridad (en dispositivos SRX) e información de utilización.</a:t>
            </a:r>
          </a:p>
          <a:p>
            <a:endParaRPr lang="es-ES" dirty="0">
              <a:cs typeface="Calibri"/>
            </a:endParaRPr>
          </a:p>
          <a:p>
            <a:r>
              <a:rPr lang="es-ES" dirty="0">
                <a:cs typeface="Calibri"/>
              </a:rPr>
              <a:t>La pestaña </a:t>
            </a:r>
            <a:r>
              <a:rPr lang="es-ES" b="1" dirty="0">
                <a:cs typeface="Calibri"/>
              </a:rPr>
              <a:t>Configure</a:t>
            </a:r>
            <a:r>
              <a:rPr lang="es-ES" dirty="0">
                <a:cs typeface="Calibri"/>
              </a:rPr>
              <a:t> le permite configurar el sistema con un clic o mediante una edición directa de la configuración en formato de texto. La ayuda está disponible haciendo clic en el signo de interrogación junto a las diversas opciones de configuración.</a:t>
            </a:r>
          </a:p>
          <a:p>
            <a:endParaRPr lang="es-ES" dirty="0">
              <a:cs typeface="Calibri"/>
            </a:endParaRPr>
          </a:p>
          <a:p>
            <a:r>
              <a:rPr lang="es-ES" dirty="0">
                <a:cs typeface="Calibri"/>
              </a:rPr>
              <a:t>La pestaña </a:t>
            </a:r>
            <a:r>
              <a:rPr lang="es-ES" b="1" dirty="0">
                <a:cs typeface="Calibri"/>
              </a:rPr>
              <a:t>Supervisar</a:t>
            </a:r>
            <a:r>
              <a:rPr lang="es-ES" dirty="0">
                <a:cs typeface="Calibri"/>
              </a:rPr>
              <a:t> le permite ver los resultados de los cambios de configuración, como las entradas de la tabla de enrutamiento. Puede ver la mayoría de los detalles relacionados con los comandos show de </a:t>
            </a:r>
            <a:r>
              <a:rPr lang="es-ES" dirty="0" err="1">
                <a:cs typeface="Calibri"/>
              </a:rPr>
              <a:t>cu</a:t>
            </a:r>
            <a:r>
              <a:rPr lang="es-ES" dirty="0">
                <a:cs typeface="Calibri"/>
              </a:rPr>
              <a:t> en J-Web utilizando un enfoque de apuntar y hacer clic.</a:t>
            </a:r>
          </a:p>
          <a:p>
            <a:endParaRPr lang="es-ES" dirty="0">
              <a:cs typeface="Calibri"/>
            </a:endParaRPr>
          </a:p>
          <a:p>
            <a:r>
              <a:rPr lang="es-ES" dirty="0">
                <a:cs typeface="Calibri"/>
              </a:rPr>
              <a:t>La interfaz J-Web brinda acceso a las funciones proporcionadas por los comandos del </a:t>
            </a:r>
            <a:r>
              <a:rPr lang="es-ES" b="1" dirty="0">
                <a:cs typeface="Calibri"/>
              </a:rPr>
              <a:t>monitor</a:t>
            </a:r>
            <a:r>
              <a:rPr lang="es-ES" dirty="0">
                <a:cs typeface="Calibri"/>
              </a:rPr>
              <a:t> en la CLI. También convierte la salida en formatos gráficos convenientes. </a:t>
            </a:r>
          </a:p>
          <a:p>
            <a:endParaRPr lang="es-ES" dirty="0">
              <a:cs typeface="Calibri"/>
            </a:endParaRPr>
          </a:p>
          <a:p>
            <a:r>
              <a:rPr lang="es-ES" dirty="0">
                <a:cs typeface="Calibri"/>
              </a:rPr>
              <a:t>La pestaña </a:t>
            </a:r>
            <a:r>
              <a:rPr lang="es-ES" b="1" dirty="0" err="1">
                <a:cs typeface="Calibri"/>
              </a:rPr>
              <a:t>Reports</a:t>
            </a:r>
            <a:r>
              <a:rPr lang="es-ES" dirty="0">
                <a:cs typeface="Calibri"/>
              </a:rPr>
              <a:t> le permite generar informes a pedido y verlos en formato HTML.</a:t>
            </a:r>
          </a:p>
          <a:p>
            <a:endParaRPr lang="es-ES" dirty="0">
              <a:cs typeface="Calibri"/>
            </a:endParaRPr>
          </a:p>
          <a:p>
            <a:r>
              <a:rPr lang="es-ES" dirty="0">
                <a:cs typeface="Calibri"/>
              </a:rPr>
              <a:t>La pestaña </a:t>
            </a:r>
            <a:r>
              <a:rPr lang="es-ES" b="1" dirty="0" err="1">
                <a:cs typeface="Calibri"/>
              </a:rPr>
              <a:t>Administration</a:t>
            </a:r>
            <a:r>
              <a:rPr lang="es-ES" dirty="0">
                <a:cs typeface="Calibri"/>
              </a:rPr>
              <a:t> proporciona herramientas de red comunes, como ping y </a:t>
            </a:r>
            <a:r>
              <a:rPr lang="es-ES" dirty="0" err="1">
                <a:cs typeface="Calibri"/>
              </a:rPr>
              <a:t>traceroute</a:t>
            </a:r>
            <a:r>
              <a:rPr lang="es-ES" dirty="0">
                <a:cs typeface="Calibri"/>
              </a:rPr>
              <a:t> para evaluar rápidamente los problemas de la red. También puede usar la pestaña </a:t>
            </a:r>
            <a:r>
              <a:rPr lang="es-ES" b="1" dirty="0" err="1">
                <a:cs typeface="Calibri"/>
              </a:rPr>
              <a:t>Administration</a:t>
            </a:r>
            <a:r>
              <a:rPr lang="es-ES" dirty="0">
                <a:cs typeface="Calibri"/>
              </a:rPr>
              <a:t> para realizar fácilmente actualizaciones de software y mantenimiento del sistema de archivos.</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3</a:t>
            </a:fld>
            <a:endParaRPr lang="es-ES"/>
          </a:p>
        </p:txBody>
      </p:sp>
    </p:spTree>
    <p:extLst>
      <p:ext uri="{BB962C8B-B14F-4D97-AF65-F5344CB8AC3E}">
        <p14:creationId xmlns:p14="http://schemas.microsoft.com/office/powerpoint/2010/main" val="2003531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21</a:t>
            </a:fld>
            <a:endParaRPr lang="en-US"/>
          </a:p>
        </p:txBody>
      </p:sp>
    </p:spTree>
    <p:extLst>
      <p:ext uri="{BB962C8B-B14F-4D97-AF65-F5344CB8AC3E}">
        <p14:creationId xmlns:p14="http://schemas.microsoft.com/office/powerpoint/2010/main" val="299914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22</a:t>
            </a:fld>
            <a:endParaRPr lang="en-US"/>
          </a:p>
        </p:txBody>
      </p:sp>
    </p:spTree>
    <p:extLst>
      <p:ext uri="{BB962C8B-B14F-4D97-AF65-F5344CB8AC3E}">
        <p14:creationId xmlns:p14="http://schemas.microsoft.com/office/powerpoint/2010/main" val="75899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23</a:t>
            </a:fld>
            <a:endParaRPr lang="en-US"/>
          </a:p>
        </p:txBody>
      </p:sp>
    </p:spTree>
    <p:extLst>
      <p:ext uri="{BB962C8B-B14F-4D97-AF65-F5344CB8AC3E}">
        <p14:creationId xmlns:p14="http://schemas.microsoft.com/office/powerpoint/2010/main" val="949176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la herramienta de diagnóstico de captura de paquetes J-Web cuando necesite capturar y analizar rápidamente el tráfico de control del enrutador en un dispositivo. La captura de paquetes en la interfaz J-Web le permite capturar el tráfico destinado u originado en el motor de enrutamiento.</a:t>
            </a:r>
          </a:p>
          <a:p>
            <a:endParaRPr lang="es-ES" dirty="0"/>
          </a:p>
          <a:p>
            <a:r>
              <a:rPr lang="es-ES" dirty="0"/>
              <a:t>Puede usar la herramienta de captura de paquetes J-Web para componer expresiones con varios criterios coincidentes para especificar los paquetes que desea capturar. Puede optar por decodificar y ver los paquetes capturados en la interfaz J-Web a medida que se capturan, o guardar los paquetes capturados en un archivo y analizarlos sin conexión mediante analizadores de paquetes, como Wireshark. La herramienta de captura de paquetes J-Web no captura el tráfico de tránsito.</a:t>
            </a:r>
          </a:p>
          <a:p>
            <a:endParaRPr lang="es-ES" dirty="0"/>
          </a:p>
          <a:p>
            <a:r>
              <a:rPr lang="es-ES" dirty="0"/>
              <a:t>Nota: Como alternativa, puede utilizar el comando de tráfico del monitor de la CLI para capturar y mostrar paquetes que coincidan con un criterio específico.</a:t>
            </a:r>
          </a:p>
          <a:p>
            <a:endParaRPr lang="es-ES" dirty="0"/>
          </a:p>
          <a:p>
            <a:r>
              <a:rPr lang="es-ES" dirty="0"/>
              <a:t>Para realizar el monitoreo de la red. haga clic en Administración &gt; Herramientas &gt; Captura de paquetes &gt; Iniciar</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24</a:t>
            </a:fld>
            <a:endParaRPr lang="en-US"/>
          </a:p>
        </p:txBody>
      </p:sp>
    </p:spTree>
    <p:extLst>
      <p:ext uri="{BB962C8B-B14F-4D97-AF65-F5344CB8AC3E}">
        <p14:creationId xmlns:p14="http://schemas.microsoft.com/office/powerpoint/2010/main" val="3741203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la herramienta de diagnóstico de captura de paquetes J-Web cuando necesite capturar y analizar rápidamente el tráfico de control del enrutador en un dispositivo. La captura de paquetes en la interfaz J-Web le permite capturar el tráfico destinado u originado en el motor de enrutamiento.</a:t>
            </a:r>
          </a:p>
          <a:p>
            <a:endParaRPr lang="es-ES" dirty="0"/>
          </a:p>
          <a:p>
            <a:r>
              <a:rPr lang="es-ES" dirty="0"/>
              <a:t>Puede usar la herramienta de captura de paquetes J-Web para componer expresiones con varios criterios coincidentes para especificar los paquetes que desea capturar. Puede optar por decodificar y ver los paquetes capturados en la interfaz J-Web a medida que se capturan, o guardar los paquetes capturados en un archivo y analizarlos sin conexión mediante analizadores de paquetes, como Wireshark. La herramienta de captura de paquetes J-Web no captura el tráfico de tránsito.</a:t>
            </a:r>
          </a:p>
          <a:p>
            <a:endParaRPr lang="es-ES" dirty="0"/>
          </a:p>
          <a:p>
            <a:r>
              <a:rPr lang="es-ES" dirty="0"/>
              <a:t>Nota: Como alternativa, puede utilizar el comando de tráfico del monitor de la CLI para capturar y mostrar paquetes que coincidan con un criterio específico.</a:t>
            </a:r>
          </a:p>
          <a:p>
            <a:endParaRPr lang="es-ES" dirty="0"/>
          </a:p>
          <a:p>
            <a:r>
              <a:rPr lang="es-ES" dirty="0"/>
              <a:t>Para realizar el monitoreo de la red. haga clic en Administración &gt; Herramientas &gt; Captura de paquetes &gt; Iniciar</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25</a:t>
            </a:fld>
            <a:endParaRPr lang="en-US"/>
          </a:p>
        </p:txBody>
      </p:sp>
    </p:spTree>
    <p:extLst>
      <p:ext uri="{BB962C8B-B14F-4D97-AF65-F5344CB8AC3E}">
        <p14:creationId xmlns:p14="http://schemas.microsoft.com/office/powerpoint/2010/main" val="1360750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la interfaz J-Web para instalar paquetes de software cargados desde su computadora.</a:t>
            </a:r>
          </a:p>
          <a:p>
            <a:endParaRPr lang="es-ES" dirty="0"/>
          </a:p>
          <a:p>
            <a:r>
              <a:rPr lang="es-ES" dirty="0"/>
              <a:t>Para realizar la actualización de Junos OS, haga clic en Administración &gt; Dispositivos &gt; Software &gt; Cargar paquete.</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26</a:t>
            </a:fld>
            <a:endParaRPr lang="en-US"/>
          </a:p>
        </p:txBody>
      </p:sp>
    </p:spTree>
    <p:extLst>
      <p:ext uri="{BB962C8B-B14F-4D97-AF65-F5344CB8AC3E}">
        <p14:creationId xmlns:p14="http://schemas.microsoft.com/office/powerpoint/2010/main" val="2713472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la página Administración de usuarios para agregar nuevos usuarios a la base de datos local del dispositivo. Para cada cuenta, define un nombre de inicio de sesión y una contraseña para el usuario y especifica una clase de inicio de sesión para los privilegios de acceso. Para navegar a la página de Administración de usuarios.</a:t>
            </a:r>
          </a:p>
          <a:p>
            <a:r>
              <a:rPr lang="es-ES" dirty="0"/>
              <a:t>haga clic en Configurar &gt; Usuarios &gt; Administración de usuarios.</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27</a:t>
            </a:fld>
            <a:endParaRPr lang="en-US"/>
          </a:p>
        </p:txBody>
      </p:sp>
    </p:spTree>
    <p:extLst>
      <p:ext uri="{BB962C8B-B14F-4D97-AF65-F5344CB8AC3E}">
        <p14:creationId xmlns:p14="http://schemas.microsoft.com/office/powerpoint/2010/main" val="2768371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Puede usar J-Web para configurar (agregar o editar) interfaces lógicas en sus interfaces </a:t>
            </a:r>
            <a:r>
              <a:rPr lang="es-ES" dirty="0" err="1"/>
              <a:t>Fast</a:t>
            </a:r>
            <a:r>
              <a:rPr lang="es-ES" dirty="0"/>
              <a:t> Ethernet o Gigabit Ethernet. Tenga en cuenta que debe tener al menos una interfaz lógica configurada en su interfaz Ethernet física.</a:t>
            </a:r>
          </a:p>
          <a:p>
            <a:endParaRPr lang="es-ES" dirty="0"/>
          </a:p>
          <a:p>
            <a:r>
              <a:rPr lang="es-ES" dirty="0"/>
              <a:t>Para realizar la configuración de la interfaz. haga clic en Configurar &gt; Interfaces &gt; Puertos &gt; Editar interfaz lógica.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28</a:t>
            </a:fld>
            <a:endParaRPr lang="en-US"/>
          </a:p>
        </p:txBody>
      </p:sp>
    </p:spTree>
    <p:extLst>
      <p:ext uri="{BB962C8B-B14F-4D97-AF65-F5344CB8AC3E}">
        <p14:creationId xmlns:p14="http://schemas.microsoft.com/office/powerpoint/2010/main" val="160077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J-Web hace que la implementación inicial sea muy fácil. No se necesita ningún software de cliente aparte de un navegador web estándar. Después de la configuración inicial, puede volver a J-Web para la supervisión y el mantenimiento del sistema. La interfaz J-Web proporciona varias pestañas para este propósito.</a:t>
            </a:r>
          </a:p>
          <a:p>
            <a:endParaRPr lang="es-ES" dirty="0">
              <a:cs typeface="Calibri"/>
            </a:endParaRPr>
          </a:p>
          <a:p>
            <a:r>
              <a:rPr lang="es-ES" dirty="0">
                <a:cs typeface="Calibri"/>
              </a:rPr>
              <a:t>La pestaña J-Web </a:t>
            </a:r>
            <a:r>
              <a:rPr lang="es-ES" b="1" dirty="0" err="1">
                <a:cs typeface="Calibri"/>
              </a:rPr>
              <a:t>Dashboard</a:t>
            </a:r>
            <a:r>
              <a:rPr lang="es-ES" dirty="0">
                <a:cs typeface="Calibri"/>
              </a:rPr>
              <a:t> proporciona un vistazo rápido al estado del sistema y los puertos. alarmas, información de eventos de seguridad (en dispositivos SRX) e información de utilización.</a:t>
            </a:r>
          </a:p>
          <a:p>
            <a:endParaRPr lang="es-ES" dirty="0">
              <a:cs typeface="Calibri"/>
            </a:endParaRPr>
          </a:p>
          <a:p>
            <a:r>
              <a:rPr lang="es-ES" dirty="0">
                <a:cs typeface="Calibri"/>
              </a:rPr>
              <a:t>La pestaña </a:t>
            </a:r>
            <a:r>
              <a:rPr lang="es-ES" b="1" dirty="0">
                <a:cs typeface="Calibri"/>
              </a:rPr>
              <a:t>Configure</a:t>
            </a:r>
            <a:r>
              <a:rPr lang="es-ES" dirty="0">
                <a:cs typeface="Calibri"/>
              </a:rPr>
              <a:t> le permite configurar el sistema con un clic o mediante una edición directa de la configuración en formato de texto. La ayuda está disponible haciendo clic en el signo de interrogación junto a las diversas opciones de configuración.</a:t>
            </a:r>
          </a:p>
          <a:p>
            <a:endParaRPr lang="es-ES" dirty="0">
              <a:cs typeface="Calibri"/>
            </a:endParaRPr>
          </a:p>
          <a:p>
            <a:r>
              <a:rPr lang="es-ES" dirty="0">
                <a:cs typeface="Calibri"/>
              </a:rPr>
              <a:t>La pestaña </a:t>
            </a:r>
            <a:r>
              <a:rPr lang="es-ES" b="1" dirty="0">
                <a:cs typeface="Calibri"/>
              </a:rPr>
              <a:t>Supervisar</a:t>
            </a:r>
            <a:r>
              <a:rPr lang="es-ES" dirty="0">
                <a:cs typeface="Calibri"/>
              </a:rPr>
              <a:t> le permite ver los resultados de los cambios de configuración, como las entradas de la tabla de enrutamiento. Puede ver la mayoría de los detalles relacionados con los comandos show de </a:t>
            </a:r>
            <a:r>
              <a:rPr lang="es-ES" dirty="0" err="1">
                <a:cs typeface="Calibri"/>
              </a:rPr>
              <a:t>cu</a:t>
            </a:r>
            <a:r>
              <a:rPr lang="es-ES" dirty="0">
                <a:cs typeface="Calibri"/>
              </a:rPr>
              <a:t> en J-Web utilizando un enfoque de apuntar y hacer clic.</a:t>
            </a:r>
          </a:p>
          <a:p>
            <a:endParaRPr lang="es-ES" dirty="0">
              <a:cs typeface="Calibri"/>
            </a:endParaRPr>
          </a:p>
          <a:p>
            <a:r>
              <a:rPr lang="es-ES" dirty="0">
                <a:cs typeface="Calibri"/>
              </a:rPr>
              <a:t>La interfaz J-Web brinda acceso a las funciones proporcionadas por los comandos del </a:t>
            </a:r>
            <a:r>
              <a:rPr lang="es-ES" b="1" dirty="0">
                <a:cs typeface="Calibri"/>
              </a:rPr>
              <a:t>monitor</a:t>
            </a:r>
            <a:r>
              <a:rPr lang="es-ES" dirty="0">
                <a:cs typeface="Calibri"/>
              </a:rPr>
              <a:t> en la CLI. También convierte la salida en formatos gráficos convenientes. </a:t>
            </a:r>
          </a:p>
          <a:p>
            <a:endParaRPr lang="es-ES" dirty="0">
              <a:cs typeface="Calibri"/>
            </a:endParaRPr>
          </a:p>
          <a:p>
            <a:r>
              <a:rPr lang="es-ES" dirty="0">
                <a:cs typeface="Calibri"/>
              </a:rPr>
              <a:t>La pestaña </a:t>
            </a:r>
            <a:r>
              <a:rPr lang="es-ES" b="1" dirty="0" err="1">
                <a:cs typeface="Calibri"/>
              </a:rPr>
              <a:t>Reports</a:t>
            </a:r>
            <a:r>
              <a:rPr lang="es-ES" dirty="0">
                <a:cs typeface="Calibri"/>
              </a:rPr>
              <a:t> le permite generar informes a pedido y verlos en formato HTML.</a:t>
            </a:r>
          </a:p>
          <a:p>
            <a:endParaRPr lang="es-ES" dirty="0">
              <a:cs typeface="Calibri"/>
            </a:endParaRPr>
          </a:p>
          <a:p>
            <a:r>
              <a:rPr lang="es-ES" dirty="0">
                <a:cs typeface="Calibri"/>
              </a:rPr>
              <a:t>La pestaña </a:t>
            </a:r>
            <a:r>
              <a:rPr lang="es-ES" b="1" dirty="0" err="1">
                <a:cs typeface="Calibri"/>
              </a:rPr>
              <a:t>Administration</a:t>
            </a:r>
            <a:r>
              <a:rPr lang="es-ES" dirty="0">
                <a:cs typeface="Calibri"/>
              </a:rPr>
              <a:t> proporciona herramientas de red comunes, como ping y </a:t>
            </a:r>
            <a:r>
              <a:rPr lang="es-ES" dirty="0" err="1">
                <a:cs typeface="Calibri"/>
              </a:rPr>
              <a:t>traceroute</a:t>
            </a:r>
            <a:r>
              <a:rPr lang="es-ES" dirty="0">
                <a:cs typeface="Calibri"/>
              </a:rPr>
              <a:t> para evaluar rápidamente los problemas de la red. También puede usar la pestaña </a:t>
            </a:r>
            <a:r>
              <a:rPr lang="es-ES" b="1" dirty="0" err="1">
                <a:cs typeface="Calibri"/>
              </a:rPr>
              <a:t>Administration</a:t>
            </a:r>
            <a:r>
              <a:rPr lang="es-ES" dirty="0">
                <a:cs typeface="Calibri"/>
              </a:rPr>
              <a:t> para realizar fácilmente actualizaciones de software y mantenimiento del sistema de archivos.</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4</a:t>
            </a:fld>
            <a:endParaRPr lang="es-ES"/>
          </a:p>
        </p:txBody>
      </p:sp>
    </p:spTree>
    <p:extLst>
      <p:ext uri="{BB962C8B-B14F-4D97-AF65-F5344CB8AC3E}">
        <p14:creationId xmlns:p14="http://schemas.microsoft.com/office/powerpoint/2010/main" val="298427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Iniciar sesión en J-Web es sencillo. La interfaz J-Web requiere un inicio de sesión válido, J-Web utiliza los mismos métodos de autenticación que la CLI.</a:t>
            </a:r>
          </a:p>
          <a:p>
            <a:endParaRPr lang="es-ES" dirty="0">
              <a:cs typeface="Calibri"/>
            </a:endParaRPr>
          </a:p>
          <a:p>
            <a:r>
              <a:rPr lang="es-ES" dirty="0">
                <a:cs typeface="Calibri"/>
              </a:rPr>
              <a:t>Si desea acceso remoto para usar J-Web, debe habilitar el servicio HTTP o HTTPS en el nivel de jerarquía [</a:t>
            </a:r>
            <a:r>
              <a:rPr lang="es-ES" dirty="0" err="1">
                <a:cs typeface="Calibri"/>
              </a:rPr>
              <a:t>edit</a:t>
            </a:r>
            <a:r>
              <a:rPr lang="es-ES" dirty="0">
                <a:cs typeface="Calibri"/>
              </a:rPr>
              <a:t> </a:t>
            </a:r>
            <a:r>
              <a:rPr lang="es-ES" dirty="0" err="1">
                <a:cs typeface="Calibri"/>
              </a:rPr>
              <a:t>system</a:t>
            </a:r>
            <a:r>
              <a:rPr lang="es-ES" dirty="0">
                <a:cs typeface="Calibri"/>
              </a:rPr>
              <a:t> </a:t>
            </a:r>
            <a:r>
              <a:rPr lang="es-ES" dirty="0" err="1">
                <a:cs typeface="Calibri"/>
              </a:rPr>
              <a:t>services</a:t>
            </a:r>
            <a:r>
              <a:rPr lang="es-ES" dirty="0">
                <a:cs typeface="Calibri"/>
              </a:rPr>
              <a:t>], como se muestra en el ejemplo.</a:t>
            </a:r>
          </a:p>
          <a:p>
            <a:endParaRPr lang="es-ES" dirty="0">
              <a:cs typeface="Calibri"/>
            </a:endParaRPr>
          </a:p>
          <a:p>
            <a:r>
              <a:rPr lang="es-ES" dirty="0">
                <a:cs typeface="Calibri"/>
              </a:rPr>
              <a:t>Dado que HTTPS es el protocolo recomendado para el acceso a J-Web, tenga en cuenta que para configurar HTTPS, debe especificar cómo se obtiene el certificado. La forma más sencilla es usar un certificado generado por el sistema, como se muestra en el ejemplo.</a:t>
            </a:r>
          </a:p>
          <a:p>
            <a:endParaRPr lang="es-ES" dirty="0">
              <a:cs typeface="Calibri"/>
            </a:endParaRPr>
          </a:p>
          <a:p>
            <a:r>
              <a:rPr lang="es-ES" dirty="0">
                <a:cs typeface="Calibri"/>
              </a:rPr>
              <a:t>Juniper Networks recomienda usar HTTPS para la administración web en cualquier WAN donde esté permitido.</a:t>
            </a:r>
          </a:p>
          <a:p>
            <a:endParaRPr lang="es-ES" dirty="0">
              <a:cs typeface="Calibri"/>
            </a:endParaRPr>
          </a:p>
          <a:p>
            <a:r>
              <a:rPr lang="es-ES" dirty="0">
                <a:cs typeface="Calibri"/>
              </a:rPr>
              <a:t>Tenga en cuenta que J-Web no viene preinstalado en plataformas selectas de Junos: sin embargo. J-Web viene preinstalado en las plataformas SRX y </a:t>
            </a:r>
            <a:r>
              <a:rPr lang="es-ES" dirty="0" err="1">
                <a:cs typeface="Calibri"/>
              </a:rPr>
              <a:t>vSRX</a:t>
            </a:r>
            <a:r>
              <a:rPr lang="es-ES" dirty="0">
                <a:cs typeface="Calibri"/>
              </a:rPr>
              <a:t>. Para obtener más información sobre la instalación del paquete J-Web en dispositivos Juniper, consulte el sitio web de Juniper.</a:t>
            </a:r>
          </a:p>
          <a:p>
            <a:endParaRPr lang="en-US" dirty="0">
              <a:cs typeface="Calibri"/>
            </a:endParaRPr>
          </a:p>
          <a:p>
            <a:r>
              <a:rPr lang="es-ES" dirty="0">
                <a:cs typeface="Calibri"/>
              </a:rPr>
              <a:t>Una vez que configura un dispositivo que ejecuta Junos OS para el acceso, puede iniciar sesión con su navegador web, si configuró el sistema para usar un mecanismo de autenticación externo, como un sensor RADIUS. J-Web también utilizará ese mecanismo para la autenticación. De lo contrario, utiliza el nombre de usuario y la contraseña configurados en el sistema local.</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5</a:t>
            </a:fld>
            <a:endParaRPr lang="es-ES"/>
          </a:p>
        </p:txBody>
      </p:sp>
    </p:spTree>
    <p:extLst>
      <p:ext uri="{BB962C8B-B14F-4D97-AF65-F5344CB8AC3E}">
        <p14:creationId xmlns:p14="http://schemas.microsoft.com/office/powerpoint/2010/main" val="25102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Iniciar sesión en J-Web es sencillo. La interfaz J-Web requiere un inicio de sesión válido, J-Web utiliza los mismos métodos de autenticación que la CLI.</a:t>
            </a:r>
          </a:p>
          <a:p>
            <a:endParaRPr lang="es-ES" dirty="0">
              <a:cs typeface="Calibri"/>
            </a:endParaRPr>
          </a:p>
          <a:p>
            <a:r>
              <a:rPr lang="es-ES" dirty="0">
                <a:cs typeface="Calibri"/>
              </a:rPr>
              <a:t>Si desea acceso remoto para usar J-Web, debe habilitar el servicio HTTP o HTTPS en el nivel de jerarquía [</a:t>
            </a:r>
            <a:r>
              <a:rPr lang="es-ES" dirty="0" err="1">
                <a:cs typeface="Calibri"/>
              </a:rPr>
              <a:t>edit</a:t>
            </a:r>
            <a:r>
              <a:rPr lang="es-ES" dirty="0">
                <a:cs typeface="Calibri"/>
              </a:rPr>
              <a:t> </a:t>
            </a:r>
            <a:r>
              <a:rPr lang="es-ES" dirty="0" err="1">
                <a:cs typeface="Calibri"/>
              </a:rPr>
              <a:t>system</a:t>
            </a:r>
            <a:r>
              <a:rPr lang="es-ES" dirty="0">
                <a:cs typeface="Calibri"/>
              </a:rPr>
              <a:t> </a:t>
            </a:r>
            <a:r>
              <a:rPr lang="es-ES" dirty="0" err="1">
                <a:cs typeface="Calibri"/>
              </a:rPr>
              <a:t>services</a:t>
            </a:r>
            <a:r>
              <a:rPr lang="es-ES" dirty="0">
                <a:cs typeface="Calibri"/>
              </a:rPr>
              <a:t>], como se muestra en el ejemplo.</a:t>
            </a:r>
          </a:p>
          <a:p>
            <a:endParaRPr lang="es-ES" dirty="0">
              <a:cs typeface="Calibri"/>
            </a:endParaRPr>
          </a:p>
          <a:p>
            <a:r>
              <a:rPr lang="es-ES" dirty="0">
                <a:cs typeface="Calibri"/>
              </a:rPr>
              <a:t>Dado que HTTPS es el protocolo recomendado para el acceso a J-Web, tenga en cuenta que para configurar HTTPS, debe especificar cómo se obtiene el certificado. La forma más sencilla es usar un certificado generado por el sistema, como se muestra en el ejemplo.</a:t>
            </a:r>
          </a:p>
          <a:p>
            <a:endParaRPr lang="es-ES" dirty="0">
              <a:cs typeface="Calibri"/>
            </a:endParaRPr>
          </a:p>
          <a:p>
            <a:r>
              <a:rPr lang="es-ES" dirty="0">
                <a:cs typeface="Calibri"/>
              </a:rPr>
              <a:t>Juniper Networks recomienda usar HTTPS para la administración web en cualquier WAN donde esté permitido.</a:t>
            </a:r>
          </a:p>
          <a:p>
            <a:endParaRPr lang="es-ES" dirty="0">
              <a:cs typeface="Calibri"/>
            </a:endParaRPr>
          </a:p>
          <a:p>
            <a:r>
              <a:rPr lang="es-ES" dirty="0">
                <a:cs typeface="Calibri"/>
              </a:rPr>
              <a:t>Tenga en cuenta que J-Web no viene preinstalado en plataformas selectas de Junos: sin embargo. J-Web viene preinstalado en las plataformas SRX y </a:t>
            </a:r>
            <a:r>
              <a:rPr lang="es-ES" dirty="0" err="1">
                <a:cs typeface="Calibri"/>
              </a:rPr>
              <a:t>vSRX</a:t>
            </a:r>
            <a:r>
              <a:rPr lang="es-ES" dirty="0">
                <a:cs typeface="Calibri"/>
              </a:rPr>
              <a:t>. Para obtener más información sobre la instalación del paquete J-Web en dispositivos Juniper, consulte el sitio web de Juniper.</a:t>
            </a:r>
          </a:p>
          <a:p>
            <a:endParaRPr lang="en-US" dirty="0">
              <a:cs typeface="Calibri"/>
            </a:endParaRPr>
          </a:p>
          <a:p>
            <a:r>
              <a:rPr lang="es-ES" dirty="0">
                <a:cs typeface="Calibri"/>
              </a:rPr>
              <a:t>Una vez que configura un dispositivo que ejecuta Junos OS para el acceso, puede iniciar sesión con su navegador web, si configuró el sistema para usar un mecanismo de autenticación externo, como un sensor RADIUS. J-Web también utilizará ese mecanismo para la autenticación. De lo contrario, utiliza el nombre de usuario y la contraseña configurados en el sistema local.</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6</a:t>
            </a:fld>
            <a:endParaRPr lang="es-ES"/>
          </a:p>
        </p:txBody>
      </p:sp>
    </p:spTree>
    <p:extLst>
      <p:ext uri="{BB962C8B-B14F-4D97-AF65-F5344CB8AC3E}">
        <p14:creationId xmlns:p14="http://schemas.microsoft.com/office/powerpoint/2010/main" val="52203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Iniciar sesión en J-Web es sencillo. La interfaz J-Web requiere un inicio de sesión válido, J-Web utiliza los mismos métodos de autenticación que la CLI.</a:t>
            </a:r>
          </a:p>
          <a:p>
            <a:endParaRPr lang="es-ES" dirty="0">
              <a:cs typeface="Calibri"/>
            </a:endParaRPr>
          </a:p>
          <a:p>
            <a:r>
              <a:rPr lang="es-ES" dirty="0">
                <a:cs typeface="Calibri"/>
              </a:rPr>
              <a:t>Si desea acceso remoto para usar J-Web, debe habilitar el servicio HTTP o HTTPS en el nivel de jerarquía [</a:t>
            </a:r>
            <a:r>
              <a:rPr lang="es-ES" dirty="0" err="1">
                <a:cs typeface="Calibri"/>
              </a:rPr>
              <a:t>edit</a:t>
            </a:r>
            <a:r>
              <a:rPr lang="es-ES" dirty="0">
                <a:cs typeface="Calibri"/>
              </a:rPr>
              <a:t> </a:t>
            </a:r>
            <a:r>
              <a:rPr lang="es-ES" dirty="0" err="1">
                <a:cs typeface="Calibri"/>
              </a:rPr>
              <a:t>system</a:t>
            </a:r>
            <a:r>
              <a:rPr lang="es-ES" dirty="0">
                <a:cs typeface="Calibri"/>
              </a:rPr>
              <a:t> </a:t>
            </a:r>
            <a:r>
              <a:rPr lang="es-ES" dirty="0" err="1">
                <a:cs typeface="Calibri"/>
              </a:rPr>
              <a:t>services</a:t>
            </a:r>
            <a:r>
              <a:rPr lang="es-ES" dirty="0">
                <a:cs typeface="Calibri"/>
              </a:rPr>
              <a:t>], como se muestra en el ejemplo.</a:t>
            </a:r>
          </a:p>
          <a:p>
            <a:endParaRPr lang="es-ES" dirty="0">
              <a:cs typeface="Calibri"/>
            </a:endParaRPr>
          </a:p>
          <a:p>
            <a:r>
              <a:rPr lang="es-ES" dirty="0">
                <a:cs typeface="Calibri"/>
              </a:rPr>
              <a:t>Dado que HTTPS es el protocolo recomendado para el acceso a J-Web, tenga en cuenta que para configurar HTTPS, debe especificar cómo se obtiene el certificado. La forma más sencilla es usar un certificado generado por el sistema, como se muestra en el ejemplo.</a:t>
            </a:r>
          </a:p>
          <a:p>
            <a:endParaRPr lang="es-ES" dirty="0">
              <a:cs typeface="Calibri"/>
            </a:endParaRPr>
          </a:p>
          <a:p>
            <a:r>
              <a:rPr lang="es-ES" dirty="0">
                <a:cs typeface="Calibri"/>
              </a:rPr>
              <a:t>Juniper Networks recomienda usar HTTPS para la administración web en cualquier WAN donde esté permitido.</a:t>
            </a:r>
          </a:p>
          <a:p>
            <a:endParaRPr lang="es-ES" dirty="0">
              <a:cs typeface="Calibri"/>
            </a:endParaRPr>
          </a:p>
          <a:p>
            <a:r>
              <a:rPr lang="es-ES" dirty="0">
                <a:cs typeface="Calibri"/>
              </a:rPr>
              <a:t>Tenga en cuenta que J-Web no viene preinstalado en plataformas selectas de Junos: sin embargo. J-Web viene preinstalado en las plataformas SRX y </a:t>
            </a:r>
            <a:r>
              <a:rPr lang="es-ES" dirty="0" err="1">
                <a:cs typeface="Calibri"/>
              </a:rPr>
              <a:t>vSRX</a:t>
            </a:r>
            <a:r>
              <a:rPr lang="es-ES" dirty="0">
                <a:cs typeface="Calibri"/>
              </a:rPr>
              <a:t>. Para obtener más información sobre la instalación del paquete J-Web en dispositivos Juniper, consulte el sitio web de Juniper.</a:t>
            </a:r>
          </a:p>
          <a:p>
            <a:endParaRPr lang="en-US" dirty="0">
              <a:cs typeface="Calibri"/>
            </a:endParaRPr>
          </a:p>
          <a:p>
            <a:r>
              <a:rPr lang="es-ES" dirty="0">
                <a:cs typeface="Calibri"/>
              </a:rPr>
              <a:t>Una vez que configura un dispositivo que ejecuta Junos OS para el acceso, puede iniciar sesión con su navegador web, si configuró el sistema para usar un mecanismo de autenticación externo, como un servidor RADIUS. J-Web también utilizará ese mecanismo para la autenticación. De lo contrario, utiliza el nombre de usuario y la contraseña configurados en el sistema local.</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7</a:t>
            </a:fld>
            <a:endParaRPr lang="es-ES"/>
          </a:p>
        </p:txBody>
      </p:sp>
    </p:spTree>
    <p:extLst>
      <p:ext uri="{BB962C8B-B14F-4D97-AF65-F5344CB8AC3E}">
        <p14:creationId xmlns:p14="http://schemas.microsoft.com/office/powerpoint/2010/main" val="389688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dispositivos como </a:t>
            </a:r>
            <a:r>
              <a:rPr lang="es-ES" dirty="0" err="1"/>
              <a:t>vSRX</a:t>
            </a:r>
            <a:r>
              <a:rPr lang="es-ES" dirty="0"/>
              <a:t>, una vez que inicia sesión en el dispositivo mediante la interfaz J-Web, se le presenta la página Configuración básica del menú de configuración (es decir, Configurar &gt; Configuración del dispositivo &gt; Configuración básica) y, además, aparece un cuadro emergente llamado Primeros pasos que se superpone al lado derecho de la pantalla.</a:t>
            </a:r>
          </a:p>
          <a:p>
            <a:endParaRPr lang="es-ES" dirty="0"/>
          </a:p>
          <a:p>
            <a:r>
              <a:rPr lang="es-ES" dirty="0"/>
              <a:t>Puede evitar que este cuadro emergente aparezca en futuros inicios de sesión haciendo clic en la casilla de verificación "No mostrar esto de nuevo". Siempre puede recuperar este asistente de inicio haciendo clic en el icono de ayuda (el icono del signo de interrogación) en la esquina superior derecha de la pantalla de J-Web y eligiendo el elemento de inicio en el menú desplegable.</a:t>
            </a:r>
          </a:p>
          <a:p>
            <a:endParaRPr lang="es-ES" dirty="0"/>
          </a:p>
          <a:p>
            <a:r>
              <a:rPr lang="es-ES" dirty="0"/>
              <a:t>En determinados dispositivos de sucursal y en versiones anteriores del software Junos. el Asistente de configuración aparece cuando inicia sesión por primera vez en un dispositivo al que aún no se le ha asignado un ‘</a:t>
            </a:r>
            <a:r>
              <a:rPr lang="es-ES" dirty="0" err="1"/>
              <a:t>hostname</a:t>
            </a:r>
            <a:r>
              <a:rPr lang="es-ES" dirty="0"/>
              <a:t>'. Similar. después de usar este asistente por primera vez. puede volver a esta pantalla en cualquier momento, en dispositivos que ejecutan versiones anteriores de Junos. haciendo clic en Configurar &gt; Configuración del dispositivo &gt; Configurar en la esquina superior izquierda de la herramienta de configuración web y luego seleccionando Crear nueva configuración.</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8</a:t>
            </a:fld>
            <a:endParaRPr lang="en-US"/>
          </a:p>
        </p:txBody>
      </p:sp>
    </p:spTree>
    <p:extLst>
      <p:ext uri="{BB962C8B-B14F-4D97-AF65-F5344CB8AC3E}">
        <p14:creationId xmlns:p14="http://schemas.microsoft.com/office/powerpoint/2010/main" val="1759406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Esta es la página de configuración básica que se le presenta si inicia sesión en un </a:t>
            </a:r>
            <a:r>
              <a:rPr lang="es-ES" dirty="0" err="1"/>
              <a:t>vSRX</a:t>
            </a:r>
            <a:r>
              <a:rPr lang="es-ES" dirty="0"/>
              <a:t>. Hay cinco áreas de configuración que aborda esta página: Detalles de identidad del sistema, Detalles de fecha y hora, Acceso de administración, Configuración, Registro de seguridad y SNMP. Puede expandir cada una de estas áreas de configuración para proporcionar los detalles haciendo clic en el título del área.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9</a:t>
            </a:fld>
            <a:endParaRPr lang="en-US"/>
          </a:p>
        </p:txBody>
      </p:sp>
    </p:spTree>
    <p:extLst>
      <p:ext uri="{BB962C8B-B14F-4D97-AF65-F5344CB8AC3E}">
        <p14:creationId xmlns:p14="http://schemas.microsoft.com/office/powerpoint/2010/main" val="150835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Cuando expande el área Detalles de identidad del sistema en la página Configuración básica, puede configurar o cambiar el nombre de host del dispositivo. cambiar la contraseña raíz del dispositivo. configurar servidores DNS y buscar dominios para una lista de búsqueda de dominio local, si es necesario.</a:t>
            </a:r>
          </a:p>
          <a:p>
            <a:endParaRPr lang="es-ES" dirty="0"/>
          </a:p>
          <a:p>
            <a:r>
              <a:rPr lang="es-ES" dirty="0"/>
              <a:t>Tenga en cuenta que hay un pequeño icono de Ayuda al lado de cada nombre de campo. Al pasar el cursor sobre ese icono, se muestra una explicación sobre qué tipo de datos se esperan en ese campo. Similar. cuando el cursor pasa por encima de uno de los iconos de acción en la pantalla (como el signo más) encima de la tabla del servidor DNS, aparece una etiqueta de descripción que indica que la función del signo más es Crear para agregar una nueva línea a la tabla.</a:t>
            </a:r>
          </a:p>
          <a:p>
            <a:endParaRPr lang="es-ES" dirty="0"/>
          </a:p>
          <a:p>
            <a:r>
              <a:rPr lang="es-ES" dirty="0"/>
              <a:t>Por ejemplo, para agregar un servidor DNS, haga clic en el signo más arriba de la tabla Servidores DNS. Se crea una nueva línea en una tabla. y aparece un cuadro de entrada de datos donde escribe la dirección IPv4 del servidor DNS que desea agregar. Haga clic en la marca de verificación de confirmación a la derecha del campo de datos para confirmar la adición del servidor DNS.</a:t>
            </a:r>
          </a:p>
          <a:p>
            <a:endParaRPr lang="es-ES" dirty="0"/>
          </a:p>
          <a:p>
            <a:r>
              <a:rPr lang="es-ES" dirty="0"/>
              <a:t>Tenga en cuenta que los cambios de configuración que realice en esta página aún deben confirmarse para que se activen. El proceso de confirmación se muestra más adelante.</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10</a:t>
            </a:fld>
            <a:endParaRPr lang="en-US"/>
          </a:p>
        </p:txBody>
      </p:sp>
    </p:spTree>
    <p:extLst>
      <p:ext uri="{BB962C8B-B14F-4D97-AF65-F5344CB8AC3E}">
        <p14:creationId xmlns:p14="http://schemas.microsoft.com/office/powerpoint/2010/main" val="2201608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22/03/2022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C181204E-C27E-493F-B09E-9903C1082F19}"/>
              </a:ext>
            </a:extLst>
          </p:cNvPr>
          <p:cNvSpPr>
            <a:spLocks noGrp="1"/>
          </p:cNvSpPr>
          <p:nvPr>
            <p:ph idx="1" hasCustomPrompt="1"/>
          </p:nvPr>
        </p:nvSpPr>
        <p:spPr>
          <a:xfrm>
            <a:off x="453362" y="1364512"/>
            <a:ext cx="5339646"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5" name="Marcador de contenido 2">
            <a:extLst>
              <a:ext uri="{FF2B5EF4-FFF2-40B4-BE49-F238E27FC236}">
                <a16:creationId xmlns:a16="http://schemas.microsoft.com/office/drawing/2014/main" id="{FD146EB7-9615-46BF-8345-C6265E79106C}"/>
              </a:ext>
            </a:extLst>
          </p:cNvPr>
          <p:cNvSpPr>
            <a:spLocks noGrp="1"/>
          </p:cNvSpPr>
          <p:nvPr>
            <p:ph idx="15" hasCustomPrompt="1"/>
          </p:nvPr>
        </p:nvSpPr>
        <p:spPr>
          <a:xfrm>
            <a:off x="6096000" y="1364512"/>
            <a:ext cx="5642638"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76543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22/03/2022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273583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06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22/03/2022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17794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453364" y="1366220"/>
            <a:ext cx="11285272" cy="4351338"/>
          </a:xfrm>
        </p:spPr>
        <p:txBody>
          <a:bodyPr/>
          <a:lstStyle>
            <a:lvl1pPr marL="0" indent="0">
              <a:buNone/>
              <a:defRPr sz="2400" b="1">
                <a:solidFill>
                  <a:srgbClr val="84B135"/>
                </a:solidFill>
              </a:defRPr>
            </a:lvl1pPr>
            <a:lvl2pPr marL="231775" indent="-231775">
              <a:defRPr/>
            </a:lvl2pPr>
            <a:lvl3pPr marL="461963" indent="-230188">
              <a:defRPr/>
            </a:lvl3pPr>
            <a:lvl4pPr marL="738188" indent="-276225">
              <a:defRPr/>
            </a:lvl4pPr>
            <a:lvl5pPr marL="914400" indent="-2317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22/03/2022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6476999" y="1459791"/>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11345590" cy="280304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1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22/03/2022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22/03/2022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50" r:id="rId5"/>
    <p:sldLayoutId id="2147483651" r:id="rId6"/>
    <p:sldLayoutId id="2147483652" r:id="rId7"/>
    <p:sldLayoutId id="2147483661" r:id="rId8"/>
    <p:sldLayoutId id="2147483660"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BE1CFA-D2FF-479D-AC22-0399B5DFDE30}"/>
              </a:ext>
            </a:extLst>
          </p:cNvPr>
          <p:cNvSpPr>
            <a:spLocks noGrp="1"/>
          </p:cNvSpPr>
          <p:nvPr>
            <p:ph type="ctrTitle"/>
          </p:nvPr>
        </p:nvSpPr>
        <p:spPr/>
        <p:txBody>
          <a:bodyPr/>
          <a:lstStyle/>
          <a:p>
            <a:r>
              <a:rPr lang="es-GT" dirty="0"/>
              <a:t>Interfaz J-Web</a:t>
            </a:r>
            <a:endParaRPr lang="en-US" dirty="0"/>
          </a:p>
        </p:txBody>
      </p:sp>
    </p:spTree>
    <p:extLst>
      <p:ext uri="{BB962C8B-B14F-4D97-AF65-F5344CB8AC3E}">
        <p14:creationId xmlns:p14="http://schemas.microsoft.com/office/powerpoint/2010/main" val="2101567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B3FC351-E33B-4D00-96DC-D8BDE67FE94B}"/>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12" name="Content Placeholder 11">
            <a:extLst>
              <a:ext uri="{FF2B5EF4-FFF2-40B4-BE49-F238E27FC236}">
                <a16:creationId xmlns:a16="http://schemas.microsoft.com/office/drawing/2014/main" id="{AC5E48CF-65DE-4FEF-B74A-4BBD63232F4A}"/>
              </a:ext>
            </a:extLst>
          </p:cNvPr>
          <p:cNvSpPr>
            <a:spLocks noGrp="1"/>
          </p:cNvSpPr>
          <p:nvPr>
            <p:ph sz="quarter" idx="14"/>
          </p:nvPr>
        </p:nvSpPr>
        <p:spPr/>
        <p:txBody>
          <a:bodyPr/>
          <a:lstStyle/>
          <a:p>
            <a:r>
              <a:rPr lang="es-ES" dirty="0"/>
              <a:t>05: Interfaz J-Web</a:t>
            </a:r>
          </a:p>
        </p:txBody>
      </p:sp>
      <p:sp>
        <p:nvSpPr>
          <p:cNvPr id="7" name="Content Placeholder 6">
            <a:extLst>
              <a:ext uri="{FF2B5EF4-FFF2-40B4-BE49-F238E27FC236}">
                <a16:creationId xmlns:a16="http://schemas.microsoft.com/office/drawing/2014/main" id="{301A9E63-C596-4476-A150-6183B2C80A41}"/>
              </a:ext>
            </a:extLst>
          </p:cNvPr>
          <p:cNvSpPr>
            <a:spLocks noGrp="1"/>
          </p:cNvSpPr>
          <p:nvPr>
            <p:ph idx="1"/>
          </p:nvPr>
        </p:nvSpPr>
        <p:spPr/>
        <p:txBody>
          <a:bodyPr/>
          <a:lstStyle/>
          <a:p>
            <a:r>
              <a:rPr lang="es-GT" dirty="0"/>
              <a:t>Configuración Básica: Detalles de Identificación</a:t>
            </a:r>
          </a:p>
          <a:p>
            <a:pPr lvl="1"/>
            <a:r>
              <a:rPr lang="es-GT" dirty="0"/>
              <a:t>En esta sección se puede configurar:</a:t>
            </a:r>
          </a:p>
          <a:p>
            <a:pPr lvl="2"/>
            <a:r>
              <a:rPr lang="es-GT" dirty="0"/>
              <a:t>Definir o cambiar el nombre del host del dispositivo</a:t>
            </a:r>
          </a:p>
          <a:p>
            <a:pPr lvl="2"/>
            <a:r>
              <a:rPr lang="es-GT" dirty="0"/>
              <a:t>Cambiar el </a:t>
            </a:r>
            <a:r>
              <a:rPr lang="es-GT" dirty="0" err="1"/>
              <a:t>password</a:t>
            </a:r>
            <a:r>
              <a:rPr lang="es-GT" dirty="0"/>
              <a:t> de </a:t>
            </a:r>
            <a:r>
              <a:rPr lang="es-GT" dirty="0" err="1"/>
              <a:t>root</a:t>
            </a:r>
            <a:r>
              <a:rPr lang="es-GT" dirty="0"/>
              <a:t> del dispositivo</a:t>
            </a:r>
          </a:p>
          <a:p>
            <a:pPr lvl="2"/>
            <a:r>
              <a:rPr lang="es-GT" dirty="0"/>
              <a:t>Configurar los servidores DNS</a:t>
            </a:r>
          </a:p>
          <a:p>
            <a:pPr lvl="2"/>
            <a:r>
              <a:rPr lang="es-GT" dirty="0"/>
              <a:t>Dominios de </a:t>
            </a:r>
            <a:r>
              <a:rPr lang="es-GT" dirty="0" err="1"/>
              <a:t>busqueda</a:t>
            </a:r>
            <a:endParaRPr lang="en-US" dirty="0"/>
          </a:p>
        </p:txBody>
      </p:sp>
      <p:pic>
        <p:nvPicPr>
          <p:cNvPr id="14" name="Content Placeholder 13">
            <a:extLst>
              <a:ext uri="{FF2B5EF4-FFF2-40B4-BE49-F238E27FC236}">
                <a16:creationId xmlns:a16="http://schemas.microsoft.com/office/drawing/2014/main" id="{D52F5AF0-17F2-4207-A6F2-7AC57D9A36AF}"/>
              </a:ext>
            </a:extLst>
          </p:cNvPr>
          <p:cNvPicPr>
            <a:picLocks noGrp="1" noChangeAspect="1"/>
          </p:cNvPicPr>
          <p:nvPr>
            <p:ph idx="15"/>
          </p:nvPr>
        </p:nvPicPr>
        <p:blipFill>
          <a:blip r:embed="rId3"/>
          <a:stretch>
            <a:fillRect/>
          </a:stretch>
        </p:blipFill>
        <p:spPr>
          <a:xfrm>
            <a:off x="6192982" y="1687604"/>
            <a:ext cx="5088254" cy="2490679"/>
          </a:xfrm>
          <a:prstGeom prst="rect">
            <a:avLst/>
          </a:prstGeom>
        </p:spPr>
      </p:pic>
      <p:sp>
        <p:nvSpPr>
          <p:cNvPr id="15" name="TextBox 14">
            <a:extLst>
              <a:ext uri="{FF2B5EF4-FFF2-40B4-BE49-F238E27FC236}">
                <a16:creationId xmlns:a16="http://schemas.microsoft.com/office/drawing/2014/main" id="{521868B8-9AF9-4EEA-B56D-702BDE0E64B1}"/>
              </a:ext>
            </a:extLst>
          </p:cNvPr>
          <p:cNvSpPr txBox="1"/>
          <p:nvPr/>
        </p:nvSpPr>
        <p:spPr>
          <a:xfrm>
            <a:off x="574963" y="6119167"/>
            <a:ext cx="1104207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s-GT" sz="2400" dirty="0"/>
              <a:t>Aún se debe de hacer </a:t>
            </a:r>
            <a:r>
              <a:rPr lang="es-GT" sz="2400" b="1" dirty="0" err="1"/>
              <a:t>commit</a:t>
            </a:r>
            <a:r>
              <a:rPr lang="es-GT" sz="2400" b="1" dirty="0"/>
              <a:t> </a:t>
            </a:r>
            <a:r>
              <a:rPr lang="es-GT" sz="2400" dirty="0"/>
              <a:t>para que los cambios tomen efecto</a:t>
            </a:r>
            <a:endParaRPr lang="en-US" sz="2400" b="1" dirty="0"/>
          </a:p>
        </p:txBody>
      </p:sp>
      <p:pic>
        <p:nvPicPr>
          <p:cNvPr id="4" name="Picture 3">
            <a:extLst>
              <a:ext uri="{FF2B5EF4-FFF2-40B4-BE49-F238E27FC236}">
                <a16:creationId xmlns:a16="http://schemas.microsoft.com/office/drawing/2014/main" id="{46559520-590F-4F58-841E-4D655EFCF072}"/>
              </a:ext>
            </a:extLst>
          </p:cNvPr>
          <p:cNvPicPr>
            <a:picLocks noChangeAspect="1"/>
          </p:cNvPicPr>
          <p:nvPr/>
        </p:nvPicPr>
        <p:blipFill>
          <a:blip r:embed="rId4"/>
          <a:stretch>
            <a:fillRect/>
          </a:stretch>
        </p:blipFill>
        <p:spPr>
          <a:xfrm>
            <a:off x="4906338" y="4562855"/>
            <a:ext cx="6220693" cy="1171739"/>
          </a:xfrm>
          <a:prstGeom prst="rect">
            <a:avLst/>
          </a:prstGeom>
        </p:spPr>
      </p:pic>
    </p:spTree>
    <p:extLst>
      <p:ext uri="{BB962C8B-B14F-4D97-AF65-F5344CB8AC3E}">
        <p14:creationId xmlns:p14="http://schemas.microsoft.com/office/powerpoint/2010/main" val="364594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7" name="Content Placeholder 6">
            <a:extLst>
              <a:ext uri="{FF2B5EF4-FFF2-40B4-BE49-F238E27FC236}">
                <a16:creationId xmlns:a16="http://schemas.microsoft.com/office/drawing/2014/main" id="{BEFB3C33-2EE9-4968-997D-B191094644BF}"/>
              </a:ext>
            </a:extLst>
          </p:cNvPr>
          <p:cNvSpPr>
            <a:spLocks noGrp="1"/>
          </p:cNvSpPr>
          <p:nvPr>
            <p:ph idx="1"/>
          </p:nvPr>
        </p:nvSpPr>
        <p:spPr/>
        <p:txBody>
          <a:bodyPr/>
          <a:lstStyle/>
          <a:p>
            <a:r>
              <a:rPr lang="es-GT" dirty="0"/>
              <a:t>Configuración Básica: Configuración de la administración de accesos</a:t>
            </a:r>
          </a:p>
          <a:p>
            <a:pPr lvl="1"/>
            <a:r>
              <a:rPr lang="es-GT" dirty="0"/>
              <a:t>La configuración de administración de accesos permite configurar</a:t>
            </a:r>
          </a:p>
          <a:p>
            <a:pPr lvl="1"/>
            <a:r>
              <a:rPr lang="es-GT" dirty="0"/>
              <a:t>La dirección IP del puerto de administración del dispositivo</a:t>
            </a:r>
          </a:p>
          <a:p>
            <a:pPr lvl="1"/>
            <a:r>
              <a:rPr lang="es-GT" dirty="0"/>
              <a:t>El método de acceso permitido para la administración del dispositivo</a:t>
            </a:r>
          </a:p>
          <a:p>
            <a:pPr lvl="1"/>
            <a:r>
              <a:rPr lang="es-GT" dirty="0"/>
              <a:t>Los servicios del sistema que están habilitados en el dispositivo</a:t>
            </a:r>
          </a:p>
          <a:p>
            <a:pPr lvl="1"/>
            <a:r>
              <a:rPr lang="es-GT" dirty="0"/>
              <a:t>Los puertos para HTTP y HTTPS</a:t>
            </a:r>
          </a:p>
          <a:p>
            <a:pPr lvl="1"/>
            <a:r>
              <a:rPr lang="es-GT" dirty="0"/>
              <a:t>Si aplica, cuales API del sistema están habilitadas</a:t>
            </a:r>
          </a:p>
          <a:p>
            <a:pPr lvl="1"/>
            <a:r>
              <a:rPr lang="es-GT" dirty="0"/>
              <a:t>Agregar y remover certificados de seguridad</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spTree>
    <p:extLst>
      <p:ext uri="{BB962C8B-B14F-4D97-AF65-F5344CB8AC3E}">
        <p14:creationId xmlns:p14="http://schemas.microsoft.com/office/powerpoint/2010/main" val="54071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7" name="Content Placeholder 6">
            <a:extLst>
              <a:ext uri="{FF2B5EF4-FFF2-40B4-BE49-F238E27FC236}">
                <a16:creationId xmlns:a16="http://schemas.microsoft.com/office/drawing/2014/main" id="{BEFB3C33-2EE9-4968-997D-B191094644BF}"/>
              </a:ext>
            </a:extLst>
          </p:cNvPr>
          <p:cNvSpPr>
            <a:spLocks noGrp="1"/>
          </p:cNvSpPr>
          <p:nvPr>
            <p:ph idx="1"/>
          </p:nvPr>
        </p:nvSpPr>
        <p:spPr/>
        <p:txBody>
          <a:bodyPr/>
          <a:lstStyle/>
          <a:p>
            <a:r>
              <a:rPr lang="es-GT" dirty="0"/>
              <a:t>Configuración Básica: Configuración de la administración de accesos</a:t>
            </a:r>
          </a:p>
          <a:p>
            <a:pPr lvl="1"/>
            <a:r>
              <a:rPr lang="es-GT" dirty="0"/>
              <a:t>Este ejemplo muestra la configuración de la IP de Acceso de Administración para la interfaz fxp0 en la sección de Configuración de Acceso de Administración</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E8A0DE7F-3855-42F1-BF11-E8B897ACBB48}"/>
              </a:ext>
            </a:extLst>
          </p:cNvPr>
          <p:cNvPicPr>
            <a:picLocks noChangeAspect="1"/>
          </p:cNvPicPr>
          <p:nvPr/>
        </p:nvPicPr>
        <p:blipFill>
          <a:blip r:embed="rId3"/>
          <a:stretch>
            <a:fillRect/>
          </a:stretch>
        </p:blipFill>
        <p:spPr>
          <a:xfrm>
            <a:off x="1596113" y="2754926"/>
            <a:ext cx="8999774" cy="3309677"/>
          </a:xfrm>
          <a:prstGeom prst="rect">
            <a:avLst/>
          </a:prstGeom>
        </p:spPr>
      </p:pic>
    </p:spTree>
    <p:extLst>
      <p:ext uri="{BB962C8B-B14F-4D97-AF65-F5344CB8AC3E}">
        <p14:creationId xmlns:p14="http://schemas.microsoft.com/office/powerpoint/2010/main" val="208725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E893555-6CF2-45DC-90E2-4130CBCFF55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7" name="Content Placeholder 6">
            <a:extLst>
              <a:ext uri="{FF2B5EF4-FFF2-40B4-BE49-F238E27FC236}">
                <a16:creationId xmlns:a16="http://schemas.microsoft.com/office/drawing/2014/main" id="{BEFB3C33-2EE9-4968-997D-B191094644BF}"/>
              </a:ext>
            </a:extLst>
          </p:cNvPr>
          <p:cNvSpPr>
            <a:spLocks noGrp="1"/>
          </p:cNvSpPr>
          <p:nvPr>
            <p:ph idx="1"/>
          </p:nvPr>
        </p:nvSpPr>
        <p:spPr/>
        <p:txBody>
          <a:bodyPr/>
          <a:lstStyle/>
          <a:p>
            <a:r>
              <a:rPr lang="es-GT" dirty="0"/>
              <a:t>Configuración Básica: Configuración de la administración de accesos</a:t>
            </a:r>
          </a:p>
          <a:p>
            <a:pPr lvl="1"/>
            <a:r>
              <a:rPr lang="es-GT" dirty="0"/>
              <a:t>La configuración de administración de accesos permite:</a:t>
            </a:r>
          </a:p>
          <a:p>
            <a:pPr lvl="2"/>
            <a:r>
              <a:rPr lang="es-GT" dirty="0"/>
              <a:t>Habilitar o deshabilitar Telnet, SSH, FTP, </a:t>
            </a:r>
            <a:r>
              <a:rPr lang="es-GT" dirty="0" err="1"/>
              <a:t>Netcof</a:t>
            </a:r>
            <a:r>
              <a:rPr lang="es-GT" dirty="0"/>
              <a:t>, y </a:t>
            </a:r>
            <a:r>
              <a:rPr lang="es-GT" dirty="0" err="1"/>
              <a:t>Junosscript</a:t>
            </a:r>
            <a:r>
              <a:rPr lang="es-GT" dirty="0"/>
              <a:t> en el dispositivo</a:t>
            </a:r>
          </a:p>
          <a:p>
            <a:pPr lvl="2"/>
            <a:r>
              <a:rPr lang="es-GT" dirty="0"/>
              <a:t>Habilitar o deshabilitar el </a:t>
            </a:r>
            <a:r>
              <a:rPr lang="es-GT" dirty="0" err="1"/>
              <a:t>acesso</a:t>
            </a:r>
            <a:r>
              <a:rPr lang="es-GT" dirty="0"/>
              <a:t> por HTTP</a:t>
            </a:r>
          </a:p>
          <a:p>
            <a:pPr lvl="2"/>
            <a:r>
              <a:rPr lang="es-GT" dirty="0"/>
              <a:t>Habilitar y deshabilitar el acceso por </a:t>
            </a:r>
            <a:r>
              <a:rPr lang="es-GT" dirty="0" err="1"/>
              <a:t>HTTPs</a:t>
            </a:r>
            <a:endParaRPr lang="es-GT" dirty="0"/>
          </a:p>
          <a:p>
            <a:pPr lvl="1"/>
            <a:endParaRPr lang="en-US" dirty="0"/>
          </a:p>
        </p:txBody>
      </p:sp>
      <p:sp>
        <p:nvSpPr>
          <p:cNvPr id="16" name="Content Placeholder 15">
            <a:extLst>
              <a:ext uri="{FF2B5EF4-FFF2-40B4-BE49-F238E27FC236}">
                <a16:creationId xmlns:a16="http://schemas.microsoft.com/office/drawing/2014/main" id="{7CE0D4C1-C21C-4C9B-87AA-CE2D83F54536}"/>
              </a:ext>
            </a:extLst>
          </p:cNvPr>
          <p:cNvSpPr>
            <a:spLocks noGrp="1"/>
          </p:cNvSpPr>
          <p:nvPr>
            <p:ph sz="quarter" idx="13"/>
          </p:nvPr>
        </p:nvSpPr>
        <p:spPr/>
        <p:txBody>
          <a:bodyPr/>
          <a:lstStyle/>
          <a:p>
            <a:r>
              <a:rPr lang="es-ES" dirty="0"/>
              <a:t>05: Interfaz J-Web</a:t>
            </a:r>
          </a:p>
        </p:txBody>
      </p:sp>
      <p:pic>
        <p:nvPicPr>
          <p:cNvPr id="17" name="Content Placeholder 12">
            <a:extLst>
              <a:ext uri="{FF2B5EF4-FFF2-40B4-BE49-F238E27FC236}">
                <a16:creationId xmlns:a16="http://schemas.microsoft.com/office/drawing/2014/main" id="{D17A047D-50AD-4DFA-ABD5-B003918E985E}"/>
              </a:ext>
            </a:extLst>
          </p:cNvPr>
          <p:cNvPicPr>
            <a:picLocks noChangeAspect="1"/>
          </p:cNvPicPr>
          <p:nvPr/>
        </p:nvPicPr>
        <p:blipFill>
          <a:blip r:embed="rId3"/>
          <a:stretch>
            <a:fillRect/>
          </a:stretch>
        </p:blipFill>
        <p:spPr>
          <a:xfrm>
            <a:off x="2638035" y="3281939"/>
            <a:ext cx="6915929" cy="3361012"/>
          </a:xfrm>
          <a:prstGeom prst="rect">
            <a:avLst/>
          </a:prstGeom>
        </p:spPr>
      </p:pic>
    </p:spTree>
    <p:extLst>
      <p:ext uri="{BB962C8B-B14F-4D97-AF65-F5344CB8AC3E}">
        <p14:creationId xmlns:p14="http://schemas.microsoft.com/office/powerpoint/2010/main" val="193977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7" name="Content Placeholder 6">
            <a:extLst>
              <a:ext uri="{FF2B5EF4-FFF2-40B4-BE49-F238E27FC236}">
                <a16:creationId xmlns:a16="http://schemas.microsoft.com/office/drawing/2014/main" id="{BEFB3C33-2EE9-4968-997D-B191094644BF}"/>
              </a:ext>
            </a:extLst>
          </p:cNvPr>
          <p:cNvSpPr>
            <a:spLocks noGrp="1"/>
          </p:cNvSpPr>
          <p:nvPr>
            <p:ph idx="1"/>
          </p:nvPr>
        </p:nvSpPr>
        <p:spPr>
          <a:xfrm>
            <a:off x="453364" y="1366220"/>
            <a:ext cx="11285272" cy="1612507"/>
          </a:xfrm>
        </p:spPr>
        <p:txBody>
          <a:bodyPr/>
          <a:lstStyle/>
          <a:p>
            <a:r>
              <a:rPr lang="es-GT" dirty="0"/>
              <a:t>Configuración Inicial: Configuración de la administración de accesos</a:t>
            </a:r>
          </a:p>
          <a:p>
            <a:pPr lvl="1"/>
            <a:r>
              <a:rPr lang="es-GT" dirty="0"/>
              <a:t>Una parte importante de la configuración de la administración por HTTPS es especificar el certificado de seguridad que será utilizado para ese acceso seguro.</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5" name="Picture 4">
            <a:extLst>
              <a:ext uri="{FF2B5EF4-FFF2-40B4-BE49-F238E27FC236}">
                <a16:creationId xmlns:a16="http://schemas.microsoft.com/office/drawing/2014/main" id="{F4A737C5-077C-4D9E-A5A8-DC84D22F5C0C}"/>
              </a:ext>
            </a:extLst>
          </p:cNvPr>
          <p:cNvPicPr>
            <a:picLocks noChangeAspect="1"/>
          </p:cNvPicPr>
          <p:nvPr/>
        </p:nvPicPr>
        <p:blipFill>
          <a:blip r:embed="rId3"/>
          <a:stretch>
            <a:fillRect/>
          </a:stretch>
        </p:blipFill>
        <p:spPr>
          <a:xfrm>
            <a:off x="2449800" y="2676293"/>
            <a:ext cx="7292400" cy="3890762"/>
          </a:xfrm>
          <a:prstGeom prst="rect">
            <a:avLst/>
          </a:prstGeom>
        </p:spPr>
      </p:pic>
    </p:spTree>
    <p:extLst>
      <p:ext uri="{BB962C8B-B14F-4D97-AF65-F5344CB8AC3E}">
        <p14:creationId xmlns:p14="http://schemas.microsoft.com/office/powerpoint/2010/main" val="427729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7" name="Content Placeholder 6">
            <a:extLst>
              <a:ext uri="{FF2B5EF4-FFF2-40B4-BE49-F238E27FC236}">
                <a16:creationId xmlns:a16="http://schemas.microsoft.com/office/drawing/2014/main" id="{BEFB3C33-2EE9-4968-997D-B191094644BF}"/>
              </a:ext>
            </a:extLst>
          </p:cNvPr>
          <p:cNvSpPr>
            <a:spLocks noGrp="1"/>
          </p:cNvSpPr>
          <p:nvPr>
            <p:ph idx="1"/>
          </p:nvPr>
        </p:nvSpPr>
        <p:spPr>
          <a:xfrm>
            <a:off x="453364" y="1366220"/>
            <a:ext cx="11285272" cy="1612507"/>
          </a:xfrm>
        </p:spPr>
        <p:txBody>
          <a:bodyPr/>
          <a:lstStyle/>
          <a:p>
            <a:r>
              <a:rPr lang="es-GT" dirty="0"/>
              <a:t>Configuración Inicial: Fecha y Hora del Dispositivo</a:t>
            </a:r>
          </a:p>
          <a:p>
            <a:pPr lvl="1"/>
            <a:r>
              <a:rPr lang="es-GT" dirty="0"/>
              <a:t>La sección de detalles de Fecha y Hora permite tanto especificar los servidores de Network Time </a:t>
            </a:r>
            <a:r>
              <a:rPr lang="es-GT" dirty="0" err="1"/>
              <a:t>Protocol</a:t>
            </a:r>
            <a:r>
              <a:rPr lang="es-GT" dirty="0"/>
              <a:t> (NTP) como fuente de fecha y hora del dispositivo, así como establecer la misma hora de la computadora, o hacerlo manualmente</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892EE1B2-2305-4467-8112-C9E38494E5D2}"/>
              </a:ext>
            </a:extLst>
          </p:cNvPr>
          <p:cNvPicPr>
            <a:picLocks noChangeAspect="1"/>
          </p:cNvPicPr>
          <p:nvPr/>
        </p:nvPicPr>
        <p:blipFill>
          <a:blip r:embed="rId3"/>
          <a:stretch>
            <a:fillRect/>
          </a:stretch>
        </p:blipFill>
        <p:spPr>
          <a:xfrm>
            <a:off x="2303751" y="3247847"/>
            <a:ext cx="7584498" cy="3448774"/>
          </a:xfrm>
          <a:prstGeom prst="rect">
            <a:avLst/>
          </a:prstGeom>
        </p:spPr>
      </p:pic>
    </p:spTree>
    <p:extLst>
      <p:ext uri="{BB962C8B-B14F-4D97-AF65-F5344CB8AC3E}">
        <p14:creationId xmlns:p14="http://schemas.microsoft.com/office/powerpoint/2010/main" val="1705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4"/>
          </p:nvPr>
        </p:nvSpPr>
        <p:spPr/>
        <p:txBody>
          <a:bodyPr/>
          <a:lstStyle/>
          <a:p>
            <a:r>
              <a:rPr lang="es-ES" dirty="0"/>
              <a:t>05: Interfaz J-Web</a:t>
            </a:r>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Configuración inicial: Otros elementos de configuración</a:t>
            </a:r>
          </a:p>
          <a:p>
            <a:pPr lvl="1"/>
            <a:r>
              <a:rPr lang="es-GT" dirty="0"/>
              <a:t>Otras opciones incluyen:</a:t>
            </a:r>
          </a:p>
          <a:p>
            <a:pPr lvl="2"/>
            <a:r>
              <a:rPr lang="es-GT" dirty="0"/>
              <a:t>Configuración de interfaces</a:t>
            </a:r>
          </a:p>
          <a:p>
            <a:pPr lvl="2"/>
            <a:r>
              <a:rPr lang="es-GT" dirty="0"/>
              <a:t>Creación de zonas de seguridad</a:t>
            </a:r>
          </a:p>
          <a:p>
            <a:pPr lvl="2"/>
            <a:r>
              <a:rPr lang="es-GT" dirty="0"/>
              <a:t>Configuración de políticas de Firewall</a:t>
            </a:r>
          </a:p>
          <a:p>
            <a:pPr lvl="2"/>
            <a:r>
              <a:rPr lang="es-GT" dirty="0"/>
              <a:t>Configuración de políticas de traducción de </a:t>
            </a:r>
            <a:r>
              <a:rPr lang="es-GT" dirty="0" err="1"/>
              <a:t>direcciónes</a:t>
            </a:r>
            <a:r>
              <a:rPr lang="es-GT" dirty="0"/>
              <a:t> de red (NAT)</a:t>
            </a:r>
          </a:p>
          <a:p>
            <a:pPr lvl="2"/>
            <a:r>
              <a:rPr lang="es-GT" dirty="0"/>
              <a:t>Administración de licencias.</a:t>
            </a:r>
            <a:endParaRPr lang="en-US" dirty="0"/>
          </a:p>
        </p:txBody>
      </p:sp>
      <p:pic>
        <p:nvPicPr>
          <p:cNvPr id="14" name="Content Placeholder 13">
            <a:extLst>
              <a:ext uri="{FF2B5EF4-FFF2-40B4-BE49-F238E27FC236}">
                <a16:creationId xmlns:a16="http://schemas.microsoft.com/office/drawing/2014/main" id="{AB8073F7-6414-4FBC-A765-62B1F3BB0BF7}"/>
              </a:ext>
            </a:extLst>
          </p:cNvPr>
          <p:cNvPicPr>
            <a:picLocks noGrp="1" noChangeAspect="1"/>
          </p:cNvPicPr>
          <p:nvPr>
            <p:ph idx="15"/>
          </p:nvPr>
        </p:nvPicPr>
        <p:blipFill>
          <a:blip r:embed="rId3"/>
          <a:stretch>
            <a:fillRect/>
          </a:stretch>
        </p:blipFill>
        <p:spPr>
          <a:xfrm>
            <a:off x="7453746" y="1487684"/>
            <a:ext cx="2918118" cy="4689833"/>
          </a:xfrm>
        </p:spPr>
      </p:pic>
    </p:spTree>
    <p:extLst>
      <p:ext uri="{BB962C8B-B14F-4D97-AF65-F5344CB8AC3E}">
        <p14:creationId xmlns:p14="http://schemas.microsoft.com/office/powerpoint/2010/main" val="165961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Elementos de la interfaz J-Web</a:t>
            </a:r>
          </a:p>
          <a:p>
            <a:pPr lvl="1"/>
            <a:r>
              <a:rPr lang="es-GT" dirty="0"/>
              <a:t>La interfaz J-Web provee varias pestañas que permiten monitorear y mantener el sistema.</a:t>
            </a:r>
            <a:endParaRPr lang="en-US" dirty="0"/>
          </a:p>
          <a:p>
            <a:pPr lvl="2"/>
            <a:r>
              <a:rPr lang="en-US" dirty="0"/>
              <a:t>Dashboard</a:t>
            </a:r>
          </a:p>
          <a:p>
            <a:pPr lvl="2"/>
            <a:r>
              <a:rPr lang="en-US" dirty="0"/>
              <a:t>Configure</a:t>
            </a:r>
          </a:p>
          <a:p>
            <a:pPr lvl="2"/>
            <a:r>
              <a:rPr lang="en-US" dirty="0"/>
              <a:t>Monitor</a:t>
            </a:r>
          </a:p>
          <a:p>
            <a:pPr lvl="2"/>
            <a:r>
              <a:rPr lang="en-US" dirty="0"/>
              <a:t>Administration</a:t>
            </a:r>
          </a:p>
          <a:p>
            <a:pPr lvl="2"/>
            <a:r>
              <a:rPr lang="en-US" dirty="0"/>
              <a:t>Reports</a:t>
            </a:r>
            <a:endParaRPr lang="es-GT"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spTree>
    <p:extLst>
      <p:ext uri="{BB962C8B-B14F-4D97-AF65-F5344CB8AC3E}">
        <p14:creationId xmlns:p14="http://schemas.microsoft.com/office/powerpoint/2010/main" val="2445405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err="1"/>
              <a:t>Dashboard</a:t>
            </a:r>
            <a:endParaRPr lang="es-GT" dirty="0"/>
          </a:p>
          <a:p>
            <a:pPr lvl="1"/>
            <a:r>
              <a:rPr lang="es-GT" dirty="0"/>
              <a:t>Provee una vista rápida el estado actual del sistema, junto con otros detalles específicos del sistema. Widgets personalizables están disponibles, se puede priorizar que el lo que quiere ver en el </a:t>
            </a:r>
            <a:r>
              <a:rPr lang="es-GT" dirty="0" err="1"/>
              <a:t>dashboard</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21F272BE-6F6E-4A00-B575-77D5BB3DC447}"/>
              </a:ext>
            </a:extLst>
          </p:cNvPr>
          <p:cNvPicPr>
            <a:picLocks noChangeAspect="1"/>
          </p:cNvPicPr>
          <p:nvPr/>
        </p:nvPicPr>
        <p:blipFill>
          <a:blip r:embed="rId3"/>
          <a:stretch>
            <a:fillRect/>
          </a:stretch>
        </p:blipFill>
        <p:spPr>
          <a:xfrm>
            <a:off x="1696997" y="2978727"/>
            <a:ext cx="8798006" cy="3473948"/>
          </a:xfrm>
          <a:prstGeom prst="rect">
            <a:avLst/>
          </a:prstGeom>
        </p:spPr>
      </p:pic>
    </p:spTree>
    <p:extLst>
      <p:ext uri="{BB962C8B-B14F-4D97-AF65-F5344CB8AC3E}">
        <p14:creationId xmlns:p14="http://schemas.microsoft.com/office/powerpoint/2010/main" val="27223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a:xfrm>
            <a:off x="453364" y="1366220"/>
            <a:ext cx="11285272" cy="4983780"/>
          </a:xfrm>
        </p:spPr>
        <p:txBody>
          <a:bodyPr>
            <a:normAutofit fontScale="92500" lnSpcReduction="20000"/>
          </a:bodyPr>
          <a:lstStyle/>
          <a:p>
            <a:r>
              <a:rPr lang="es-GT" dirty="0"/>
              <a:t>Configure</a:t>
            </a:r>
          </a:p>
          <a:p>
            <a:pPr lvl="1"/>
            <a:r>
              <a:rPr lang="es-ES" dirty="0"/>
              <a:t>Cuando inicia sesión en la interfaz J-Web en un enrutador que se configuró inicialmente. comenzará en la pestaña </a:t>
            </a:r>
            <a:r>
              <a:rPr lang="es-ES" b="1" dirty="0"/>
              <a:t>Configurar</a:t>
            </a:r>
            <a:r>
              <a:rPr lang="es-ES" dirty="0"/>
              <a:t>.</a:t>
            </a:r>
          </a:p>
          <a:p>
            <a:pPr lvl="1"/>
            <a:r>
              <a:rPr lang="es-ES" dirty="0"/>
              <a:t>J—Web ofrece una interfaz fácil de usar para configurar su dispositivo Junos. Usando esta pestaña. puede configurar el sistema apuntando y haciendo clic o editando directamente la configuración en formato de texto.</a:t>
            </a:r>
          </a:p>
          <a:p>
            <a:pPr lvl="1"/>
            <a:r>
              <a:rPr lang="es-ES" dirty="0"/>
              <a:t>Elija qué jerarquía de configuración desea ver o editar en el menú de navegación de la izquierda. La información sobre esa jerarquía aparece en la parte principal de la pantalla. Puede seleccionar varias opciones para ver o editar. Puede agregar nuevas opciones de configuración con el botón Agregar y editar o eliminar las opciones de configuración existentes con los botones Editar y Eliminar. Estos botones se encuentran cerca de la parte superior derecha de la pantalla. Usando esta pestaña. también puede ver los resultados de los cambios de configuración. como las entradas de la tabla de enrutamiento.</a:t>
            </a:r>
          </a:p>
          <a:p>
            <a:pPr lvl="1"/>
            <a:r>
              <a:rPr lang="es-ES" dirty="0"/>
              <a:t>Si prefiere manipular su configuración con un enfoque basado en texto. puede elegir la herramienta Editor CLI que se encuentra en la pestaña Administración en Administración &gt; Herramientas &gt; Editor CLI. Otra opción que está disponible en la jerarquía de herramientas es Point and </a:t>
            </a:r>
            <a:r>
              <a:rPr lang="es-ES" dirty="0" err="1"/>
              <a:t>Click</a:t>
            </a:r>
            <a:r>
              <a:rPr lang="es-ES" dirty="0"/>
              <a:t> CLI. un método simplificado para emitir comandos CLI.</a:t>
            </a:r>
          </a:p>
          <a:p>
            <a:pPr lvl="1"/>
            <a:r>
              <a:rPr lang="es-ES" dirty="0"/>
              <a:t>También puede obtener ayuda haciendo clic en el signo de interrogación (?) junto a las distintas opciones de configuración.</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spTree>
    <p:extLst>
      <p:ext uri="{BB962C8B-B14F-4D97-AF65-F5344CB8AC3E}">
        <p14:creationId xmlns:p14="http://schemas.microsoft.com/office/powerpoint/2010/main" val="263780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p:txBody>
          <a:bodyPr/>
          <a:lstStyle/>
          <a:p>
            <a:r>
              <a:rPr lang="es-GT" dirty="0"/>
              <a:t>Ajustes de Sistema en Interfaces de J-Web</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GT" dirty="0"/>
              <a:t>Configurar los ajustes básicos de sistema e interfaces por J-Web</a:t>
            </a:r>
            <a:endParaRPr lang="en-US" dirty="0"/>
          </a:p>
        </p:txBody>
      </p:sp>
    </p:spTree>
    <p:extLst>
      <p:ext uri="{BB962C8B-B14F-4D97-AF65-F5344CB8AC3E}">
        <p14:creationId xmlns:p14="http://schemas.microsoft.com/office/powerpoint/2010/main" val="1911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4"/>
          </p:nvPr>
        </p:nvSpPr>
        <p:spPr/>
        <p:txBody>
          <a:bodyPr/>
          <a:lstStyle/>
          <a:p>
            <a:r>
              <a:rPr lang="es-ES" dirty="0"/>
              <a:t>05: Interfaz J-Web</a:t>
            </a:r>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a:xfrm>
            <a:off x="453361" y="1364512"/>
            <a:ext cx="11461548" cy="3359888"/>
          </a:xfrm>
        </p:spPr>
        <p:txBody>
          <a:bodyPr>
            <a:normAutofit fontScale="85000" lnSpcReduction="20000"/>
          </a:bodyPr>
          <a:lstStyle/>
          <a:p>
            <a:r>
              <a:rPr lang="es-GT" dirty="0"/>
              <a:t>Monitor</a:t>
            </a:r>
          </a:p>
          <a:p>
            <a:pPr lvl="1"/>
            <a:r>
              <a:rPr lang="es-ES" dirty="0"/>
              <a:t>La pestaña Monitor de la interfaz J-Web brinda acceso a las funciones proporcionadas por los comandos del monitor en la CLI. También convierte la salida en formatos gráficos convenientes.</a:t>
            </a:r>
          </a:p>
          <a:p>
            <a:pPr lvl="1"/>
            <a:r>
              <a:rPr lang="es-ES" dirty="0"/>
              <a:t>La pestaña muestra estadísticas detalladas en tiempo real y los resultados de la actividad relacionada con la configuración. La página Puertos en la jerarquía de Interfaces proporciona estadísticas en un esquema de presentación gráfica utilizando cuadros y gráficos coloridos. Utilice los menús desplegables para personalizar su vista. Al resaltar una interfaz específica en la tabla y hacer clic en el botón Detalles en la parte superior de la pantalla, se abre una pantalla con pestañas Detalles que proporciona información sobre la configuración del puerto. contadores de tráfico, información de direcciones. y otros aspectos que pueden configurarse en la interfaz específica, como la información de clase de servicio (COS). Al pasar el puntero del mouse sobre varias partes de la pantalla, se le presenta información más detallada.</a:t>
            </a:r>
          </a:p>
          <a:p>
            <a:pPr lvl="1"/>
            <a:r>
              <a:rPr lang="es-ES" dirty="0"/>
              <a:t>La mayoría de las jerarquías en el lado izquierdo de la pantalla son remanentes de la pestaña Configurar. La selección de estas opciones proporciona una alternativa de apuntar y hacer clic a los comandos show de la CLI.</a:t>
            </a:r>
            <a:endParaRPr lang="en-US" dirty="0"/>
          </a:p>
        </p:txBody>
      </p:sp>
      <p:pic>
        <p:nvPicPr>
          <p:cNvPr id="10" name="Content Placeholder 9">
            <a:extLst>
              <a:ext uri="{FF2B5EF4-FFF2-40B4-BE49-F238E27FC236}">
                <a16:creationId xmlns:a16="http://schemas.microsoft.com/office/drawing/2014/main" id="{309CD090-002F-40A7-B62D-15B8F16824FC}"/>
              </a:ext>
            </a:extLst>
          </p:cNvPr>
          <p:cNvPicPr>
            <a:picLocks noGrp="1" noChangeAspect="1"/>
          </p:cNvPicPr>
          <p:nvPr>
            <p:ph idx="15"/>
          </p:nvPr>
        </p:nvPicPr>
        <p:blipFill>
          <a:blip r:embed="rId3"/>
          <a:stretch>
            <a:fillRect/>
          </a:stretch>
        </p:blipFill>
        <p:spPr>
          <a:xfrm>
            <a:off x="4077533" y="4649263"/>
            <a:ext cx="4036933" cy="1866473"/>
          </a:xfrm>
          <a:prstGeom prst="rect">
            <a:avLst/>
          </a:prstGeom>
        </p:spPr>
      </p:pic>
    </p:spTree>
    <p:extLst>
      <p:ext uri="{BB962C8B-B14F-4D97-AF65-F5344CB8AC3E}">
        <p14:creationId xmlns:p14="http://schemas.microsoft.com/office/powerpoint/2010/main" val="390817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fontScale="85000" lnSpcReduction="20000"/>
          </a:bodyPr>
          <a:lstStyle/>
          <a:p>
            <a:r>
              <a:rPr lang="es-GT" dirty="0"/>
              <a:t>Administración</a:t>
            </a:r>
          </a:p>
          <a:p>
            <a:pPr lvl="1"/>
            <a:r>
              <a:rPr lang="es-ES" dirty="0"/>
              <a:t>La pestaña Administración proporciona una interfaz para administrar los sistemas de archivos. Junos OS y sus archivos de configuración para realizar fácilmente actualizaciones de software y mantenimiento del sistema de archivos.</a:t>
            </a:r>
          </a:p>
          <a:p>
            <a:pPr lvl="1"/>
            <a:r>
              <a:rPr lang="es-ES" dirty="0"/>
              <a:t>En la sección Archivos, puede descargar y eliminar archivos de registro, archivos de volcado de memoria y otros archivos temporales para evitar que su dispositivo de memoria flash se llene demasiado. </a:t>
            </a:r>
            <a:r>
              <a:rPr lang="es-ES" dirty="0" err="1"/>
              <a:t>Config</a:t>
            </a:r>
            <a:r>
              <a:rPr lang="es-ES" dirty="0"/>
              <a:t> Management le permite recuperar archivos de configuración históricos y comparar diferentes configuraciones.</a:t>
            </a:r>
          </a:p>
          <a:p>
            <a:pPr lvl="1"/>
            <a:r>
              <a:rPr lang="es-ES" dirty="0"/>
              <a:t>Elegir software proporciona métodos para actualizar y degradar Junos OS. Puede automatizar el proceso de actualización especificando un servidor FTP remoto para recuperar Junos OS. Luego, el sistema se actualiza con el software recuperado y emite un reinicio del sistema para completar el proceso de actualización.</a:t>
            </a:r>
          </a:p>
          <a:p>
            <a:pPr lvl="1"/>
            <a:r>
              <a:rPr lang="es-ES" dirty="0"/>
              <a:t>La sección Licencias proporciona detalles de las licencias instaladas en el sistema y le permite agregar licencias.</a:t>
            </a:r>
          </a:p>
          <a:p>
            <a:pPr lvl="1"/>
            <a:r>
              <a:rPr lang="es-ES" dirty="0"/>
              <a:t>La sección Reiniciar le permite programar reinicios y proporciona otras opciones para reiniciar el sistema.</a:t>
            </a:r>
          </a:p>
          <a:p>
            <a:pPr lvl="1"/>
            <a:r>
              <a:rPr lang="es-ES" dirty="0"/>
              <a:t>El menú Ping Host ofrece la capacidad de hacer ping a un host IPv4 en IPv6. Usted puede utilizar esta herramienta para hacer </a:t>
            </a:r>
            <a:r>
              <a:rPr lang="es-ES" dirty="0" err="1"/>
              <a:t>troubleshooting</a:t>
            </a:r>
            <a:r>
              <a:rPr lang="es-ES" dirty="0"/>
              <a:t> puertos individuales o hacer ping aun host remoto. En la sección de Herramientas incluye otras utilidades que permiten ejecutar ping MPLS y </a:t>
            </a:r>
            <a:r>
              <a:rPr lang="es-ES" dirty="0" err="1"/>
              <a:t>TraceRoute</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spTree>
    <p:extLst>
      <p:ext uri="{BB962C8B-B14F-4D97-AF65-F5344CB8AC3E}">
        <p14:creationId xmlns:p14="http://schemas.microsoft.com/office/powerpoint/2010/main" val="135681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normAutofit/>
          </a:bodyPr>
          <a:lstStyle/>
          <a:p>
            <a:r>
              <a:rPr lang="es-GT" dirty="0"/>
              <a:t>Administración</a:t>
            </a:r>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E1E7005B-BD98-4DEF-8970-0CD33AD5F348}"/>
              </a:ext>
            </a:extLst>
          </p:cNvPr>
          <p:cNvPicPr>
            <a:picLocks noChangeAspect="1"/>
          </p:cNvPicPr>
          <p:nvPr/>
        </p:nvPicPr>
        <p:blipFill>
          <a:blip r:embed="rId3"/>
          <a:stretch>
            <a:fillRect/>
          </a:stretch>
        </p:blipFill>
        <p:spPr>
          <a:xfrm>
            <a:off x="1962696" y="1974808"/>
            <a:ext cx="8266608" cy="4089795"/>
          </a:xfrm>
          <a:prstGeom prst="rect">
            <a:avLst/>
          </a:prstGeom>
        </p:spPr>
      </p:pic>
    </p:spTree>
    <p:extLst>
      <p:ext uri="{BB962C8B-B14F-4D97-AF65-F5344CB8AC3E}">
        <p14:creationId xmlns:p14="http://schemas.microsoft.com/office/powerpoint/2010/main" val="159457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Reportes</a:t>
            </a:r>
          </a:p>
          <a:p>
            <a:pPr lvl="1"/>
            <a:r>
              <a:rPr lang="es-ES" dirty="0"/>
              <a:t>Use la pestaña Informes para generar informes a pedido; sin embargo, debe habilitar el registro de tráfico para ver y generar informes. Simplemente haga clic en Habilitar registro y accederá al menú para habilitar el registro de tráfico. Recordar. debe confirmar sus cambios antes de poder generar informes.</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2EA58482-2E48-4C3D-AE7E-E95B11238E4C}"/>
              </a:ext>
            </a:extLst>
          </p:cNvPr>
          <p:cNvPicPr>
            <a:picLocks noChangeAspect="1"/>
          </p:cNvPicPr>
          <p:nvPr/>
        </p:nvPicPr>
        <p:blipFill>
          <a:blip r:embed="rId3"/>
          <a:stretch>
            <a:fillRect/>
          </a:stretch>
        </p:blipFill>
        <p:spPr>
          <a:xfrm>
            <a:off x="2085975" y="3346205"/>
            <a:ext cx="7986280" cy="3003795"/>
          </a:xfrm>
          <a:prstGeom prst="rect">
            <a:avLst/>
          </a:prstGeom>
        </p:spPr>
      </p:pic>
    </p:spTree>
    <p:extLst>
      <p:ext uri="{BB962C8B-B14F-4D97-AF65-F5344CB8AC3E}">
        <p14:creationId xmlns:p14="http://schemas.microsoft.com/office/powerpoint/2010/main" val="170204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Monitoreo de red</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4CD04DCB-B938-4892-BC4F-4C7125B7AE00}"/>
              </a:ext>
            </a:extLst>
          </p:cNvPr>
          <p:cNvPicPr>
            <a:picLocks noChangeAspect="1"/>
          </p:cNvPicPr>
          <p:nvPr/>
        </p:nvPicPr>
        <p:blipFill>
          <a:blip r:embed="rId3"/>
          <a:stretch>
            <a:fillRect/>
          </a:stretch>
        </p:blipFill>
        <p:spPr>
          <a:xfrm>
            <a:off x="2596220" y="1878983"/>
            <a:ext cx="6999559" cy="4629101"/>
          </a:xfrm>
          <a:prstGeom prst="rect">
            <a:avLst/>
          </a:prstGeom>
        </p:spPr>
      </p:pic>
    </p:spTree>
    <p:extLst>
      <p:ext uri="{BB962C8B-B14F-4D97-AF65-F5344CB8AC3E}">
        <p14:creationId xmlns:p14="http://schemas.microsoft.com/office/powerpoint/2010/main" val="151632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Monitoreo de red</a:t>
            </a:r>
          </a:p>
          <a:p>
            <a:pPr lvl="1"/>
            <a:r>
              <a:rPr lang="es-GT" dirty="0"/>
              <a:t>La herramienta de captura de paquetes de J-Web no captura trafico de transito</a:t>
            </a:r>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4" name="Picture 3">
            <a:extLst>
              <a:ext uri="{FF2B5EF4-FFF2-40B4-BE49-F238E27FC236}">
                <a16:creationId xmlns:a16="http://schemas.microsoft.com/office/drawing/2014/main" id="{D3F0C136-4799-4ED7-A022-A57BC9E8FD13}"/>
              </a:ext>
            </a:extLst>
          </p:cNvPr>
          <p:cNvPicPr>
            <a:picLocks noChangeAspect="1"/>
          </p:cNvPicPr>
          <p:nvPr/>
        </p:nvPicPr>
        <p:blipFill>
          <a:blip r:embed="rId3"/>
          <a:stretch>
            <a:fillRect/>
          </a:stretch>
        </p:blipFill>
        <p:spPr>
          <a:xfrm>
            <a:off x="453364" y="2344882"/>
            <a:ext cx="5201376" cy="1981477"/>
          </a:xfrm>
          <a:prstGeom prst="rect">
            <a:avLst/>
          </a:prstGeom>
        </p:spPr>
      </p:pic>
      <p:pic>
        <p:nvPicPr>
          <p:cNvPr id="7" name="Picture 6">
            <a:extLst>
              <a:ext uri="{FF2B5EF4-FFF2-40B4-BE49-F238E27FC236}">
                <a16:creationId xmlns:a16="http://schemas.microsoft.com/office/drawing/2014/main" id="{59675A86-68D4-4A42-BDDB-206FA9A9A7CD}"/>
              </a:ext>
            </a:extLst>
          </p:cNvPr>
          <p:cNvPicPr>
            <a:picLocks noChangeAspect="1"/>
          </p:cNvPicPr>
          <p:nvPr/>
        </p:nvPicPr>
        <p:blipFill>
          <a:blip r:embed="rId4"/>
          <a:stretch>
            <a:fillRect/>
          </a:stretch>
        </p:blipFill>
        <p:spPr>
          <a:xfrm>
            <a:off x="235610" y="4195429"/>
            <a:ext cx="6630325" cy="1895740"/>
          </a:xfrm>
          <a:prstGeom prst="rect">
            <a:avLst/>
          </a:prstGeom>
        </p:spPr>
      </p:pic>
      <p:sp>
        <p:nvSpPr>
          <p:cNvPr id="10" name="TextBox 9">
            <a:extLst>
              <a:ext uri="{FF2B5EF4-FFF2-40B4-BE49-F238E27FC236}">
                <a16:creationId xmlns:a16="http://schemas.microsoft.com/office/drawing/2014/main" id="{2D7AA8B9-84AE-4DB0-9832-7F268BCD6C30}"/>
              </a:ext>
            </a:extLst>
          </p:cNvPr>
          <p:cNvSpPr txBox="1"/>
          <p:nvPr/>
        </p:nvSpPr>
        <p:spPr>
          <a:xfrm>
            <a:off x="7646667" y="3193489"/>
            <a:ext cx="3311236" cy="1754326"/>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s-GT" dirty="0"/>
              <a:t>Alternativamente, es posible utilizar el comando por CLI </a:t>
            </a:r>
            <a:r>
              <a:rPr lang="es-GT" b="1" dirty="0"/>
              <a:t>monitor </a:t>
            </a:r>
            <a:r>
              <a:rPr lang="es-GT" b="1" dirty="0" err="1"/>
              <a:t>traffic</a:t>
            </a:r>
            <a:r>
              <a:rPr lang="es-GT" b="1" dirty="0"/>
              <a:t> </a:t>
            </a:r>
            <a:r>
              <a:rPr lang="es-GT" dirty="0"/>
              <a:t>para capturar y desplegar paquetes que coinciden con criterios específicos</a:t>
            </a:r>
            <a:endParaRPr lang="en-US" dirty="0"/>
          </a:p>
        </p:txBody>
      </p:sp>
    </p:spTree>
    <p:extLst>
      <p:ext uri="{BB962C8B-B14F-4D97-AF65-F5344CB8AC3E}">
        <p14:creationId xmlns:p14="http://schemas.microsoft.com/office/powerpoint/2010/main" val="159099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Actualización de Junos OS</a:t>
            </a:r>
          </a:p>
          <a:p>
            <a:pPr lvl="1"/>
            <a:r>
              <a:rPr lang="es-ES" dirty="0"/>
              <a:t>Puede usar la interfaz J-Web para instalar paquetes de software cargados desde su computadora.</a:t>
            </a:r>
          </a:p>
          <a:p>
            <a:pPr lvl="1"/>
            <a:r>
              <a:rPr lang="es-ES" dirty="0"/>
              <a:t>Para realizar la actualización de Junos OS, haga clic en Administración &gt; Dispositivos &gt; Software &gt; Cargar paquete.</a:t>
            </a:r>
            <a:endParaRPr lang="en-US" dirty="0"/>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4" name="Picture 3">
            <a:extLst>
              <a:ext uri="{FF2B5EF4-FFF2-40B4-BE49-F238E27FC236}">
                <a16:creationId xmlns:a16="http://schemas.microsoft.com/office/drawing/2014/main" id="{5C4EFEDF-896E-4DEE-AA1A-128E0C42D326}"/>
              </a:ext>
            </a:extLst>
          </p:cNvPr>
          <p:cNvPicPr>
            <a:picLocks noChangeAspect="1"/>
          </p:cNvPicPr>
          <p:nvPr/>
        </p:nvPicPr>
        <p:blipFill>
          <a:blip r:embed="rId3"/>
          <a:stretch>
            <a:fillRect/>
          </a:stretch>
        </p:blipFill>
        <p:spPr>
          <a:xfrm>
            <a:off x="1528476" y="3392866"/>
            <a:ext cx="9135048" cy="2967301"/>
          </a:xfrm>
          <a:prstGeom prst="rect">
            <a:avLst/>
          </a:prstGeom>
        </p:spPr>
      </p:pic>
    </p:spTree>
    <p:extLst>
      <p:ext uri="{BB962C8B-B14F-4D97-AF65-F5344CB8AC3E}">
        <p14:creationId xmlns:p14="http://schemas.microsoft.com/office/powerpoint/2010/main" val="44617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p:txBody>
          <a:bodyPr/>
          <a:lstStyle/>
          <a:p>
            <a:r>
              <a:rPr lang="es-GT" dirty="0"/>
              <a:t>Creando un Nuevo Usuario</a:t>
            </a:r>
          </a:p>
          <a:p>
            <a:pPr lvl="1"/>
            <a:r>
              <a:rPr lang="es-GT" dirty="0"/>
              <a:t>Configure &gt; </a:t>
            </a:r>
            <a:r>
              <a:rPr lang="es-GT" dirty="0" err="1"/>
              <a:t>Users</a:t>
            </a:r>
            <a:r>
              <a:rPr lang="es-GT" dirty="0"/>
              <a:t> &gt; </a:t>
            </a:r>
            <a:r>
              <a:rPr lang="es-GT" dirty="0" err="1"/>
              <a:t>User</a:t>
            </a:r>
            <a:r>
              <a:rPr lang="es-GT" dirty="0"/>
              <a:t> Management</a:t>
            </a:r>
          </a:p>
          <a:p>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3C86CA39-4625-477E-813C-F184282F0C6A}"/>
              </a:ext>
            </a:extLst>
          </p:cNvPr>
          <p:cNvPicPr>
            <a:picLocks noChangeAspect="1"/>
          </p:cNvPicPr>
          <p:nvPr/>
        </p:nvPicPr>
        <p:blipFill>
          <a:blip r:embed="rId3"/>
          <a:stretch>
            <a:fillRect/>
          </a:stretch>
        </p:blipFill>
        <p:spPr>
          <a:xfrm>
            <a:off x="1351559" y="2352560"/>
            <a:ext cx="9912186" cy="4146815"/>
          </a:xfrm>
          <a:prstGeom prst="rect">
            <a:avLst/>
          </a:prstGeom>
        </p:spPr>
      </p:pic>
    </p:spTree>
    <p:extLst>
      <p:ext uri="{BB962C8B-B14F-4D97-AF65-F5344CB8AC3E}">
        <p14:creationId xmlns:p14="http://schemas.microsoft.com/office/powerpoint/2010/main" val="4224182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0DD57F-B9ED-4600-BCCC-D513367DC43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9" name="Content Placeholder 8">
            <a:extLst>
              <a:ext uri="{FF2B5EF4-FFF2-40B4-BE49-F238E27FC236}">
                <a16:creationId xmlns:a16="http://schemas.microsoft.com/office/drawing/2014/main" id="{37F1F972-211C-4007-BB5B-BC3852AA90FD}"/>
              </a:ext>
            </a:extLst>
          </p:cNvPr>
          <p:cNvSpPr>
            <a:spLocks noGrp="1"/>
          </p:cNvSpPr>
          <p:nvPr>
            <p:ph idx="1"/>
          </p:nvPr>
        </p:nvSpPr>
        <p:spPr>
          <a:xfrm>
            <a:off x="453364" y="1407783"/>
            <a:ext cx="11285272" cy="4351338"/>
          </a:xfrm>
        </p:spPr>
        <p:txBody>
          <a:bodyPr/>
          <a:lstStyle/>
          <a:p>
            <a:r>
              <a:rPr lang="es-GT" dirty="0"/>
              <a:t>Configuración de Interfaces</a:t>
            </a:r>
          </a:p>
          <a:p>
            <a:pPr lvl="1"/>
            <a:r>
              <a:rPr lang="es-GT" dirty="0"/>
              <a:t>Debe de tener al menos una interfaz lógica configurada en una interfaz física Ethernet</a:t>
            </a:r>
          </a:p>
          <a:p>
            <a:pPr lvl="1"/>
            <a:r>
              <a:rPr lang="es-GT" dirty="0"/>
              <a:t>Configure &gt; Interfaces &gt; </a:t>
            </a:r>
            <a:r>
              <a:rPr lang="es-GT" dirty="0" err="1"/>
              <a:t>Ports</a:t>
            </a:r>
            <a:r>
              <a:rPr lang="es-GT" dirty="0"/>
              <a:t> &gt; </a:t>
            </a:r>
            <a:r>
              <a:rPr lang="es-GT" dirty="0" err="1"/>
              <a:t>Edit</a:t>
            </a:r>
            <a:r>
              <a:rPr lang="es-GT" dirty="0"/>
              <a:t> </a:t>
            </a:r>
            <a:r>
              <a:rPr lang="es-GT" dirty="0" err="1"/>
              <a:t>Logical</a:t>
            </a:r>
            <a:r>
              <a:rPr lang="es-GT" dirty="0"/>
              <a:t> Interface</a:t>
            </a:r>
          </a:p>
          <a:p>
            <a:pPr lvl="1"/>
            <a:endParaRPr lang="en-US" dirty="0"/>
          </a:p>
        </p:txBody>
      </p:sp>
      <p:sp>
        <p:nvSpPr>
          <p:cNvPr id="8" name="Content Placeholder 7">
            <a:extLst>
              <a:ext uri="{FF2B5EF4-FFF2-40B4-BE49-F238E27FC236}">
                <a16:creationId xmlns:a16="http://schemas.microsoft.com/office/drawing/2014/main" id="{22D54359-CEE1-4E50-83C1-A3F73BE6CF31}"/>
              </a:ext>
            </a:extLst>
          </p:cNvPr>
          <p:cNvSpPr>
            <a:spLocks noGrp="1"/>
          </p:cNvSpPr>
          <p:nvPr>
            <p:ph sz="quarter" idx="13"/>
          </p:nvPr>
        </p:nvSpPr>
        <p:spPr/>
        <p:txBody>
          <a:bodyPr/>
          <a:lstStyle/>
          <a:p>
            <a:r>
              <a:rPr lang="es-ES" dirty="0"/>
              <a:t>05: Interfaz J-Web</a:t>
            </a:r>
          </a:p>
        </p:txBody>
      </p:sp>
      <p:pic>
        <p:nvPicPr>
          <p:cNvPr id="3" name="Picture 2">
            <a:extLst>
              <a:ext uri="{FF2B5EF4-FFF2-40B4-BE49-F238E27FC236}">
                <a16:creationId xmlns:a16="http://schemas.microsoft.com/office/drawing/2014/main" id="{62A0722E-8889-422A-BADF-3EEDDBA42FF5}"/>
              </a:ext>
            </a:extLst>
          </p:cNvPr>
          <p:cNvPicPr>
            <a:picLocks noChangeAspect="1"/>
          </p:cNvPicPr>
          <p:nvPr/>
        </p:nvPicPr>
        <p:blipFill>
          <a:blip r:embed="rId3"/>
          <a:stretch>
            <a:fillRect/>
          </a:stretch>
        </p:blipFill>
        <p:spPr>
          <a:xfrm>
            <a:off x="3907140" y="2824847"/>
            <a:ext cx="4045370" cy="3604591"/>
          </a:xfrm>
          <a:prstGeom prst="rect">
            <a:avLst/>
          </a:prstGeom>
        </p:spPr>
      </p:pic>
    </p:spTree>
    <p:extLst>
      <p:ext uri="{BB962C8B-B14F-4D97-AF65-F5344CB8AC3E}">
        <p14:creationId xmlns:p14="http://schemas.microsoft.com/office/powerpoint/2010/main" val="3215175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79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Descripción general de J-WEB</a:t>
            </a:r>
          </a:p>
          <a:p>
            <a:pPr lvl="1"/>
            <a:r>
              <a:rPr lang="es-ES" dirty="0"/>
              <a:t>La interfaz de usuario J-Web:</a:t>
            </a:r>
          </a:p>
          <a:p>
            <a:pPr lvl="2"/>
            <a:r>
              <a:rPr lang="es-ES" dirty="0"/>
              <a:t>Permite una fácil configuración y mantenimiento</a:t>
            </a:r>
          </a:p>
          <a:p>
            <a:pPr lvl="3"/>
            <a:r>
              <a:rPr lang="es-ES" dirty="0"/>
              <a:t>Despliegue rápido con pasos de configuración mínimos</a:t>
            </a:r>
          </a:p>
          <a:p>
            <a:pPr lvl="3"/>
            <a:r>
              <a:rPr lang="es-ES" dirty="0"/>
              <a:t>Basado en HTTP, no se necesita ningún software adicional</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lstStyle/>
          <a:p>
            <a:r>
              <a:rPr lang="es-ES" dirty="0"/>
              <a:t>05: Interfaz J-Web</a:t>
            </a:r>
          </a:p>
        </p:txBody>
      </p:sp>
      <p:graphicFrame>
        <p:nvGraphicFramePr>
          <p:cNvPr id="4" name="Table 5">
            <a:extLst>
              <a:ext uri="{FF2B5EF4-FFF2-40B4-BE49-F238E27FC236}">
                <a16:creationId xmlns:a16="http://schemas.microsoft.com/office/drawing/2014/main" id="{F34F2913-C44A-4088-8B50-042A2A8F577B}"/>
              </a:ext>
            </a:extLst>
          </p:cNvPr>
          <p:cNvGraphicFramePr>
            <a:graphicFrameLocks noGrp="1"/>
          </p:cNvGraphicFramePr>
          <p:nvPr>
            <p:extLst>
              <p:ext uri="{D42A27DB-BD31-4B8C-83A1-F6EECF244321}">
                <p14:modId xmlns:p14="http://schemas.microsoft.com/office/powerpoint/2010/main" val="317913284"/>
              </p:ext>
            </p:extLst>
          </p:nvPr>
        </p:nvGraphicFramePr>
        <p:xfrm>
          <a:off x="1553753" y="3254500"/>
          <a:ext cx="9476378" cy="3192237"/>
        </p:xfrm>
        <a:graphic>
          <a:graphicData uri="http://schemas.openxmlformats.org/drawingml/2006/table">
            <a:tbl>
              <a:tblPr firstCol="1">
                <a:tableStyleId>{7DF18680-E054-41AD-8BC1-D1AEF772440D}</a:tableStyleId>
              </a:tblPr>
              <a:tblGrid>
                <a:gridCol w="2801258">
                  <a:extLst>
                    <a:ext uri="{9D8B030D-6E8A-4147-A177-3AD203B41FA5}">
                      <a16:colId xmlns:a16="http://schemas.microsoft.com/office/drawing/2014/main" val="934420846"/>
                    </a:ext>
                  </a:extLst>
                </a:gridCol>
                <a:gridCol w="6675120">
                  <a:extLst>
                    <a:ext uri="{9D8B030D-6E8A-4147-A177-3AD203B41FA5}">
                      <a16:colId xmlns:a16="http://schemas.microsoft.com/office/drawing/2014/main" val="571442661"/>
                    </a:ext>
                  </a:extLst>
                </a:gridCol>
              </a:tblGrid>
              <a:tr h="378607">
                <a:tc>
                  <a:txBody>
                    <a:bodyPr/>
                    <a:lstStyle/>
                    <a:p>
                      <a:pPr algn="ctr"/>
                      <a:r>
                        <a:rPr lang="es-GT" b="0" dirty="0"/>
                        <a:t>Pestaña </a:t>
                      </a:r>
                      <a:r>
                        <a:rPr lang="es-GT" b="0" dirty="0" err="1"/>
                        <a:t>Dashboard</a:t>
                      </a:r>
                      <a:endParaRPr lang="en-US" b="0" dirty="0"/>
                    </a:p>
                  </a:txBody>
                  <a:tcPr anchor="ctr">
                    <a:lnR w="12700" cmpd="sng">
                      <a:noFill/>
                    </a:lnR>
                  </a:tcPr>
                </a:tc>
                <a:tc>
                  <a:txBody>
                    <a:bodyPr/>
                    <a:lstStyle/>
                    <a:p>
                      <a:pPr marL="285750" indent="-285750" rtl="0">
                        <a:buFont typeface="Arial" panose="020B0604020202020204" pitchFamily="34" charset="0"/>
                        <a:buChar char="•"/>
                      </a:pPr>
                      <a:r>
                        <a:rPr lang="es-ES" sz="1800" b="0" i="0" kern="1200" dirty="0">
                          <a:solidFill>
                            <a:schemeClr val="dk1"/>
                          </a:solidFill>
                          <a:effectLst/>
                          <a:latin typeface="+mn-lt"/>
                          <a:ea typeface="+mn-ea"/>
                          <a:cs typeface="+mn-cs"/>
                        </a:rPr>
                        <a:t>Ofrece una verificación rápida del estado del sistema </a:t>
                      </a:r>
                    </a:p>
                    <a:p>
                      <a:pPr marL="742950" lvl="1" indent="-285750" rtl="0">
                        <a:buFont typeface="Arial" panose="020B0604020202020204" pitchFamily="34" charset="0"/>
                        <a:buChar char="•"/>
                      </a:pPr>
                      <a:r>
                        <a:rPr lang="es-ES" sz="1800" b="0" i="0" kern="1200" dirty="0">
                          <a:solidFill>
                            <a:schemeClr val="dk1"/>
                          </a:solidFill>
                          <a:effectLst/>
                          <a:latin typeface="+mn-lt"/>
                          <a:ea typeface="+mn-ea"/>
                          <a:cs typeface="+mn-cs"/>
                        </a:rPr>
                        <a:t>La página de resumen muestra la información y el estado del sistema</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6434737"/>
                  </a:ext>
                </a:extLst>
              </a:tr>
              <a:tr h="759279">
                <a:tc>
                  <a:txBody>
                    <a:bodyPr/>
                    <a:lstStyle/>
                    <a:p>
                      <a:pPr algn="ctr"/>
                      <a:r>
                        <a:rPr lang="es-GT" b="0" dirty="0"/>
                        <a:t>Pestaña </a:t>
                      </a:r>
                      <a:r>
                        <a:rPr lang="es-GT" b="0" dirty="0" err="1"/>
                        <a:t>Device</a:t>
                      </a:r>
                      <a:r>
                        <a:rPr lang="es-GT" b="0" dirty="0"/>
                        <a:t> </a:t>
                      </a:r>
                      <a:r>
                        <a:rPr lang="es-GT" b="0" dirty="0" err="1"/>
                        <a:t>Administration</a:t>
                      </a:r>
                      <a:endParaRPr lang="en-US" b="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b="0" i="0" kern="1200" dirty="0">
                          <a:solidFill>
                            <a:schemeClr val="dk1"/>
                          </a:solidFill>
                          <a:effectLst/>
                          <a:latin typeface="+mn-lt"/>
                          <a:ea typeface="+mn-ea"/>
                          <a:cs typeface="+mn-cs"/>
                        </a:rPr>
                        <a:t>Proporciona múltiples opciones de configuración.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b="0" i="0" kern="1200" dirty="0">
                          <a:solidFill>
                            <a:schemeClr val="dk1"/>
                          </a:solidFill>
                          <a:effectLst/>
                          <a:latin typeface="+mn-lt"/>
                          <a:ea typeface="+mn-ea"/>
                          <a:cs typeface="+mn-cs"/>
                        </a:rPr>
                        <a:t>Herramientas CLI o configuración </a:t>
                      </a:r>
                      <a:r>
                        <a:rPr lang="es-ES" sz="1800" b="0" i="0" kern="1200" dirty="0" err="1">
                          <a:solidFill>
                            <a:schemeClr val="dk1"/>
                          </a:solidFill>
                          <a:effectLst/>
                          <a:latin typeface="+mn-lt"/>
                          <a:ea typeface="+mn-ea"/>
                          <a:cs typeface="+mn-cs"/>
                        </a:rPr>
                        <a:t>point</a:t>
                      </a:r>
                      <a:r>
                        <a:rPr lang="es-ES" sz="1800" b="0" i="0" kern="1200" dirty="0">
                          <a:solidFill>
                            <a:schemeClr val="dk1"/>
                          </a:solidFill>
                          <a:effectLst/>
                          <a:latin typeface="+mn-lt"/>
                          <a:ea typeface="+mn-ea"/>
                          <a:cs typeface="+mn-cs"/>
                        </a:rPr>
                        <a:t>-and-</a:t>
                      </a:r>
                      <a:r>
                        <a:rPr lang="es-ES" sz="1800" b="0" i="0" kern="1200" dirty="0" err="1">
                          <a:solidFill>
                            <a:schemeClr val="dk1"/>
                          </a:solidFill>
                          <a:effectLst/>
                          <a:latin typeface="+mn-lt"/>
                          <a:ea typeface="+mn-ea"/>
                          <a:cs typeface="+mn-cs"/>
                        </a:rPr>
                        <a:t>click</a:t>
                      </a:r>
                      <a:endParaRPr lang="en-US" dirty="0"/>
                    </a:p>
                  </a:txBody>
                  <a:tcPr>
                    <a:lnT w="12700" cmpd="sng">
                      <a:noFill/>
                    </a:lnT>
                  </a:tcPr>
                </a:tc>
                <a:extLst>
                  <a:ext uri="{0D108BD9-81ED-4DB2-BD59-A6C34878D82A}">
                    <a16:rowId xmlns:a16="http://schemas.microsoft.com/office/drawing/2014/main" val="1260974045"/>
                  </a:ext>
                </a:extLst>
              </a:tr>
              <a:tr h="759279">
                <a:tc>
                  <a:txBody>
                    <a:bodyPr/>
                    <a:lstStyle/>
                    <a:p>
                      <a:pPr algn="ctr"/>
                      <a:r>
                        <a:rPr lang="es-GT" b="0" dirty="0"/>
                        <a:t>Pestaña Monitor</a:t>
                      </a:r>
                      <a:endParaRPr lang="en-US" b="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b="0" i="0" kern="1200" dirty="0">
                          <a:solidFill>
                            <a:schemeClr val="dk1"/>
                          </a:solidFill>
                          <a:effectLst/>
                          <a:latin typeface="+mn-lt"/>
                          <a:ea typeface="+mn-ea"/>
                          <a:cs typeface="+mn-cs"/>
                        </a:rPr>
                        <a:t>Facilita el seguimiento del rendimiento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b="0" i="0" kern="1200" dirty="0">
                          <a:solidFill>
                            <a:schemeClr val="dk1"/>
                          </a:solidFill>
                          <a:effectLst/>
                          <a:latin typeface="+mn-lt"/>
                          <a:ea typeface="+mn-ea"/>
                          <a:cs typeface="+mn-cs"/>
                        </a:rPr>
                        <a:t>Proporciona gráficos en tiempo real. Estadísticas. y salida</a:t>
                      </a:r>
                      <a:endParaRPr lang="en-US" dirty="0"/>
                    </a:p>
                  </a:txBody>
                  <a:tcPr/>
                </a:tc>
                <a:extLst>
                  <a:ext uri="{0D108BD9-81ED-4DB2-BD59-A6C34878D82A}">
                    <a16:rowId xmlns:a16="http://schemas.microsoft.com/office/drawing/2014/main" val="1426032848"/>
                  </a:ext>
                </a:extLst>
              </a:tr>
              <a:tr h="759279">
                <a:tc>
                  <a:txBody>
                    <a:bodyPr/>
                    <a:lstStyle/>
                    <a:p>
                      <a:pPr algn="ctr"/>
                      <a:r>
                        <a:rPr lang="es-GT" b="0" dirty="0"/>
                        <a:t>Pestaña </a:t>
                      </a:r>
                      <a:r>
                        <a:rPr lang="es-GT" b="0" dirty="0" err="1"/>
                        <a:t>Reports</a:t>
                      </a:r>
                      <a:endParaRPr lang="en-US" b="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800" b="0" i="0" kern="1200" dirty="0">
                          <a:solidFill>
                            <a:schemeClr val="dk1"/>
                          </a:solidFill>
                          <a:effectLst/>
                          <a:latin typeface="+mn-lt"/>
                          <a:ea typeface="+mn-ea"/>
                          <a:cs typeface="+mn-cs"/>
                        </a:rPr>
                        <a:t>Habilita la generación de informes bajo demanda y verlos en formato HTML </a:t>
                      </a:r>
                    </a:p>
                  </a:txBody>
                  <a:tcPr/>
                </a:tc>
                <a:extLst>
                  <a:ext uri="{0D108BD9-81ED-4DB2-BD59-A6C34878D82A}">
                    <a16:rowId xmlns:a16="http://schemas.microsoft.com/office/drawing/2014/main" val="2725388323"/>
                  </a:ext>
                </a:extLst>
              </a:tr>
            </a:tbl>
          </a:graphicData>
        </a:graphic>
      </p:graphicFrame>
    </p:spTree>
    <p:extLst>
      <p:ext uri="{BB962C8B-B14F-4D97-AF65-F5344CB8AC3E}">
        <p14:creationId xmlns:p14="http://schemas.microsoft.com/office/powerpoint/2010/main" val="134745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Descripción general de J-WEB</a:t>
            </a:r>
          </a:p>
          <a:p>
            <a:pPr lvl="1"/>
            <a:r>
              <a:rPr lang="es-ES" dirty="0"/>
              <a:t>Página Network</a:t>
            </a:r>
          </a:p>
          <a:p>
            <a:pPr lvl="2"/>
            <a:r>
              <a:rPr lang="es-ES" dirty="0"/>
              <a:t>Ayuda con la solución de problemas y las operaciones de mantenimiento.</a:t>
            </a:r>
          </a:p>
          <a:p>
            <a:pPr lvl="3"/>
            <a:r>
              <a:rPr lang="es-ES" dirty="0"/>
              <a:t>Actualizaciones, reversiones, administración de archivos y herramientas de solución de problemas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lstStyle/>
          <a:p>
            <a:r>
              <a:rPr lang="es-ES" dirty="0"/>
              <a:t>05: Interfaz J-Web</a:t>
            </a:r>
          </a:p>
        </p:txBody>
      </p:sp>
      <p:sp>
        <p:nvSpPr>
          <p:cNvPr id="8" name="TextBox 7">
            <a:extLst>
              <a:ext uri="{FF2B5EF4-FFF2-40B4-BE49-F238E27FC236}">
                <a16:creationId xmlns:a16="http://schemas.microsoft.com/office/drawing/2014/main" id="{4A2C0BB7-9B48-404D-B2CA-AC39F95EFA7B}"/>
              </a:ext>
            </a:extLst>
          </p:cNvPr>
          <p:cNvSpPr txBox="1"/>
          <p:nvPr/>
        </p:nvSpPr>
        <p:spPr>
          <a:xfrm>
            <a:off x="1043940" y="4332404"/>
            <a:ext cx="10104120" cy="646331"/>
          </a:xfrm>
          <a:prstGeom prst="rect">
            <a:avLst/>
          </a:prstGeom>
          <a:solidFill>
            <a:srgbClr val="00B0F0"/>
          </a:solidFill>
        </p:spPr>
        <p:txBody>
          <a:bodyPr wrap="square">
            <a:spAutoFit/>
          </a:bodyPr>
          <a:lstStyle/>
          <a:p>
            <a:r>
              <a:rPr lang="en-US" dirty="0" err="1">
                <a:solidFill>
                  <a:schemeClr val="bg1"/>
                </a:solidFill>
              </a:rPr>
              <a:t>Otras</a:t>
            </a:r>
            <a:r>
              <a:rPr lang="en-US" dirty="0">
                <a:solidFill>
                  <a:schemeClr val="bg1"/>
                </a:solidFill>
              </a:rPr>
              <a:t> </a:t>
            </a:r>
            <a:r>
              <a:rPr lang="en-US" dirty="0" err="1">
                <a:solidFill>
                  <a:schemeClr val="bg1"/>
                </a:solidFill>
              </a:rPr>
              <a:t>opciones</a:t>
            </a:r>
            <a:r>
              <a:rPr lang="en-US" dirty="0">
                <a:solidFill>
                  <a:schemeClr val="bg1"/>
                </a:solidFill>
              </a:rPr>
              <a:t>, </a:t>
            </a:r>
            <a:r>
              <a:rPr lang="en-US" dirty="0" err="1">
                <a:solidFill>
                  <a:schemeClr val="bg1"/>
                </a:solidFill>
              </a:rPr>
              <a:t>como</a:t>
            </a:r>
            <a:r>
              <a:rPr lang="en-US" dirty="0">
                <a:solidFill>
                  <a:schemeClr val="bg1"/>
                </a:solidFill>
              </a:rPr>
              <a:t> </a:t>
            </a:r>
            <a:r>
              <a:rPr lang="en-US" dirty="0" err="1">
                <a:solidFill>
                  <a:schemeClr val="bg1"/>
                </a:solidFill>
              </a:rPr>
              <a:t>Políticas</a:t>
            </a:r>
            <a:r>
              <a:rPr lang="en-US" dirty="0">
                <a:solidFill>
                  <a:schemeClr val="bg1"/>
                </a:solidFill>
              </a:rPr>
              <a:t> y </a:t>
            </a:r>
            <a:r>
              <a:rPr lang="en-US" dirty="0" err="1">
                <a:solidFill>
                  <a:schemeClr val="bg1"/>
                </a:solidFill>
              </a:rPr>
              <a:t>objetos</a:t>
            </a:r>
            <a:r>
              <a:rPr lang="en-US" dirty="0">
                <a:solidFill>
                  <a:schemeClr val="bg1"/>
                </a:solidFill>
              </a:rPr>
              <a:t> de </a:t>
            </a:r>
            <a:r>
              <a:rPr lang="en-US" dirty="0" err="1">
                <a:solidFill>
                  <a:schemeClr val="bg1"/>
                </a:solidFill>
              </a:rPr>
              <a:t>seguridad</a:t>
            </a:r>
            <a:r>
              <a:rPr lang="en-US" dirty="0">
                <a:solidFill>
                  <a:schemeClr val="bg1"/>
                </a:solidFill>
              </a:rPr>
              <a:t>, </a:t>
            </a:r>
            <a:r>
              <a:rPr lang="en-US" dirty="0" err="1">
                <a:solidFill>
                  <a:schemeClr val="bg1"/>
                </a:solidFill>
              </a:rPr>
              <a:t>Servicios</a:t>
            </a:r>
            <a:r>
              <a:rPr lang="en-US" dirty="0">
                <a:solidFill>
                  <a:schemeClr val="bg1"/>
                </a:solidFill>
              </a:rPr>
              <a:t> de </a:t>
            </a:r>
            <a:r>
              <a:rPr lang="en-US" dirty="0" err="1">
                <a:solidFill>
                  <a:schemeClr val="bg1"/>
                </a:solidFill>
              </a:rPr>
              <a:t>seguridad</a:t>
            </a:r>
            <a:r>
              <a:rPr lang="en-US" dirty="0">
                <a:solidFill>
                  <a:schemeClr val="bg1"/>
                </a:solidFill>
              </a:rPr>
              <a:t> y VPN, son </a:t>
            </a:r>
            <a:r>
              <a:rPr lang="en-US" dirty="0" err="1">
                <a:solidFill>
                  <a:schemeClr val="bg1"/>
                </a:solidFill>
              </a:rPr>
              <a:t>específicas</a:t>
            </a:r>
            <a:r>
              <a:rPr lang="en-US" dirty="0">
                <a:solidFill>
                  <a:schemeClr val="bg1"/>
                </a:solidFill>
              </a:rPr>
              <a:t> de la </a:t>
            </a:r>
            <a:r>
              <a:rPr lang="en-US" dirty="0" err="1">
                <a:solidFill>
                  <a:schemeClr val="bg1"/>
                </a:solidFill>
              </a:rPr>
              <a:t>plataforma</a:t>
            </a:r>
            <a:r>
              <a:rPr lang="en-US" dirty="0">
                <a:solidFill>
                  <a:schemeClr val="bg1"/>
                </a:solidFill>
              </a:rPr>
              <a:t> (SRX </a:t>
            </a:r>
            <a:r>
              <a:rPr lang="en-US" dirty="0" err="1">
                <a:solidFill>
                  <a:schemeClr val="bg1"/>
                </a:solidFill>
              </a:rPr>
              <a:t>en</a:t>
            </a:r>
            <a:r>
              <a:rPr lang="en-US" dirty="0">
                <a:solidFill>
                  <a:schemeClr val="bg1"/>
                </a:solidFill>
              </a:rPr>
              <a:t> </a:t>
            </a:r>
            <a:r>
              <a:rPr lang="en-US" dirty="0" err="1">
                <a:solidFill>
                  <a:schemeClr val="bg1"/>
                </a:solidFill>
              </a:rPr>
              <a:t>este</a:t>
            </a:r>
            <a:r>
              <a:rPr lang="en-US" dirty="0">
                <a:solidFill>
                  <a:schemeClr val="bg1"/>
                </a:solidFill>
              </a:rPr>
              <a:t> </a:t>
            </a:r>
            <a:r>
              <a:rPr lang="en-US" dirty="0" err="1">
                <a:solidFill>
                  <a:schemeClr val="bg1"/>
                </a:solidFill>
              </a:rPr>
              <a:t>caso</a:t>
            </a:r>
            <a:r>
              <a:rPr lang="en-US" dirty="0">
                <a:solidFill>
                  <a:schemeClr val="bg1"/>
                </a:solidFill>
              </a:rPr>
              <a:t>).</a:t>
            </a:r>
          </a:p>
        </p:txBody>
      </p:sp>
    </p:spTree>
    <p:extLst>
      <p:ext uri="{BB962C8B-B14F-4D97-AF65-F5344CB8AC3E}">
        <p14:creationId xmlns:p14="http://schemas.microsoft.com/office/powerpoint/2010/main" val="402644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Inicio de Sesión</a:t>
            </a:r>
          </a:p>
          <a:p>
            <a:pPr lvl="1"/>
            <a:r>
              <a:rPr lang="es-ES" dirty="0"/>
              <a:t>La interfaz J-Web requiere un inicio de sesión válido, </a:t>
            </a:r>
          </a:p>
          <a:p>
            <a:pPr lvl="2"/>
            <a:r>
              <a:rPr lang="es-ES" dirty="0"/>
              <a:t>J-Web utiliza los mismos métodos de autenticación que la CLI</a:t>
            </a:r>
          </a:p>
          <a:p>
            <a:pPr lvl="1"/>
            <a:r>
              <a:rPr lang="es-ES" dirty="0"/>
              <a:t>Si desea acceso remoto para usar J-Web, debe habilitar el servicio HTTP o HTTPS en el nivel de jerarquía [</a:t>
            </a:r>
            <a:r>
              <a:rPr lang="es-ES" dirty="0" err="1"/>
              <a:t>edit</a:t>
            </a:r>
            <a:r>
              <a:rPr lang="es-ES" dirty="0"/>
              <a:t> </a:t>
            </a:r>
            <a:r>
              <a:rPr lang="es-ES" dirty="0" err="1"/>
              <a:t>system</a:t>
            </a:r>
            <a:r>
              <a:rPr lang="es-ES" dirty="0"/>
              <a:t> </a:t>
            </a:r>
            <a:r>
              <a:rPr lang="es-ES" dirty="0" err="1"/>
              <a:t>services</a:t>
            </a:r>
            <a:r>
              <a:rPr lang="es-ES" dirty="0"/>
              <a:t>]</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lstStyle/>
          <a:p>
            <a:r>
              <a:rPr lang="es-ES" dirty="0"/>
              <a:t>05: Interfaz J-Web</a:t>
            </a:r>
          </a:p>
        </p:txBody>
      </p:sp>
      <p:pic>
        <p:nvPicPr>
          <p:cNvPr id="5" name="Picture 4">
            <a:extLst>
              <a:ext uri="{FF2B5EF4-FFF2-40B4-BE49-F238E27FC236}">
                <a16:creationId xmlns:a16="http://schemas.microsoft.com/office/drawing/2014/main" id="{6F4EE787-A465-4F32-ADC7-66A9AD93481B}"/>
              </a:ext>
            </a:extLst>
          </p:cNvPr>
          <p:cNvPicPr>
            <a:picLocks noChangeAspect="1"/>
          </p:cNvPicPr>
          <p:nvPr/>
        </p:nvPicPr>
        <p:blipFill>
          <a:blip r:embed="rId3"/>
          <a:stretch>
            <a:fillRect/>
          </a:stretch>
        </p:blipFill>
        <p:spPr>
          <a:xfrm>
            <a:off x="7190089" y="3429000"/>
            <a:ext cx="3711897" cy="2730500"/>
          </a:xfrm>
          <a:prstGeom prst="rect">
            <a:avLst/>
          </a:prstGeom>
        </p:spPr>
      </p:pic>
      <p:pic>
        <p:nvPicPr>
          <p:cNvPr id="8" name="Picture 7">
            <a:extLst>
              <a:ext uri="{FF2B5EF4-FFF2-40B4-BE49-F238E27FC236}">
                <a16:creationId xmlns:a16="http://schemas.microsoft.com/office/drawing/2014/main" id="{FF168A32-4E6D-4623-9435-179B18B52FA0}"/>
              </a:ext>
            </a:extLst>
          </p:cNvPr>
          <p:cNvPicPr>
            <a:picLocks noChangeAspect="1"/>
          </p:cNvPicPr>
          <p:nvPr/>
        </p:nvPicPr>
        <p:blipFill>
          <a:blip r:embed="rId4"/>
          <a:stretch>
            <a:fillRect/>
          </a:stretch>
        </p:blipFill>
        <p:spPr>
          <a:xfrm>
            <a:off x="820020" y="3429000"/>
            <a:ext cx="4872684" cy="2693988"/>
          </a:xfrm>
          <a:prstGeom prst="rect">
            <a:avLst/>
          </a:prstGeom>
        </p:spPr>
      </p:pic>
    </p:spTree>
    <p:extLst>
      <p:ext uri="{BB962C8B-B14F-4D97-AF65-F5344CB8AC3E}">
        <p14:creationId xmlns:p14="http://schemas.microsoft.com/office/powerpoint/2010/main" val="252294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Inicio de Sesión</a:t>
            </a:r>
          </a:p>
          <a:p>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lstStyle/>
          <a:p>
            <a:r>
              <a:rPr lang="es-ES" dirty="0"/>
              <a:t>05: Interfaz J-Web</a:t>
            </a:r>
          </a:p>
        </p:txBody>
      </p:sp>
      <p:sp>
        <p:nvSpPr>
          <p:cNvPr id="4" name="TextBox 3">
            <a:extLst>
              <a:ext uri="{FF2B5EF4-FFF2-40B4-BE49-F238E27FC236}">
                <a16:creationId xmlns:a16="http://schemas.microsoft.com/office/drawing/2014/main" id="{F8FC98EB-C8B2-4D49-ADB8-39949476FD4C}"/>
              </a:ext>
            </a:extLst>
          </p:cNvPr>
          <p:cNvSpPr txBox="1"/>
          <p:nvPr/>
        </p:nvSpPr>
        <p:spPr>
          <a:xfrm>
            <a:off x="554181" y="2120857"/>
            <a:ext cx="10557163" cy="830997"/>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GT" sz="2400" dirty="0">
                <a:solidFill>
                  <a:schemeClr val="bg1"/>
                </a:solidFill>
              </a:rPr>
              <a:t>Se recomienda el uso de HTTPS para la administración Web en cualquier WAN cuando este es permitido</a:t>
            </a:r>
            <a:endParaRPr lang="en-US" sz="2400" dirty="0">
              <a:solidFill>
                <a:schemeClr val="bg1"/>
              </a:solidFill>
            </a:endParaRPr>
          </a:p>
        </p:txBody>
      </p:sp>
      <p:sp>
        <p:nvSpPr>
          <p:cNvPr id="9" name="TextBox 8">
            <a:extLst>
              <a:ext uri="{FF2B5EF4-FFF2-40B4-BE49-F238E27FC236}">
                <a16:creationId xmlns:a16="http://schemas.microsoft.com/office/drawing/2014/main" id="{A8AEF33F-B0B3-4A5C-AEE8-68C7B3BCD3B9}"/>
              </a:ext>
            </a:extLst>
          </p:cNvPr>
          <p:cNvSpPr txBox="1"/>
          <p:nvPr/>
        </p:nvSpPr>
        <p:spPr>
          <a:xfrm>
            <a:off x="554181" y="3396163"/>
            <a:ext cx="10557162" cy="830997"/>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GT" sz="2400" dirty="0">
                <a:solidFill>
                  <a:schemeClr val="bg1"/>
                </a:solidFill>
              </a:rPr>
              <a:t>J-Web no viene preinstalado en algunas plataformas seleccionadas, sin embargo si viene preinstalado en las plataformas SRX y </a:t>
            </a:r>
            <a:r>
              <a:rPr lang="es-GT" sz="2400" dirty="0" err="1">
                <a:solidFill>
                  <a:schemeClr val="bg1"/>
                </a:solidFill>
              </a:rPr>
              <a:t>vSRX</a:t>
            </a:r>
            <a:r>
              <a:rPr lang="es-GT" sz="2400" dirty="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227815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Inicio de Sesión</a:t>
            </a:r>
          </a:p>
          <a:p>
            <a:pPr lvl="1"/>
            <a:r>
              <a:rPr lang="es-ES" dirty="0">
                <a:cs typeface="Calibri"/>
              </a:rPr>
              <a:t>Si configuró el sistema para usar un mecanismo de autenticación externo, como un sensor RADIUS. J-Web también utilizará ese mecanismo para la autenticación. </a:t>
            </a:r>
          </a:p>
          <a:p>
            <a:pPr lvl="1"/>
            <a:endParaRPr lang="es-ES" dirty="0">
              <a:cs typeface="Calibri"/>
            </a:endParaRPr>
          </a:p>
          <a:p>
            <a:pPr lvl="1"/>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lstStyle/>
          <a:p>
            <a:r>
              <a:rPr lang="es-ES" dirty="0"/>
              <a:t>05: Interfaz J-Web</a:t>
            </a:r>
          </a:p>
        </p:txBody>
      </p:sp>
      <p:pic>
        <p:nvPicPr>
          <p:cNvPr id="6" name="Picture 5">
            <a:extLst>
              <a:ext uri="{FF2B5EF4-FFF2-40B4-BE49-F238E27FC236}">
                <a16:creationId xmlns:a16="http://schemas.microsoft.com/office/drawing/2014/main" id="{15340027-9645-420E-937D-A095AC58EDFD}"/>
              </a:ext>
            </a:extLst>
          </p:cNvPr>
          <p:cNvPicPr>
            <a:picLocks noChangeAspect="1"/>
          </p:cNvPicPr>
          <p:nvPr/>
        </p:nvPicPr>
        <p:blipFill>
          <a:blip r:embed="rId3"/>
          <a:stretch>
            <a:fillRect/>
          </a:stretch>
        </p:blipFill>
        <p:spPr>
          <a:xfrm>
            <a:off x="1883500" y="2683373"/>
            <a:ext cx="8424999" cy="3893993"/>
          </a:xfrm>
          <a:prstGeom prst="rect">
            <a:avLst/>
          </a:prstGeom>
        </p:spPr>
      </p:pic>
    </p:spTree>
    <p:extLst>
      <p:ext uri="{BB962C8B-B14F-4D97-AF65-F5344CB8AC3E}">
        <p14:creationId xmlns:p14="http://schemas.microsoft.com/office/powerpoint/2010/main" val="425908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8388-9A03-406E-B8C7-1DB514FB4F44}"/>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5B4F1F40-35F9-41F2-B343-77C34758AC1B}"/>
              </a:ext>
            </a:extLst>
          </p:cNvPr>
          <p:cNvSpPr>
            <a:spLocks noGrp="1"/>
          </p:cNvSpPr>
          <p:nvPr>
            <p:ph idx="1"/>
          </p:nvPr>
        </p:nvSpPr>
        <p:spPr/>
        <p:txBody>
          <a:bodyPr/>
          <a:lstStyle/>
          <a:p>
            <a:r>
              <a:rPr lang="es-GT" dirty="0"/>
              <a:t>Pop-Up Primeros Pasos y Configuración básica</a:t>
            </a:r>
          </a:p>
          <a:p>
            <a:pPr lvl="1"/>
            <a:r>
              <a:rPr lang="es-GT" dirty="0"/>
              <a:t>Configure &gt; </a:t>
            </a:r>
            <a:r>
              <a:rPr lang="es-GT" dirty="0" err="1"/>
              <a:t>Device</a:t>
            </a:r>
            <a:r>
              <a:rPr lang="es-GT" dirty="0"/>
              <a:t> </a:t>
            </a:r>
            <a:r>
              <a:rPr lang="es-GT" dirty="0" err="1"/>
              <a:t>Settings</a:t>
            </a:r>
            <a:r>
              <a:rPr lang="es-GT" dirty="0"/>
              <a:t> &gt; Basic </a:t>
            </a:r>
            <a:r>
              <a:rPr lang="es-GT" dirty="0" err="1"/>
              <a:t>Settings</a:t>
            </a:r>
            <a:r>
              <a:rPr lang="es-GT" dirty="0"/>
              <a:t>:</a:t>
            </a:r>
            <a:endParaRPr lang="en-US" b="1" dirty="0"/>
          </a:p>
        </p:txBody>
      </p:sp>
      <p:sp>
        <p:nvSpPr>
          <p:cNvPr id="4" name="Content Placeholder 3">
            <a:extLst>
              <a:ext uri="{FF2B5EF4-FFF2-40B4-BE49-F238E27FC236}">
                <a16:creationId xmlns:a16="http://schemas.microsoft.com/office/drawing/2014/main" id="{3C79B971-993B-4F92-95E3-0BF4194F0DA8}"/>
              </a:ext>
            </a:extLst>
          </p:cNvPr>
          <p:cNvSpPr>
            <a:spLocks noGrp="1"/>
          </p:cNvSpPr>
          <p:nvPr>
            <p:ph sz="quarter" idx="13"/>
          </p:nvPr>
        </p:nvSpPr>
        <p:spPr/>
        <p:txBody>
          <a:bodyPr/>
          <a:lstStyle/>
          <a:p>
            <a:r>
              <a:rPr lang="es-ES" dirty="0"/>
              <a:t>05: Interfaz J-Web</a:t>
            </a:r>
          </a:p>
        </p:txBody>
      </p:sp>
      <p:pic>
        <p:nvPicPr>
          <p:cNvPr id="7" name="Picture 6">
            <a:extLst>
              <a:ext uri="{FF2B5EF4-FFF2-40B4-BE49-F238E27FC236}">
                <a16:creationId xmlns:a16="http://schemas.microsoft.com/office/drawing/2014/main" id="{ED96A581-76FD-4A01-883A-CEA1830E4903}"/>
              </a:ext>
            </a:extLst>
          </p:cNvPr>
          <p:cNvPicPr>
            <a:picLocks noChangeAspect="1"/>
          </p:cNvPicPr>
          <p:nvPr/>
        </p:nvPicPr>
        <p:blipFill>
          <a:blip r:embed="rId3"/>
          <a:stretch>
            <a:fillRect/>
          </a:stretch>
        </p:blipFill>
        <p:spPr>
          <a:xfrm>
            <a:off x="2694511" y="2553274"/>
            <a:ext cx="6162106" cy="3631050"/>
          </a:xfrm>
          <a:prstGeom prst="rect">
            <a:avLst/>
          </a:prstGeom>
        </p:spPr>
      </p:pic>
    </p:spTree>
    <p:extLst>
      <p:ext uri="{BB962C8B-B14F-4D97-AF65-F5344CB8AC3E}">
        <p14:creationId xmlns:p14="http://schemas.microsoft.com/office/powerpoint/2010/main" val="390548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DB15DBE-9E57-4EDF-A8A5-FF07B10CB848}"/>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BD52FC04-6392-44AC-AAE7-DA87996E8024}"/>
              </a:ext>
            </a:extLst>
          </p:cNvPr>
          <p:cNvSpPr>
            <a:spLocks noGrp="1"/>
          </p:cNvSpPr>
          <p:nvPr>
            <p:ph idx="1"/>
          </p:nvPr>
        </p:nvSpPr>
        <p:spPr/>
        <p:txBody>
          <a:bodyPr/>
          <a:lstStyle/>
          <a:p>
            <a:r>
              <a:rPr lang="es-GT" dirty="0"/>
              <a:t>Página de Configuración Básica</a:t>
            </a:r>
          </a:p>
          <a:p>
            <a:pPr lvl="1"/>
            <a:r>
              <a:rPr lang="es-GT" dirty="0"/>
              <a:t>Configure &gt; </a:t>
            </a:r>
            <a:r>
              <a:rPr lang="es-GT" dirty="0" err="1"/>
              <a:t>Device</a:t>
            </a:r>
            <a:r>
              <a:rPr lang="es-GT" dirty="0"/>
              <a:t> </a:t>
            </a:r>
            <a:r>
              <a:rPr lang="es-GT" dirty="0" err="1"/>
              <a:t>Settings</a:t>
            </a:r>
            <a:r>
              <a:rPr lang="es-GT" dirty="0"/>
              <a:t> &gt; Basic </a:t>
            </a:r>
            <a:r>
              <a:rPr lang="es-GT" dirty="0" err="1"/>
              <a:t>Settings</a:t>
            </a:r>
            <a:r>
              <a:rPr lang="es-GT" dirty="0"/>
              <a:t>:</a:t>
            </a:r>
            <a:endParaRPr lang="en-US" b="1" dirty="0"/>
          </a:p>
          <a:p>
            <a:endParaRPr lang="en-US" dirty="0"/>
          </a:p>
        </p:txBody>
      </p:sp>
      <p:sp>
        <p:nvSpPr>
          <p:cNvPr id="11" name="Content Placeholder 10">
            <a:extLst>
              <a:ext uri="{FF2B5EF4-FFF2-40B4-BE49-F238E27FC236}">
                <a16:creationId xmlns:a16="http://schemas.microsoft.com/office/drawing/2014/main" id="{903D6AFE-5D11-4CE9-9BD2-F15CEB310073}"/>
              </a:ext>
            </a:extLst>
          </p:cNvPr>
          <p:cNvSpPr>
            <a:spLocks noGrp="1"/>
          </p:cNvSpPr>
          <p:nvPr>
            <p:ph sz="quarter" idx="13"/>
          </p:nvPr>
        </p:nvSpPr>
        <p:spPr/>
        <p:txBody>
          <a:bodyPr/>
          <a:lstStyle/>
          <a:p>
            <a:r>
              <a:rPr lang="es-ES" dirty="0"/>
              <a:t>05: Interfaz J-Web</a:t>
            </a:r>
          </a:p>
        </p:txBody>
      </p:sp>
      <p:pic>
        <p:nvPicPr>
          <p:cNvPr id="12" name="Picture 11">
            <a:extLst>
              <a:ext uri="{FF2B5EF4-FFF2-40B4-BE49-F238E27FC236}">
                <a16:creationId xmlns:a16="http://schemas.microsoft.com/office/drawing/2014/main" id="{A0DD8F38-9247-4F14-ADC8-69FD3B27BAD1}"/>
              </a:ext>
            </a:extLst>
          </p:cNvPr>
          <p:cNvPicPr>
            <a:picLocks noChangeAspect="1"/>
          </p:cNvPicPr>
          <p:nvPr/>
        </p:nvPicPr>
        <p:blipFill>
          <a:blip r:embed="rId3"/>
          <a:stretch>
            <a:fillRect/>
          </a:stretch>
        </p:blipFill>
        <p:spPr>
          <a:xfrm>
            <a:off x="1882886" y="2317089"/>
            <a:ext cx="8426227" cy="3747514"/>
          </a:xfrm>
          <a:prstGeom prst="rect">
            <a:avLst/>
          </a:prstGeom>
        </p:spPr>
      </p:pic>
    </p:spTree>
    <p:extLst>
      <p:ext uri="{BB962C8B-B14F-4D97-AF65-F5344CB8AC3E}">
        <p14:creationId xmlns:p14="http://schemas.microsoft.com/office/powerpoint/2010/main" val="31340490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2411</TotalTime>
  <Words>4763</Words>
  <Application>Microsoft Office PowerPoint</Application>
  <PresentationFormat>Widescreen</PresentationFormat>
  <Paragraphs>345</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Bahnschrift SemiBold</vt:lpstr>
      <vt:lpstr>Calibri</vt:lpstr>
      <vt:lpstr>Tema de Office</vt:lpstr>
      <vt:lpstr>Interfaz J-Web</vt:lpstr>
      <vt:lpstr>Ajustes de Sistema en Interfaces de J-Web</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Ramirez, Carlos</cp:lastModifiedBy>
  <cp:revision>4</cp:revision>
  <dcterms:created xsi:type="dcterms:W3CDTF">2022-02-13T05:49:53Z</dcterms:created>
  <dcterms:modified xsi:type="dcterms:W3CDTF">2022-03-22T20:49:52Z</dcterms:modified>
</cp:coreProperties>
</file>