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422" r:id="rId2"/>
    <p:sldId id="362" r:id="rId3"/>
    <p:sldId id="363" r:id="rId4"/>
    <p:sldId id="364" r:id="rId5"/>
    <p:sldId id="365" r:id="rId6"/>
    <p:sldId id="366" r:id="rId7"/>
    <p:sldId id="394" r:id="rId8"/>
    <p:sldId id="393" r:id="rId9"/>
    <p:sldId id="395" r:id="rId10"/>
    <p:sldId id="396" r:id="rId11"/>
    <p:sldId id="367" r:id="rId12"/>
    <p:sldId id="397" r:id="rId13"/>
    <p:sldId id="368" r:id="rId14"/>
    <p:sldId id="369" r:id="rId15"/>
    <p:sldId id="416" r:id="rId16"/>
    <p:sldId id="418" r:id="rId17"/>
    <p:sldId id="417" r:id="rId18"/>
    <p:sldId id="370" r:id="rId19"/>
    <p:sldId id="371" r:id="rId20"/>
    <p:sldId id="402" r:id="rId21"/>
    <p:sldId id="403" r:id="rId22"/>
    <p:sldId id="404" r:id="rId23"/>
    <p:sldId id="405" r:id="rId24"/>
    <p:sldId id="406" r:id="rId25"/>
    <p:sldId id="423" r:id="rId2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B1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B396AB-BEEF-4D8F-959D-08B2987DE89F}" v="1" dt="2022-03-22T20:57:45.3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26" autoAdjust="0"/>
    <p:restoredTop sz="73025" autoAdjust="0"/>
  </p:normalViewPr>
  <p:slideViewPr>
    <p:cSldViewPr snapToGrid="0">
      <p:cViewPr varScale="1">
        <p:scale>
          <a:sx n="62" d="100"/>
          <a:sy n="62" d="100"/>
        </p:scale>
        <p:origin x="142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Leonel Ramirez Martinez" userId="14d3900238d93848" providerId="LiveId" clId="{3CB396AB-BEEF-4D8F-959D-08B2987DE89F}"/>
    <pc:docChg chg="custSel addSld delSld modSld">
      <pc:chgData name="Carlos Leonel Ramirez Martinez" userId="14d3900238d93848" providerId="LiveId" clId="{3CB396AB-BEEF-4D8F-959D-08B2987DE89F}" dt="2022-03-22T20:59:14.206" v="72" actId="700"/>
      <pc:docMkLst>
        <pc:docMk/>
      </pc:docMkLst>
      <pc:sldChg chg="del">
        <pc:chgData name="Carlos Leonel Ramirez Martinez" userId="14d3900238d93848" providerId="LiveId" clId="{3CB396AB-BEEF-4D8F-959D-08B2987DE89F}" dt="2022-03-22T20:56:50.923" v="54" actId="47"/>
        <pc:sldMkLst>
          <pc:docMk/>
          <pc:sldMk cId="2406273178" sldId="256"/>
        </pc:sldMkLst>
      </pc:sldChg>
      <pc:sldChg chg="del">
        <pc:chgData name="Carlos Leonel Ramirez Martinez" userId="14d3900238d93848" providerId="LiveId" clId="{3CB396AB-BEEF-4D8F-959D-08B2987DE89F}" dt="2022-03-22T20:56:50.923" v="54" actId="47"/>
        <pc:sldMkLst>
          <pc:docMk/>
          <pc:sldMk cId="2729726150" sldId="257"/>
        </pc:sldMkLst>
      </pc:sldChg>
      <pc:sldChg chg="del">
        <pc:chgData name="Carlos Leonel Ramirez Martinez" userId="14d3900238d93848" providerId="LiveId" clId="{3CB396AB-BEEF-4D8F-959D-08B2987DE89F}" dt="2022-03-22T20:55:37.886" v="2" actId="47"/>
        <pc:sldMkLst>
          <pc:docMk/>
          <pc:sldMk cId="2496997889" sldId="274"/>
        </pc:sldMkLst>
      </pc:sldChg>
      <pc:sldChg chg="del">
        <pc:chgData name="Carlos Leonel Ramirez Martinez" userId="14d3900238d93848" providerId="LiveId" clId="{3CB396AB-BEEF-4D8F-959D-08B2987DE89F}" dt="2022-03-22T20:56:50.923" v="54" actId="47"/>
        <pc:sldMkLst>
          <pc:docMk/>
          <pc:sldMk cId="1347455625" sldId="275"/>
        </pc:sldMkLst>
      </pc:sldChg>
      <pc:sldChg chg="del">
        <pc:chgData name="Carlos Leonel Ramirez Martinez" userId="14d3900238d93848" providerId="LiveId" clId="{3CB396AB-BEEF-4D8F-959D-08B2987DE89F}" dt="2022-03-22T20:56:50.923" v="54" actId="47"/>
        <pc:sldMkLst>
          <pc:docMk/>
          <pc:sldMk cId="2522943307" sldId="276"/>
        </pc:sldMkLst>
      </pc:sldChg>
      <pc:sldChg chg="del">
        <pc:chgData name="Carlos Leonel Ramirez Martinez" userId="14d3900238d93848" providerId="LiveId" clId="{3CB396AB-BEEF-4D8F-959D-08B2987DE89F}" dt="2022-03-22T20:56:50.923" v="54" actId="47"/>
        <pc:sldMkLst>
          <pc:docMk/>
          <pc:sldMk cId="4259084026" sldId="277"/>
        </pc:sldMkLst>
      </pc:sldChg>
      <pc:sldChg chg="del">
        <pc:chgData name="Carlos Leonel Ramirez Martinez" userId="14d3900238d93848" providerId="LiveId" clId="{3CB396AB-BEEF-4D8F-959D-08B2987DE89F}" dt="2022-03-22T20:56:50.923" v="54" actId="47"/>
        <pc:sldMkLst>
          <pc:docMk/>
          <pc:sldMk cId="3905488469" sldId="278"/>
        </pc:sldMkLst>
      </pc:sldChg>
      <pc:sldChg chg="del">
        <pc:chgData name="Carlos Leonel Ramirez Martinez" userId="14d3900238d93848" providerId="LiveId" clId="{3CB396AB-BEEF-4D8F-959D-08B2987DE89F}" dt="2022-03-22T20:56:50.923" v="54" actId="47"/>
        <pc:sldMkLst>
          <pc:docMk/>
          <pc:sldMk cId="3134049010" sldId="279"/>
        </pc:sldMkLst>
      </pc:sldChg>
      <pc:sldChg chg="del">
        <pc:chgData name="Carlos Leonel Ramirez Martinez" userId="14d3900238d93848" providerId="LiveId" clId="{3CB396AB-BEEF-4D8F-959D-08B2987DE89F}" dt="2022-03-22T20:56:50.923" v="54" actId="47"/>
        <pc:sldMkLst>
          <pc:docMk/>
          <pc:sldMk cId="3645942159" sldId="280"/>
        </pc:sldMkLst>
      </pc:sldChg>
      <pc:sldChg chg="del">
        <pc:chgData name="Carlos Leonel Ramirez Martinez" userId="14d3900238d93848" providerId="LiveId" clId="{3CB396AB-BEEF-4D8F-959D-08B2987DE89F}" dt="2022-03-22T20:56:50.923" v="54" actId="47"/>
        <pc:sldMkLst>
          <pc:docMk/>
          <pc:sldMk cId="540718254" sldId="281"/>
        </pc:sldMkLst>
      </pc:sldChg>
      <pc:sldChg chg="del">
        <pc:chgData name="Carlos Leonel Ramirez Martinez" userId="14d3900238d93848" providerId="LiveId" clId="{3CB396AB-BEEF-4D8F-959D-08B2987DE89F}" dt="2022-03-22T20:56:50.923" v="54" actId="47"/>
        <pc:sldMkLst>
          <pc:docMk/>
          <pc:sldMk cId="4277299381" sldId="283"/>
        </pc:sldMkLst>
      </pc:sldChg>
      <pc:sldChg chg="del">
        <pc:chgData name="Carlos Leonel Ramirez Martinez" userId="14d3900238d93848" providerId="LiveId" clId="{3CB396AB-BEEF-4D8F-959D-08B2987DE89F}" dt="2022-03-22T20:56:50.923" v="54" actId="47"/>
        <pc:sldMkLst>
          <pc:docMk/>
          <pc:sldMk cId="1939778263" sldId="284"/>
        </pc:sldMkLst>
      </pc:sldChg>
      <pc:sldChg chg="del">
        <pc:chgData name="Carlos Leonel Ramirez Martinez" userId="14d3900238d93848" providerId="LiveId" clId="{3CB396AB-BEEF-4D8F-959D-08B2987DE89F}" dt="2022-03-22T20:56:50.923" v="54" actId="47"/>
        <pc:sldMkLst>
          <pc:docMk/>
          <pc:sldMk cId="1539801615" sldId="285"/>
        </pc:sldMkLst>
      </pc:sldChg>
      <pc:sldChg chg="del">
        <pc:chgData name="Carlos Leonel Ramirez Martinez" userId="14d3900238d93848" providerId="LiveId" clId="{3CB396AB-BEEF-4D8F-959D-08B2987DE89F}" dt="2022-03-22T20:56:50.923" v="54" actId="47"/>
        <pc:sldMkLst>
          <pc:docMk/>
          <pc:sldMk cId="2857454322" sldId="286"/>
        </pc:sldMkLst>
      </pc:sldChg>
      <pc:sldChg chg="del">
        <pc:chgData name="Carlos Leonel Ramirez Martinez" userId="14d3900238d93848" providerId="LiveId" clId="{3CB396AB-BEEF-4D8F-959D-08B2987DE89F}" dt="2022-03-22T20:56:50.923" v="54" actId="47"/>
        <pc:sldMkLst>
          <pc:docMk/>
          <pc:sldMk cId="1848596714" sldId="287"/>
        </pc:sldMkLst>
      </pc:sldChg>
      <pc:sldChg chg="del">
        <pc:chgData name="Carlos Leonel Ramirez Martinez" userId="14d3900238d93848" providerId="LiveId" clId="{3CB396AB-BEEF-4D8F-959D-08B2987DE89F}" dt="2022-03-22T20:56:50.923" v="54" actId="47"/>
        <pc:sldMkLst>
          <pc:docMk/>
          <pc:sldMk cId="1844136161" sldId="288"/>
        </pc:sldMkLst>
      </pc:sldChg>
      <pc:sldChg chg="del">
        <pc:chgData name="Carlos Leonel Ramirez Martinez" userId="14d3900238d93848" providerId="LiveId" clId="{3CB396AB-BEEF-4D8F-959D-08B2987DE89F}" dt="2022-03-22T20:56:50.923" v="54" actId="47"/>
        <pc:sldMkLst>
          <pc:docMk/>
          <pc:sldMk cId="3170157014" sldId="289"/>
        </pc:sldMkLst>
      </pc:sldChg>
      <pc:sldChg chg="del">
        <pc:chgData name="Carlos Leonel Ramirez Martinez" userId="14d3900238d93848" providerId="LiveId" clId="{3CB396AB-BEEF-4D8F-959D-08B2987DE89F}" dt="2022-03-22T20:56:50.923" v="54" actId="47"/>
        <pc:sldMkLst>
          <pc:docMk/>
          <pc:sldMk cId="2278150781" sldId="290"/>
        </pc:sldMkLst>
      </pc:sldChg>
      <pc:sldChg chg="del">
        <pc:chgData name="Carlos Leonel Ramirez Martinez" userId="14d3900238d93848" providerId="LiveId" clId="{3CB396AB-BEEF-4D8F-959D-08B2987DE89F}" dt="2022-03-22T20:56:50.923" v="54" actId="47"/>
        <pc:sldMkLst>
          <pc:docMk/>
          <pc:sldMk cId="2087258151" sldId="291"/>
        </pc:sldMkLst>
      </pc:sldChg>
      <pc:sldChg chg="del">
        <pc:chgData name="Carlos Leonel Ramirez Martinez" userId="14d3900238d93848" providerId="LiveId" clId="{3CB396AB-BEEF-4D8F-959D-08B2987DE89F}" dt="2022-03-22T20:56:50.923" v="54" actId="47"/>
        <pc:sldMkLst>
          <pc:docMk/>
          <pc:sldMk cId="17057173" sldId="292"/>
        </pc:sldMkLst>
      </pc:sldChg>
      <pc:sldChg chg="del">
        <pc:chgData name="Carlos Leonel Ramirez Martinez" userId="14d3900238d93848" providerId="LiveId" clId="{3CB396AB-BEEF-4D8F-959D-08B2987DE89F}" dt="2022-03-22T20:56:50.923" v="54" actId="47"/>
        <pc:sldMkLst>
          <pc:docMk/>
          <pc:sldMk cId="1659619053" sldId="293"/>
        </pc:sldMkLst>
      </pc:sldChg>
      <pc:sldChg chg="del">
        <pc:chgData name="Carlos Leonel Ramirez Martinez" userId="14d3900238d93848" providerId="LiveId" clId="{3CB396AB-BEEF-4D8F-959D-08B2987DE89F}" dt="2022-03-22T20:56:50.923" v="54" actId="47"/>
        <pc:sldMkLst>
          <pc:docMk/>
          <pc:sldMk cId="272235488" sldId="294"/>
        </pc:sldMkLst>
      </pc:sldChg>
      <pc:sldChg chg="del">
        <pc:chgData name="Carlos Leonel Ramirez Martinez" userId="14d3900238d93848" providerId="LiveId" clId="{3CB396AB-BEEF-4D8F-959D-08B2987DE89F}" dt="2022-03-22T20:56:50.923" v="54" actId="47"/>
        <pc:sldMkLst>
          <pc:docMk/>
          <pc:sldMk cId="2445405699" sldId="295"/>
        </pc:sldMkLst>
      </pc:sldChg>
      <pc:sldChg chg="del">
        <pc:chgData name="Carlos Leonel Ramirez Martinez" userId="14d3900238d93848" providerId="LiveId" clId="{3CB396AB-BEEF-4D8F-959D-08B2987DE89F}" dt="2022-03-22T20:56:50.923" v="54" actId="47"/>
        <pc:sldMkLst>
          <pc:docMk/>
          <pc:sldMk cId="3908179868" sldId="296"/>
        </pc:sldMkLst>
      </pc:sldChg>
      <pc:sldChg chg="del">
        <pc:chgData name="Carlos Leonel Ramirez Martinez" userId="14d3900238d93848" providerId="LiveId" clId="{3CB396AB-BEEF-4D8F-959D-08B2987DE89F}" dt="2022-03-22T20:56:50.923" v="54" actId="47"/>
        <pc:sldMkLst>
          <pc:docMk/>
          <pc:sldMk cId="1356815851" sldId="297"/>
        </pc:sldMkLst>
      </pc:sldChg>
      <pc:sldChg chg="del">
        <pc:chgData name="Carlos Leonel Ramirez Martinez" userId="14d3900238d93848" providerId="LiveId" clId="{3CB396AB-BEEF-4D8F-959D-08B2987DE89F}" dt="2022-03-22T20:56:50.923" v="54" actId="47"/>
        <pc:sldMkLst>
          <pc:docMk/>
          <pc:sldMk cId="1702044462" sldId="298"/>
        </pc:sldMkLst>
      </pc:sldChg>
      <pc:sldChg chg="del">
        <pc:chgData name="Carlos Leonel Ramirez Martinez" userId="14d3900238d93848" providerId="LiveId" clId="{3CB396AB-BEEF-4D8F-959D-08B2987DE89F}" dt="2022-03-22T20:56:50.923" v="54" actId="47"/>
        <pc:sldMkLst>
          <pc:docMk/>
          <pc:sldMk cId="1516328571" sldId="299"/>
        </pc:sldMkLst>
      </pc:sldChg>
      <pc:sldChg chg="del">
        <pc:chgData name="Carlos Leonel Ramirez Martinez" userId="14d3900238d93848" providerId="LiveId" clId="{3CB396AB-BEEF-4D8F-959D-08B2987DE89F}" dt="2022-03-22T20:56:50.923" v="54" actId="47"/>
        <pc:sldMkLst>
          <pc:docMk/>
          <pc:sldMk cId="446175082" sldId="300"/>
        </pc:sldMkLst>
      </pc:sldChg>
      <pc:sldChg chg="del">
        <pc:chgData name="Carlos Leonel Ramirez Martinez" userId="14d3900238d93848" providerId="LiveId" clId="{3CB396AB-BEEF-4D8F-959D-08B2987DE89F}" dt="2022-03-22T20:56:50.923" v="54" actId="47"/>
        <pc:sldMkLst>
          <pc:docMk/>
          <pc:sldMk cId="4224182638" sldId="301"/>
        </pc:sldMkLst>
      </pc:sldChg>
      <pc:sldChg chg="del">
        <pc:chgData name="Carlos Leonel Ramirez Martinez" userId="14d3900238d93848" providerId="LiveId" clId="{3CB396AB-BEEF-4D8F-959D-08B2987DE89F}" dt="2022-03-22T20:56:50.923" v="54" actId="47"/>
        <pc:sldMkLst>
          <pc:docMk/>
          <pc:sldMk cId="3215175622" sldId="302"/>
        </pc:sldMkLst>
      </pc:sldChg>
      <pc:sldChg chg="del">
        <pc:chgData name="Carlos Leonel Ramirez Martinez" userId="14d3900238d93848" providerId="LiveId" clId="{3CB396AB-BEEF-4D8F-959D-08B2987DE89F}" dt="2022-03-22T20:56:50.923" v="54" actId="47"/>
        <pc:sldMkLst>
          <pc:docMk/>
          <pc:sldMk cId="3275853437" sldId="303"/>
        </pc:sldMkLst>
      </pc:sldChg>
      <pc:sldChg chg="del">
        <pc:chgData name="Carlos Leonel Ramirez Martinez" userId="14d3900238d93848" providerId="LiveId" clId="{3CB396AB-BEEF-4D8F-959D-08B2987DE89F}" dt="2022-03-22T20:56:50.923" v="54" actId="47"/>
        <pc:sldMkLst>
          <pc:docMk/>
          <pc:sldMk cId="2637801096" sldId="305"/>
        </pc:sldMkLst>
      </pc:sldChg>
      <pc:sldChg chg="del">
        <pc:chgData name="Carlos Leonel Ramirez Martinez" userId="14d3900238d93848" providerId="LiveId" clId="{3CB396AB-BEEF-4D8F-959D-08B2987DE89F}" dt="2022-03-22T20:56:50.923" v="54" actId="47"/>
        <pc:sldMkLst>
          <pc:docMk/>
          <pc:sldMk cId="1594577914" sldId="306"/>
        </pc:sldMkLst>
      </pc:sldChg>
      <pc:sldChg chg="del">
        <pc:chgData name="Carlos Leonel Ramirez Martinez" userId="14d3900238d93848" providerId="LiveId" clId="{3CB396AB-BEEF-4D8F-959D-08B2987DE89F}" dt="2022-03-22T20:56:50.923" v="54" actId="47"/>
        <pc:sldMkLst>
          <pc:docMk/>
          <pc:sldMk cId="1590998571" sldId="307"/>
        </pc:sldMkLst>
      </pc:sldChg>
      <pc:sldChg chg="del">
        <pc:chgData name="Carlos Leonel Ramirez Martinez" userId="14d3900238d93848" providerId="LiveId" clId="{3CB396AB-BEEF-4D8F-959D-08B2987DE89F}" dt="2022-03-22T20:56:50.923" v="54" actId="47"/>
        <pc:sldMkLst>
          <pc:docMk/>
          <pc:sldMk cId="675142418" sldId="308"/>
        </pc:sldMkLst>
      </pc:sldChg>
      <pc:sldChg chg="del">
        <pc:chgData name="Carlos Leonel Ramirez Martinez" userId="14d3900238d93848" providerId="LiveId" clId="{3CB396AB-BEEF-4D8F-959D-08B2987DE89F}" dt="2022-03-22T20:56:50.923" v="54" actId="47"/>
        <pc:sldMkLst>
          <pc:docMk/>
          <pc:sldMk cId="1118437152" sldId="309"/>
        </pc:sldMkLst>
      </pc:sldChg>
      <pc:sldChg chg="del">
        <pc:chgData name="Carlos Leonel Ramirez Martinez" userId="14d3900238d93848" providerId="LiveId" clId="{3CB396AB-BEEF-4D8F-959D-08B2987DE89F}" dt="2022-03-22T20:56:50.923" v="54" actId="47"/>
        <pc:sldMkLst>
          <pc:docMk/>
          <pc:sldMk cId="437854610" sldId="310"/>
        </pc:sldMkLst>
      </pc:sldChg>
      <pc:sldChg chg="del">
        <pc:chgData name="Carlos Leonel Ramirez Martinez" userId="14d3900238d93848" providerId="LiveId" clId="{3CB396AB-BEEF-4D8F-959D-08B2987DE89F}" dt="2022-03-22T20:56:50.923" v="54" actId="47"/>
        <pc:sldMkLst>
          <pc:docMk/>
          <pc:sldMk cId="2839090689" sldId="311"/>
        </pc:sldMkLst>
      </pc:sldChg>
      <pc:sldChg chg="del">
        <pc:chgData name="Carlos Leonel Ramirez Martinez" userId="14d3900238d93848" providerId="LiveId" clId="{3CB396AB-BEEF-4D8F-959D-08B2987DE89F}" dt="2022-03-22T20:56:50.923" v="54" actId="47"/>
        <pc:sldMkLst>
          <pc:docMk/>
          <pc:sldMk cId="1408471824" sldId="312"/>
        </pc:sldMkLst>
      </pc:sldChg>
      <pc:sldChg chg="del">
        <pc:chgData name="Carlos Leonel Ramirez Martinez" userId="14d3900238d93848" providerId="LiveId" clId="{3CB396AB-BEEF-4D8F-959D-08B2987DE89F}" dt="2022-03-22T20:56:50.923" v="54" actId="47"/>
        <pc:sldMkLst>
          <pc:docMk/>
          <pc:sldMk cId="3064532417" sldId="313"/>
        </pc:sldMkLst>
      </pc:sldChg>
      <pc:sldChg chg="del">
        <pc:chgData name="Carlos Leonel Ramirez Martinez" userId="14d3900238d93848" providerId="LiveId" clId="{3CB396AB-BEEF-4D8F-959D-08B2987DE89F}" dt="2022-03-22T20:56:50.923" v="54" actId="47"/>
        <pc:sldMkLst>
          <pc:docMk/>
          <pc:sldMk cId="1211351871" sldId="314"/>
        </pc:sldMkLst>
      </pc:sldChg>
      <pc:sldChg chg="del">
        <pc:chgData name="Carlos Leonel Ramirez Martinez" userId="14d3900238d93848" providerId="LiveId" clId="{3CB396AB-BEEF-4D8F-959D-08B2987DE89F}" dt="2022-03-22T20:56:50.923" v="54" actId="47"/>
        <pc:sldMkLst>
          <pc:docMk/>
          <pc:sldMk cId="2877553831" sldId="315"/>
        </pc:sldMkLst>
      </pc:sldChg>
      <pc:sldChg chg="del">
        <pc:chgData name="Carlos Leonel Ramirez Martinez" userId="14d3900238d93848" providerId="LiveId" clId="{3CB396AB-BEEF-4D8F-959D-08B2987DE89F}" dt="2022-03-22T20:56:50.923" v="54" actId="47"/>
        <pc:sldMkLst>
          <pc:docMk/>
          <pc:sldMk cId="2047372214" sldId="316"/>
        </pc:sldMkLst>
      </pc:sldChg>
      <pc:sldChg chg="del">
        <pc:chgData name="Carlos Leonel Ramirez Martinez" userId="14d3900238d93848" providerId="LiveId" clId="{3CB396AB-BEEF-4D8F-959D-08B2987DE89F}" dt="2022-03-22T20:56:50.923" v="54" actId="47"/>
        <pc:sldMkLst>
          <pc:docMk/>
          <pc:sldMk cId="2186626776" sldId="317"/>
        </pc:sldMkLst>
      </pc:sldChg>
      <pc:sldChg chg="del">
        <pc:chgData name="Carlos Leonel Ramirez Martinez" userId="14d3900238d93848" providerId="LiveId" clId="{3CB396AB-BEEF-4D8F-959D-08B2987DE89F}" dt="2022-03-22T20:56:50.923" v="54" actId="47"/>
        <pc:sldMkLst>
          <pc:docMk/>
          <pc:sldMk cId="1948786421" sldId="318"/>
        </pc:sldMkLst>
      </pc:sldChg>
      <pc:sldChg chg="del">
        <pc:chgData name="Carlos Leonel Ramirez Martinez" userId="14d3900238d93848" providerId="LiveId" clId="{3CB396AB-BEEF-4D8F-959D-08B2987DE89F}" dt="2022-03-22T20:56:50.923" v="54" actId="47"/>
        <pc:sldMkLst>
          <pc:docMk/>
          <pc:sldMk cId="2098407328" sldId="319"/>
        </pc:sldMkLst>
      </pc:sldChg>
      <pc:sldChg chg="del">
        <pc:chgData name="Carlos Leonel Ramirez Martinez" userId="14d3900238d93848" providerId="LiveId" clId="{3CB396AB-BEEF-4D8F-959D-08B2987DE89F}" dt="2022-03-22T20:56:50.923" v="54" actId="47"/>
        <pc:sldMkLst>
          <pc:docMk/>
          <pc:sldMk cId="2522602231" sldId="320"/>
        </pc:sldMkLst>
      </pc:sldChg>
      <pc:sldChg chg="del">
        <pc:chgData name="Carlos Leonel Ramirez Martinez" userId="14d3900238d93848" providerId="LiveId" clId="{3CB396AB-BEEF-4D8F-959D-08B2987DE89F}" dt="2022-03-22T20:56:50.923" v="54" actId="47"/>
        <pc:sldMkLst>
          <pc:docMk/>
          <pc:sldMk cId="755030037" sldId="321"/>
        </pc:sldMkLst>
      </pc:sldChg>
      <pc:sldChg chg="del">
        <pc:chgData name="Carlos Leonel Ramirez Martinez" userId="14d3900238d93848" providerId="LiveId" clId="{3CB396AB-BEEF-4D8F-959D-08B2987DE89F}" dt="2022-03-22T20:56:50.923" v="54" actId="47"/>
        <pc:sldMkLst>
          <pc:docMk/>
          <pc:sldMk cId="3217753914" sldId="322"/>
        </pc:sldMkLst>
      </pc:sldChg>
      <pc:sldChg chg="del">
        <pc:chgData name="Carlos Leonel Ramirez Martinez" userId="14d3900238d93848" providerId="LiveId" clId="{3CB396AB-BEEF-4D8F-959D-08B2987DE89F}" dt="2022-03-22T20:56:50.923" v="54" actId="47"/>
        <pc:sldMkLst>
          <pc:docMk/>
          <pc:sldMk cId="1531081308" sldId="323"/>
        </pc:sldMkLst>
      </pc:sldChg>
      <pc:sldChg chg="del">
        <pc:chgData name="Carlos Leonel Ramirez Martinez" userId="14d3900238d93848" providerId="LiveId" clId="{3CB396AB-BEEF-4D8F-959D-08B2987DE89F}" dt="2022-03-22T20:56:50.923" v="54" actId="47"/>
        <pc:sldMkLst>
          <pc:docMk/>
          <pc:sldMk cId="885377767" sldId="324"/>
        </pc:sldMkLst>
      </pc:sldChg>
      <pc:sldChg chg="del">
        <pc:chgData name="Carlos Leonel Ramirez Martinez" userId="14d3900238d93848" providerId="LiveId" clId="{3CB396AB-BEEF-4D8F-959D-08B2987DE89F}" dt="2022-03-22T20:56:50.923" v="54" actId="47"/>
        <pc:sldMkLst>
          <pc:docMk/>
          <pc:sldMk cId="3244591509" sldId="325"/>
        </pc:sldMkLst>
      </pc:sldChg>
      <pc:sldChg chg="del">
        <pc:chgData name="Carlos Leonel Ramirez Martinez" userId="14d3900238d93848" providerId="LiveId" clId="{3CB396AB-BEEF-4D8F-959D-08B2987DE89F}" dt="2022-03-22T20:56:50.923" v="54" actId="47"/>
        <pc:sldMkLst>
          <pc:docMk/>
          <pc:sldMk cId="1429285399" sldId="326"/>
        </pc:sldMkLst>
      </pc:sldChg>
      <pc:sldChg chg="del">
        <pc:chgData name="Carlos Leonel Ramirez Martinez" userId="14d3900238d93848" providerId="LiveId" clId="{3CB396AB-BEEF-4D8F-959D-08B2987DE89F}" dt="2022-03-22T20:56:50.923" v="54" actId="47"/>
        <pc:sldMkLst>
          <pc:docMk/>
          <pc:sldMk cId="4221805208" sldId="327"/>
        </pc:sldMkLst>
      </pc:sldChg>
      <pc:sldChg chg="del">
        <pc:chgData name="Carlos Leonel Ramirez Martinez" userId="14d3900238d93848" providerId="LiveId" clId="{3CB396AB-BEEF-4D8F-959D-08B2987DE89F}" dt="2022-03-22T20:56:50.923" v="54" actId="47"/>
        <pc:sldMkLst>
          <pc:docMk/>
          <pc:sldMk cId="336703845" sldId="328"/>
        </pc:sldMkLst>
      </pc:sldChg>
      <pc:sldChg chg="del">
        <pc:chgData name="Carlos Leonel Ramirez Martinez" userId="14d3900238d93848" providerId="LiveId" clId="{3CB396AB-BEEF-4D8F-959D-08B2987DE89F}" dt="2022-03-22T20:56:50.923" v="54" actId="47"/>
        <pc:sldMkLst>
          <pc:docMk/>
          <pc:sldMk cId="2969573031" sldId="329"/>
        </pc:sldMkLst>
      </pc:sldChg>
      <pc:sldChg chg="del">
        <pc:chgData name="Carlos Leonel Ramirez Martinez" userId="14d3900238d93848" providerId="LiveId" clId="{3CB396AB-BEEF-4D8F-959D-08B2987DE89F}" dt="2022-03-22T20:56:50.923" v="54" actId="47"/>
        <pc:sldMkLst>
          <pc:docMk/>
          <pc:sldMk cId="2928527413" sldId="330"/>
        </pc:sldMkLst>
      </pc:sldChg>
      <pc:sldChg chg="del">
        <pc:chgData name="Carlos Leonel Ramirez Martinez" userId="14d3900238d93848" providerId="LiveId" clId="{3CB396AB-BEEF-4D8F-959D-08B2987DE89F}" dt="2022-03-22T20:56:50.923" v="54" actId="47"/>
        <pc:sldMkLst>
          <pc:docMk/>
          <pc:sldMk cId="184159397" sldId="331"/>
        </pc:sldMkLst>
      </pc:sldChg>
      <pc:sldChg chg="del">
        <pc:chgData name="Carlos Leonel Ramirez Martinez" userId="14d3900238d93848" providerId="LiveId" clId="{3CB396AB-BEEF-4D8F-959D-08B2987DE89F}" dt="2022-03-22T20:56:50.923" v="54" actId="47"/>
        <pc:sldMkLst>
          <pc:docMk/>
          <pc:sldMk cId="3489718272" sldId="332"/>
        </pc:sldMkLst>
      </pc:sldChg>
      <pc:sldChg chg="del">
        <pc:chgData name="Carlos Leonel Ramirez Martinez" userId="14d3900238d93848" providerId="LiveId" clId="{3CB396AB-BEEF-4D8F-959D-08B2987DE89F}" dt="2022-03-22T20:56:50.923" v="54" actId="47"/>
        <pc:sldMkLst>
          <pc:docMk/>
          <pc:sldMk cId="3609262908" sldId="333"/>
        </pc:sldMkLst>
      </pc:sldChg>
      <pc:sldChg chg="del">
        <pc:chgData name="Carlos Leonel Ramirez Martinez" userId="14d3900238d93848" providerId="LiveId" clId="{3CB396AB-BEEF-4D8F-959D-08B2987DE89F}" dt="2022-03-22T20:56:50.923" v="54" actId="47"/>
        <pc:sldMkLst>
          <pc:docMk/>
          <pc:sldMk cId="3670612944" sldId="334"/>
        </pc:sldMkLst>
      </pc:sldChg>
      <pc:sldChg chg="del">
        <pc:chgData name="Carlos Leonel Ramirez Martinez" userId="14d3900238d93848" providerId="LiveId" clId="{3CB396AB-BEEF-4D8F-959D-08B2987DE89F}" dt="2022-03-22T20:56:50.923" v="54" actId="47"/>
        <pc:sldMkLst>
          <pc:docMk/>
          <pc:sldMk cId="2589068908" sldId="335"/>
        </pc:sldMkLst>
      </pc:sldChg>
      <pc:sldChg chg="del">
        <pc:chgData name="Carlos Leonel Ramirez Martinez" userId="14d3900238d93848" providerId="LiveId" clId="{3CB396AB-BEEF-4D8F-959D-08B2987DE89F}" dt="2022-03-22T20:56:50.923" v="54" actId="47"/>
        <pc:sldMkLst>
          <pc:docMk/>
          <pc:sldMk cId="1041858143" sldId="336"/>
        </pc:sldMkLst>
      </pc:sldChg>
      <pc:sldChg chg="del">
        <pc:chgData name="Carlos Leonel Ramirez Martinez" userId="14d3900238d93848" providerId="LiveId" clId="{3CB396AB-BEEF-4D8F-959D-08B2987DE89F}" dt="2022-03-22T20:56:50.923" v="54" actId="47"/>
        <pc:sldMkLst>
          <pc:docMk/>
          <pc:sldMk cId="1709651760" sldId="337"/>
        </pc:sldMkLst>
      </pc:sldChg>
      <pc:sldChg chg="del">
        <pc:chgData name="Carlos Leonel Ramirez Martinez" userId="14d3900238d93848" providerId="LiveId" clId="{3CB396AB-BEEF-4D8F-959D-08B2987DE89F}" dt="2022-03-22T20:56:50.923" v="54" actId="47"/>
        <pc:sldMkLst>
          <pc:docMk/>
          <pc:sldMk cId="1127397488" sldId="338"/>
        </pc:sldMkLst>
      </pc:sldChg>
      <pc:sldChg chg="del">
        <pc:chgData name="Carlos Leonel Ramirez Martinez" userId="14d3900238d93848" providerId="LiveId" clId="{3CB396AB-BEEF-4D8F-959D-08B2987DE89F}" dt="2022-03-22T20:56:50.923" v="54" actId="47"/>
        <pc:sldMkLst>
          <pc:docMk/>
          <pc:sldMk cId="2306304862" sldId="340"/>
        </pc:sldMkLst>
      </pc:sldChg>
      <pc:sldChg chg="del">
        <pc:chgData name="Carlos Leonel Ramirez Martinez" userId="14d3900238d93848" providerId="LiveId" clId="{3CB396AB-BEEF-4D8F-959D-08B2987DE89F}" dt="2022-03-22T20:56:50.923" v="54" actId="47"/>
        <pc:sldMkLst>
          <pc:docMk/>
          <pc:sldMk cId="94896289" sldId="341"/>
        </pc:sldMkLst>
      </pc:sldChg>
      <pc:sldChg chg="del">
        <pc:chgData name="Carlos Leonel Ramirez Martinez" userId="14d3900238d93848" providerId="LiveId" clId="{3CB396AB-BEEF-4D8F-959D-08B2987DE89F}" dt="2022-03-22T20:56:50.923" v="54" actId="47"/>
        <pc:sldMkLst>
          <pc:docMk/>
          <pc:sldMk cId="891402867" sldId="342"/>
        </pc:sldMkLst>
      </pc:sldChg>
      <pc:sldChg chg="del">
        <pc:chgData name="Carlos Leonel Ramirez Martinez" userId="14d3900238d93848" providerId="LiveId" clId="{3CB396AB-BEEF-4D8F-959D-08B2987DE89F}" dt="2022-03-22T20:56:50.923" v="54" actId="47"/>
        <pc:sldMkLst>
          <pc:docMk/>
          <pc:sldMk cId="3404445642" sldId="343"/>
        </pc:sldMkLst>
      </pc:sldChg>
      <pc:sldChg chg="del">
        <pc:chgData name="Carlos Leonel Ramirez Martinez" userId="14d3900238d93848" providerId="LiveId" clId="{3CB396AB-BEEF-4D8F-959D-08B2987DE89F}" dt="2022-03-22T20:56:50.923" v="54" actId="47"/>
        <pc:sldMkLst>
          <pc:docMk/>
          <pc:sldMk cId="3352405942" sldId="344"/>
        </pc:sldMkLst>
      </pc:sldChg>
      <pc:sldChg chg="del">
        <pc:chgData name="Carlos Leonel Ramirez Martinez" userId="14d3900238d93848" providerId="LiveId" clId="{3CB396AB-BEEF-4D8F-959D-08B2987DE89F}" dt="2022-03-22T20:56:50.923" v="54" actId="47"/>
        <pc:sldMkLst>
          <pc:docMk/>
          <pc:sldMk cId="3504906828" sldId="345"/>
        </pc:sldMkLst>
      </pc:sldChg>
      <pc:sldChg chg="del">
        <pc:chgData name="Carlos Leonel Ramirez Martinez" userId="14d3900238d93848" providerId="LiveId" clId="{3CB396AB-BEEF-4D8F-959D-08B2987DE89F}" dt="2022-03-22T20:56:50.923" v="54" actId="47"/>
        <pc:sldMkLst>
          <pc:docMk/>
          <pc:sldMk cId="581848394" sldId="346"/>
        </pc:sldMkLst>
      </pc:sldChg>
      <pc:sldChg chg="del">
        <pc:chgData name="Carlos Leonel Ramirez Martinez" userId="14d3900238d93848" providerId="LiveId" clId="{3CB396AB-BEEF-4D8F-959D-08B2987DE89F}" dt="2022-03-22T20:56:50.923" v="54" actId="47"/>
        <pc:sldMkLst>
          <pc:docMk/>
          <pc:sldMk cId="1922748216" sldId="347"/>
        </pc:sldMkLst>
      </pc:sldChg>
      <pc:sldChg chg="del">
        <pc:chgData name="Carlos Leonel Ramirez Martinez" userId="14d3900238d93848" providerId="LiveId" clId="{3CB396AB-BEEF-4D8F-959D-08B2987DE89F}" dt="2022-03-22T20:56:50.923" v="54" actId="47"/>
        <pc:sldMkLst>
          <pc:docMk/>
          <pc:sldMk cId="115689448" sldId="348"/>
        </pc:sldMkLst>
      </pc:sldChg>
      <pc:sldChg chg="del">
        <pc:chgData name="Carlos Leonel Ramirez Martinez" userId="14d3900238d93848" providerId="LiveId" clId="{3CB396AB-BEEF-4D8F-959D-08B2987DE89F}" dt="2022-03-22T20:56:50.923" v="54" actId="47"/>
        <pc:sldMkLst>
          <pc:docMk/>
          <pc:sldMk cId="3192934158" sldId="349"/>
        </pc:sldMkLst>
      </pc:sldChg>
      <pc:sldChg chg="del">
        <pc:chgData name="Carlos Leonel Ramirez Martinez" userId="14d3900238d93848" providerId="LiveId" clId="{3CB396AB-BEEF-4D8F-959D-08B2987DE89F}" dt="2022-03-22T20:56:50.923" v="54" actId="47"/>
        <pc:sldMkLst>
          <pc:docMk/>
          <pc:sldMk cId="434469988" sldId="351"/>
        </pc:sldMkLst>
      </pc:sldChg>
      <pc:sldChg chg="del">
        <pc:chgData name="Carlos Leonel Ramirez Martinez" userId="14d3900238d93848" providerId="LiveId" clId="{3CB396AB-BEEF-4D8F-959D-08B2987DE89F}" dt="2022-03-22T20:56:50.923" v="54" actId="47"/>
        <pc:sldMkLst>
          <pc:docMk/>
          <pc:sldMk cId="2333436874" sldId="352"/>
        </pc:sldMkLst>
      </pc:sldChg>
      <pc:sldChg chg="del">
        <pc:chgData name="Carlos Leonel Ramirez Martinez" userId="14d3900238d93848" providerId="LiveId" clId="{3CB396AB-BEEF-4D8F-959D-08B2987DE89F}" dt="2022-03-22T20:56:50.923" v="54" actId="47"/>
        <pc:sldMkLst>
          <pc:docMk/>
          <pc:sldMk cId="940778452" sldId="353"/>
        </pc:sldMkLst>
      </pc:sldChg>
      <pc:sldChg chg="del">
        <pc:chgData name="Carlos Leonel Ramirez Martinez" userId="14d3900238d93848" providerId="LiveId" clId="{3CB396AB-BEEF-4D8F-959D-08B2987DE89F}" dt="2022-03-22T20:56:50.923" v="54" actId="47"/>
        <pc:sldMkLst>
          <pc:docMk/>
          <pc:sldMk cId="628252499" sldId="354"/>
        </pc:sldMkLst>
      </pc:sldChg>
      <pc:sldChg chg="del">
        <pc:chgData name="Carlos Leonel Ramirez Martinez" userId="14d3900238d93848" providerId="LiveId" clId="{3CB396AB-BEEF-4D8F-959D-08B2987DE89F}" dt="2022-03-22T20:56:50.923" v="54" actId="47"/>
        <pc:sldMkLst>
          <pc:docMk/>
          <pc:sldMk cId="2339059456" sldId="355"/>
        </pc:sldMkLst>
      </pc:sldChg>
      <pc:sldChg chg="del">
        <pc:chgData name="Carlos Leonel Ramirez Martinez" userId="14d3900238d93848" providerId="LiveId" clId="{3CB396AB-BEEF-4D8F-959D-08B2987DE89F}" dt="2022-03-22T20:56:50.923" v="54" actId="47"/>
        <pc:sldMkLst>
          <pc:docMk/>
          <pc:sldMk cId="3290289652" sldId="356"/>
        </pc:sldMkLst>
      </pc:sldChg>
      <pc:sldChg chg="del">
        <pc:chgData name="Carlos Leonel Ramirez Martinez" userId="14d3900238d93848" providerId="LiveId" clId="{3CB396AB-BEEF-4D8F-959D-08B2987DE89F}" dt="2022-03-22T20:56:50.923" v="54" actId="47"/>
        <pc:sldMkLst>
          <pc:docMk/>
          <pc:sldMk cId="1296715010" sldId="357"/>
        </pc:sldMkLst>
      </pc:sldChg>
      <pc:sldChg chg="del">
        <pc:chgData name="Carlos Leonel Ramirez Martinez" userId="14d3900238d93848" providerId="LiveId" clId="{3CB396AB-BEEF-4D8F-959D-08B2987DE89F}" dt="2022-03-22T20:56:50.923" v="54" actId="47"/>
        <pc:sldMkLst>
          <pc:docMk/>
          <pc:sldMk cId="3285791990" sldId="358"/>
        </pc:sldMkLst>
      </pc:sldChg>
      <pc:sldChg chg="del">
        <pc:chgData name="Carlos Leonel Ramirez Martinez" userId="14d3900238d93848" providerId="LiveId" clId="{3CB396AB-BEEF-4D8F-959D-08B2987DE89F}" dt="2022-03-22T20:56:50.923" v="54" actId="47"/>
        <pc:sldMkLst>
          <pc:docMk/>
          <pc:sldMk cId="1733836986" sldId="359"/>
        </pc:sldMkLst>
      </pc:sldChg>
      <pc:sldChg chg="modSp del mod">
        <pc:chgData name="Carlos Leonel Ramirez Martinez" userId="14d3900238d93848" providerId="LiveId" clId="{3CB396AB-BEEF-4D8F-959D-08B2987DE89F}" dt="2022-03-22T20:57:24.493" v="61" actId="47"/>
        <pc:sldMkLst>
          <pc:docMk/>
          <pc:sldMk cId="2670432462" sldId="360"/>
        </pc:sldMkLst>
        <pc:spChg chg="mod">
          <ac:chgData name="Carlos Leonel Ramirez Martinez" userId="14d3900238d93848" providerId="LiveId" clId="{3CB396AB-BEEF-4D8F-959D-08B2987DE89F}" dt="2022-03-22T20:57:04.225" v="60" actId="20577"/>
          <ac:spMkLst>
            <pc:docMk/>
            <pc:sldMk cId="2670432462" sldId="360"/>
            <ac:spMk id="4" creationId="{B655123C-3B5D-4571-9201-2120350A03BA}"/>
          </ac:spMkLst>
        </pc:spChg>
      </pc:sldChg>
      <pc:sldChg chg="del">
        <pc:chgData name="Carlos Leonel Ramirez Martinez" userId="14d3900238d93848" providerId="LiveId" clId="{3CB396AB-BEEF-4D8F-959D-08B2987DE89F}" dt="2022-03-22T20:56:53.146" v="55" actId="47"/>
        <pc:sldMkLst>
          <pc:docMk/>
          <pc:sldMk cId="1026643102" sldId="361"/>
        </pc:sldMkLst>
      </pc:sldChg>
      <pc:sldChg chg="modSp">
        <pc:chgData name="Carlos Leonel Ramirez Martinez" userId="14d3900238d93848" providerId="LiveId" clId="{3CB396AB-BEEF-4D8F-959D-08B2987DE89F}" dt="2022-03-22T20:57:45.313" v="62"/>
        <pc:sldMkLst>
          <pc:docMk/>
          <pc:sldMk cId="956106933" sldId="362"/>
        </pc:sldMkLst>
        <pc:spChg chg="mod">
          <ac:chgData name="Carlos Leonel Ramirez Martinez" userId="14d3900238d93848" providerId="LiveId" clId="{3CB396AB-BEEF-4D8F-959D-08B2987DE89F}" dt="2022-03-22T20:57:45.313" v="62"/>
          <ac:spMkLst>
            <pc:docMk/>
            <pc:sldMk cId="956106933" sldId="362"/>
            <ac:spMk id="4" creationId="{B655123C-3B5D-4571-9201-2120350A03BA}"/>
          </ac:spMkLst>
        </pc:spChg>
      </pc:sldChg>
      <pc:sldChg chg="modSp">
        <pc:chgData name="Carlos Leonel Ramirez Martinez" userId="14d3900238d93848" providerId="LiveId" clId="{3CB396AB-BEEF-4D8F-959D-08B2987DE89F}" dt="2022-03-22T20:57:45.313" v="62"/>
        <pc:sldMkLst>
          <pc:docMk/>
          <pc:sldMk cId="2345907124" sldId="363"/>
        </pc:sldMkLst>
        <pc:spChg chg="mod">
          <ac:chgData name="Carlos Leonel Ramirez Martinez" userId="14d3900238d93848" providerId="LiveId" clId="{3CB396AB-BEEF-4D8F-959D-08B2987DE89F}" dt="2022-03-22T20:57:45.313" v="62"/>
          <ac:spMkLst>
            <pc:docMk/>
            <pc:sldMk cId="2345907124" sldId="363"/>
            <ac:spMk id="4" creationId="{B655123C-3B5D-4571-9201-2120350A03BA}"/>
          </ac:spMkLst>
        </pc:spChg>
      </pc:sldChg>
      <pc:sldChg chg="modSp">
        <pc:chgData name="Carlos Leonel Ramirez Martinez" userId="14d3900238d93848" providerId="LiveId" clId="{3CB396AB-BEEF-4D8F-959D-08B2987DE89F}" dt="2022-03-22T20:57:45.313" v="62"/>
        <pc:sldMkLst>
          <pc:docMk/>
          <pc:sldMk cId="1978675922" sldId="364"/>
        </pc:sldMkLst>
        <pc:spChg chg="mod">
          <ac:chgData name="Carlos Leonel Ramirez Martinez" userId="14d3900238d93848" providerId="LiveId" clId="{3CB396AB-BEEF-4D8F-959D-08B2987DE89F}" dt="2022-03-22T20:57:45.313" v="62"/>
          <ac:spMkLst>
            <pc:docMk/>
            <pc:sldMk cId="1978675922" sldId="364"/>
            <ac:spMk id="4" creationId="{B655123C-3B5D-4571-9201-2120350A03BA}"/>
          </ac:spMkLst>
        </pc:spChg>
      </pc:sldChg>
      <pc:sldChg chg="modSp">
        <pc:chgData name="Carlos Leonel Ramirez Martinez" userId="14d3900238d93848" providerId="LiveId" clId="{3CB396AB-BEEF-4D8F-959D-08B2987DE89F}" dt="2022-03-22T20:57:45.313" v="62"/>
        <pc:sldMkLst>
          <pc:docMk/>
          <pc:sldMk cId="2844770494" sldId="365"/>
        </pc:sldMkLst>
        <pc:spChg chg="mod">
          <ac:chgData name="Carlos Leonel Ramirez Martinez" userId="14d3900238d93848" providerId="LiveId" clId="{3CB396AB-BEEF-4D8F-959D-08B2987DE89F}" dt="2022-03-22T20:57:45.313" v="62"/>
          <ac:spMkLst>
            <pc:docMk/>
            <pc:sldMk cId="2844770494" sldId="365"/>
            <ac:spMk id="4" creationId="{B655123C-3B5D-4571-9201-2120350A03BA}"/>
          </ac:spMkLst>
        </pc:spChg>
      </pc:sldChg>
      <pc:sldChg chg="modSp">
        <pc:chgData name="Carlos Leonel Ramirez Martinez" userId="14d3900238d93848" providerId="LiveId" clId="{3CB396AB-BEEF-4D8F-959D-08B2987DE89F}" dt="2022-03-22T20:57:45.313" v="62"/>
        <pc:sldMkLst>
          <pc:docMk/>
          <pc:sldMk cId="3342136131" sldId="366"/>
        </pc:sldMkLst>
        <pc:spChg chg="mod">
          <ac:chgData name="Carlos Leonel Ramirez Martinez" userId="14d3900238d93848" providerId="LiveId" clId="{3CB396AB-BEEF-4D8F-959D-08B2987DE89F}" dt="2022-03-22T20:57:45.313" v="62"/>
          <ac:spMkLst>
            <pc:docMk/>
            <pc:sldMk cId="3342136131" sldId="366"/>
            <ac:spMk id="4" creationId="{B655123C-3B5D-4571-9201-2120350A03BA}"/>
          </ac:spMkLst>
        </pc:spChg>
      </pc:sldChg>
      <pc:sldChg chg="modSp">
        <pc:chgData name="Carlos Leonel Ramirez Martinez" userId="14d3900238d93848" providerId="LiveId" clId="{3CB396AB-BEEF-4D8F-959D-08B2987DE89F}" dt="2022-03-22T20:57:45.313" v="62"/>
        <pc:sldMkLst>
          <pc:docMk/>
          <pc:sldMk cId="2255914449" sldId="367"/>
        </pc:sldMkLst>
        <pc:spChg chg="mod">
          <ac:chgData name="Carlos Leonel Ramirez Martinez" userId="14d3900238d93848" providerId="LiveId" clId="{3CB396AB-BEEF-4D8F-959D-08B2987DE89F}" dt="2022-03-22T20:57:45.313" v="62"/>
          <ac:spMkLst>
            <pc:docMk/>
            <pc:sldMk cId="2255914449" sldId="367"/>
            <ac:spMk id="4" creationId="{B655123C-3B5D-4571-9201-2120350A03BA}"/>
          </ac:spMkLst>
        </pc:spChg>
      </pc:sldChg>
      <pc:sldChg chg="modSp">
        <pc:chgData name="Carlos Leonel Ramirez Martinez" userId="14d3900238d93848" providerId="LiveId" clId="{3CB396AB-BEEF-4D8F-959D-08B2987DE89F}" dt="2022-03-22T20:57:45.313" v="62"/>
        <pc:sldMkLst>
          <pc:docMk/>
          <pc:sldMk cId="2237100335" sldId="368"/>
        </pc:sldMkLst>
        <pc:spChg chg="mod">
          <ac:chgData name="Carlos Leonel Ramirez Martinez" userId="14d3900238d93848" providerId="LiveId" clId="{3CB396AB-BEEF-4D8F-959D-08B2987DE89F}" dt="2022-03-22T20:57:45.313" v="62"/>
          <ac:spMkLst>
            <pc:docMk/>
            <pc:sldMk cId="2237100335" sldId="368"/>
            <ac:spMk id="4" creationId="{B655123C-3B5D-4571-9201-2120350A03BA}"/>
          </ac:spMkLst>
        </pc:spChg>
      </pc:sldChg>
      <pc:sldChg chg="modSp">
        <pc:chgData name="Carlos Leonel Ramirez Martinez" userId="14d3900238d93848" providerId="LiveId" clId="{3CB396AB-BEEF-4D8F-959D-08B2987DE89F}" dt="2022-03-22T20:57:45.313" v="62"/>
        <pc:sldMkLst>
          <pc:docMk/>
          <pc:sldMk cId="4080183693" sldId="369"/>
        </pc:sldMkLst>
        <pc:spChg chg="mod">
          <ac:chgData name="Carlos Leonel Ramirez Martinez" userId="14d3900238d93848" providerId="LiveId" clId="{3CB396AB-BEEF-4D8F-959D-08B2987DE89F}" dt="2022-03-22T20:57:45.313" v="62"/>
          <ac:spMkLst>
            <pc:docMk/>
            <pc:sldMk cId="4080183693" sldId="369"/>
            <ac:spMk id="4" creationId="{B655123C-3B5D-4571-9201-2120350A03BA}"/>
          </ac:spMkLst>
        </pc:spChg>
      </pc:sldChg>
      <pc:sldChg chg="modSp mod">
        <pc:chgData name="Carlos Leonel Ramirez Martinez" userId="14d3900238d93848" providerId="LiveId" clId="{3CB396AB-BEEF-4D8F-959D-08B2987DE89F}" dt="2022-03-22T20:58:07.714" v="67" actId="20577"/>
        <pc:sldMkLst>
          <pc:docMk/>
          <pc:sldMk cId="2751049654" sldId="370"/>
        </pc:sldMkLst>
        <pc:spChg chg="mod">
          <ac:chgData name="Carlos Leonel Ramirez Martinez" userId="14d3900238d93848" providerId="LiveId" clId="{3CB396AB-BEEF-4D8F-959D-08B2987DE89F}" dt="2022-03-22T20:58:07.714" v="67" actId="20577"/>
          <ac:spMkLst>
            <pc:docMk/>
            <pc:sldMk cId="2751049654" sldId="370"/>
            <ac:spMk id="4" creationId="{B655123C-3B5D-4571-9201-2120350A03BA}"/>
          </ac:spMkLst>
        </pc:spChg>
      </pc:sldChg>
      <pc:sldChg chg="modSp">
        <pc:chgData name="Carlos Leonel Ramirez Martinez" userId="14d3900238d93848" providerId="LiveId" clId="{3CB396AB-BEEF-4D8F-959D-08B2987DE89F}" dt="2022-03-22T20:57:45.313" v="62"/>
        <pc:sldMkLst>
          <pc:docMk/>
          <pc:sldMk cId="1452657850" sldId="371"/>
        </pc:sldMkLst>
        <pc:spChg chg="mod">
          <ac:chgData name="Carlos Leonel Ramirez Martinez" userId="14d3900238d93848" providerId="LiveId" clId="{3CB396AB-BEEF-4D8F-959D-08B2987DE89F}" dt="2022-03-22T20:57:45.313" v="62"/>
          <ac:spMkLst>
            <pc:docMk/>
            <pc:sldMk cId="1452657850" sldId="371"/>
            <ac:spMk id="4" creationId="{B655123C-3B5D-4571-9201-2120350A03BA}"/>
          </ac:spMkLst>
        </pc:spChg>
      </pc:sldChg>
      <pc:sldChg chg="modSp del">
        <pc:chgData name="Carlos Leonel Ramirez Martinez" userId="14d3900238d93848" providerId="LiveId" clId="{3CB396AB-BEEF-4D8F-959D-08B2987DE89F}" dt="2022-03-22T20:58:53.678" v="69" actId="47"/>
        <pc:sldMkLst>
          <pc:docMk/>
          <pc:sldMk cId="499731481" sldId="372"/>
        </pc:sldMkLst>
        <pc:spChg chg="mod">
          <ac:chgData name="Carlos Leonel Ramirez Martinez" userId="14d3900238d93848" providerId="LiveId" clId="{3CB396AB-BEEF-4D8F-959D-08B2987DE89F}" dt="2022-03-22T20:57:45.313" v="62"/>
          <ac:spMkLst>
            <pc:docMk/>
            <pc:sldMk cId="499731481" sldId="372"/>
            <ac:spMk id="4" creationId="{B655123C-3B5D-4571-9201-2120350A03BA}"/>
          </ac:spMkLst>
        </pc:spChg>
      </pc:sldChg>
      <pc:sldChg chg="modSp del">
        <pc:chgData name="Carlos Leonel Ramirez Martinez" userId="14d3900238d93848" providerId="LiveId" clId="{3CB396AB-BEEF-4D8F-959D-08B2987DE89F}" dt="2022-03-22T20:58:51.262" v="68" actId="47"/>
        <pc:sldMkLst>
          <pc:docMk/>
          <pc:sldMk cId="620453103" sldId="373"/>
        </pc:sldMkLst>
        <pc:spChg chg="mod">
          <ac:chgData name="Carlos Leonel Ramirez Martinez" userId="14d3900238d93848" providerId="LiveId" clId="{3CB396AB-BEEF-4D8F-959D-08B2987DE89F}" dt="2022-03-22T20:57:45.313" v="62"/>
          <ac:spMkLst>
            <pc:docMk/>
            <pc:sldMk cId="620453103" sldId="373"/>
            <ac:spMk id="4" creationId="{B655123C-3B5D-4571-9201-2120350A03BA}"/>
          </ac:spMkLst>
        </pc:spChg>
      </pc:sldChg>
      <pc:sldChg chg="modSp del">
        <pc:chgData name="Carlos Leonel Ramirez Martinez" userId="14d3900238d93848" providerId="LiveId" clId="{3CB396AB-BEEF-4D8F-959D-08B2987DE89F}" dt="2022-03-22T20:58:51.262" v="68" actId="47"/>
        <pc:sldMkLst>
          <pc:docMk/>
          <pc:sldMk cId="1841161997" sldId="374"/>
        </pc:sldMkLst>
        <pc:spChg chg="mod">
          <ac:chgData name="Carlos Leonel Ramirez Martinez" userId="14d3900238d93848" providerId="LiveId" clId="{3CB396AB-BEEF-4D8F-959D-08B2987DE89F}" dt="2022-03-22T20:57:45.313" v="62"/>
          <ac:spMkLst>
            <pc:docMk/>
            <pc:sldMk cId="1841161997" sldId="374"/>
            <ac:spMk id="4" creationId="{B655123C-3B5D-4571-9201-2120350A03BA}"/>
          </ac:spMkLst>
        </pc:spChg>
      </pc:sldChg>
      <pc:sldChg chg="modSp del">
        <pc:chgData name="Carlos Leonel Ramirez Martinez" userId="14d3900238d93848" providerId="LiveId" clId="{3CB396AB-BEEF-4D8F-959D-08B2987DE89F}" dt="2022-03-22T20:58:51.262" v="68" actId="47"/>
        <pc:sldMkLst>
          <pc:docMk/>
          <pc:sldMk cId="3764974593" sldId="375"/>
        </pc:sldMkLst>
        <pc:spChg chg="mod">
          <ac:chgData name="Carlos Leonel Ramirez Martinez" userId="14d3900238d93848" providerId="LiveId" clId="{3CB396AB-BEEF-4D8F-959D-08B2987DE89F}" dt="2022-03-22T20:57:45.313" v="62"/>
          <ac:spMkLst>
            <pc:docMk/>
            <pc:sldMk cId="3764974593" sldId="375"/>
            <ac:spMk id="4" creationId="{B655123C-3B5D-4571-9201-2120350A03BA}"/>
          </ac:spMkLst>
        </pc:spChg>
      </pc:sldChg>
      <pc:sldChg chg="modSp del">
        <pc:chgData name="Carlos Leonel Ramirez Martinez" userId="14d3900238d93848" providerId="LiveId" clId="{3CB396AB-BEEF-4D8F-959D-08B2987DE89F}" dt="2022-03-22T20:58:51.262" v="68" actId="47"/>
        <pc:sldMkLst>
          <pc:docMk/>
          <pc:sldMk cId="1167275656" sldId="376"/>
        </pc:sldMkLst>
        <pc:spChg chg="mod">
          <ac:chgData name="Carlos Leonel Ramirez Martinez" userId="14d3900238d93848" providerId="LiveId" clId="{3CB396AB-BEEF-4D8F-959D-08B2987DE89F}" dt="2022-03-22T20:57:45.313" v="62"/>
          <ac:spMkLst>
            <pc:docMk/>
            <pc:sldMk cId="1167275656" sldId="376"/>
            <ac:spMk id="4" creationId="{B655123C-3B5D-4571-9201-2120350A03BA}"/>
          </ac:spMkLst>
        </pc:spChg>
      </pc:sldChg>
      <pc:sldChg chg="modSp del">
        <pc:chgData name="Carlos Leonel Ramirez Martinez" userId="14d3900238d93848" providerId="LiveId" clId="{3CB396AB-BEEF-4D8F-959D-08B2987DE89F}" dt="2022-03-22T20:58:51.262" v="68" actId="47"/>
        <pc:sldMkLst>
          <pc:docMk/>
          <pc:sldMk cId="4270461132" sldId="377"/>
        </pc:sldMkLst>
        <pc:spChg chg="mod">
          <ac:chgData name="Carlos Leonel Ramirez Martinez" userId="14d3900238d93848" providerId="LiveId" clId="{3CB396AB-BEEF-4D8F-959D-08B2987DE89F}" dt="2022-03-22T20:57:45.313" v="62"/>
          <ac:spMkLst>
            <pc:docMk/>
            <pc:sldMk cId="4270461132" sldId="377"/>
            <ac:spMk id="4" creationId="{B655123C-3B5D-4571-9201-2120350A03BA}"/>
          </ac:spMkLst>
        </pc:spChg>
      </pc:sldChg>
      <pc:sldChg chg="modSp del">
        <pc:chgData name="Carlos Leonel Ramirez Martinez" userId="14d3900238d93848" providerId="LiveId" clId="{3CB396AB-BEEF-4D8F-959D-08B2987DE89F}" dt="2022-03-22T20:58:51.262" v="68" actId="47"/>
        <pc:sldMkLst>
          <pc:docMk/>
          <pc:sldMk cId="606617126" sldId="378"/>
        </pc:sldMkLst>
        <pc:spChg chg="mod">
          <ac:chgData name="Carlos Leonel Ramirez Martinez" userId="14d3900238d93848" providerId="LiveId" clId="{3CB396AB-BEEF-4D8F-959D-08B2987DE89F}" dt="2022-03-22T20:57:45.313" v="62"/>
          <ac:spMkLst>
            <pc:docMk/>
            <pc:sldMk cId="606617126" sldId="378"/>
            <ac:spMk id="4" creationId="{B655123C-3B5D-4571-9201-2120350A03BA}"/>
          </ac:spMkLst>
        </pc:spChg>
      </pc:sldChg>
      <pc:sldChg chg="modSp del">
        <pc:chgData name="Carlos Leonel Ramirez Martinez" userId="14d3900238d93848" providerId="LiveId" clId="{3CB396AB-BEEF-4D8F-959D-08B2987DE89F}" dt="2022-03-22T20:58:51.262" v="68" actId="47"/>
        <pc:sldMkLst>
          <pc:docMk/>
          <pc:sldMk cId="1286405355" sldId="379"/>
        </pc:sldMkLst>
        <pc:spChg chg="mod">
          <ac:chgData name="Carlos Leonel Ramirez Martinez" userId="14d3900238d93848" providerId="LiveId" clId="{3CB396AB-BEEF-4D8F-959D-08B2987DE89F}" dt="2022-03-22T20:57:45.313" v="62"/>
          <ac:spMkLst>
            <pc:docMk/>
            <pc:sldMk cId="1286405355" sldId="379"/>
            <ac:spMk id="4" creationId="{B655123C-3B5D-4571-9201-2120350A03BA}"/>
          </ac:spMkLst>
        </pc:spChg>
      </pc:sldChg>
      <pc:sldChg chg="modSp del">
        <pc:chgData name="Carlos Leonel Ramirez Martinez" userId="14d3900238d93848" providerId="LiveId" clId="{3CB396AB-BEEF-4D8F-959D-08B2987DE89F}" dt="2022-03-22T20:58:51.262" v="68" actId="47"/>
        <pc:sldMkLst>
          <pc:docMk/>
          <pc:sldMk cId="1924229646" sldId="380"/>
        </pc:sldMkLst>
        <pc:spChg chg="mod">
          <ac:chgData name="Carlos Leonel Ramirez Martinez" userId="14d3900238d93848" providerId="LiveId" clId="{3CB396AB-BEEF-4D8F-959D-08B2987DE89F}" dt="2022-03-22T20:57:45.313" v="62"/>
          <ac:spMkLst>
            <pc:docMk/>
            <pc:sldMk cId="1924229646" sldId="380"/>
            <ac:spMk id="4" creationId="{B655123C-3B5D-4571-9201-2120350A03BA}"/>
          </ac:spMkLst>
        </pc:spChg>
      </pc:sldChg>
      <pc:sldChg chg="modSp del">
        <pc:chgData name="Carlos Leonel Ramirez Martinez" userId="14d3900238d93848" providerId="LiveId" clId="{3CB396AB-BEEF-4D8F-959D-08B2987DE89F}" dt="2022-03-22T20:58:51.262" v="68" actId="47"/>
        <pc:sldMkLst>
          <pc:docMk/>
          <pc:sldMk cId="1675303666" sldId="381"/>
        </pc:sldMkLst>
        <pc:spChg chg="mod">
          <ac:chgData name="Carlos Leonel Ramirez Martinez" userId="14d3900238d93848" providerId="LiveId" clId="{3CB396AB-BEEF-4D8F-959D-08B2987DE89F}" dt="2022-03-22T20:57:45.313" v="62"/>
          <ac:spMkLst>
            <pc:docMk/>
            <pc:sldMk cId="1675303666" sldId="381"/>
            <ac:spMk id="4" creationId="{B655123C-3B5D-4571-9201-2120350A03BA}"/>
          </ac:spMkLst>
        </pc:spChg>
      </pc:sldChg>
      <pc:sldChg chg="modSp del">
        <pc:chgData name="Carlos Leonel Ramirez Martinez" userId="14d3900238d93848" providerId="LiveId" clId="{3CB396AB-BEEF-4D8F-959D-08B2987DE89F}" dt="2022-03-22T20:58:51.262" v="68" actId="47"/>
        <pc:sldMkLst>
          <pc:docMk/>
          <pc:sldMk cId="4007675649" sldId="382"/>
        </pc:sldMkLst>
        <pc:spChg chg="mod">
          <ac:chgData name="Carlos Leonel Ramirez Martinez" userId="14d3900238d93848" providerId="LiveId" clId="{3CB396AB-BEEF-4D8F-959D-08B2987DE89F}" dt="2022-03-22T20:57:45.313" v="62"/>
          <ac:spMkLst>
            <pc:docMk/>
            <pc:sldMk cId="4007675649" sldId="382"/>
            <ac:spMk id="4" creationId="{B655123C-3B5D-4571-9201-2120350A03BA}"/>
          </ac:spMkLst>
        </pc:spChg>
      </pc:sldChg>
      <pc:sldChg chg="modSp del">
        <pc:chgData name="Carlos Leonel Ramirez Martinez" userId="14d3900238d93848" providerId="LiveId" clId="{3CB396AB-BEEF-4D8F-959D-08B2987DE89F}" dt="2022-03-22T20:58:51.262" v="68" actId="47"/>
        <pc:sldMkLst>
          <pc:docMk/>
          <pc:sldMk cId="3189619388" sldId="383"/>
        </pc:sldMkLst>
        <pc:spChg chg="mod">
          <ac:chgData name="Carlos Leonel Ramirez Martinez" userId="14d3900238d93848" providerId="LiveId" clId="{3CB396AB-BEEF-4D8F-959D-08B2987DE89F}" dt="2022-03-22T20:57:45.313" v="62"/>
          <ac:spMkLst>
            <pc:docMk/>
            <pc:sldMk cId="3189619388" sldId="383"/>
            <ac:spMk id="4" creationId="{B655123C-3B5D-4571-9201-2120350A03BA}"/>
          </ac:spMkLst>
        </pc:spChg>
      </pc:sldChg>
      <pc:sldChg chg="modSp del">
        <pc:chgData name="Carlos Leonel Ramirez Martinez" userId="14d3900238d93848" providerId="LiveId" clId="{3CB396AB-BEEF-4D8F-959D-08B2987DE89F}" dt="2022-03-22T20:58:51.262" v="68" actId="47"/>
        <pc:sldMkLst>
          <pc:docMk/>
          <pc:sldMk cId="2144330554" sldId="384"/>
        </pc:sldMkLst>
        <pc:spChg chg="mod">
          <ac:chgData name="Carlos Leonel Ramirez Martinez" userId="14d3900238d93848" providerId="LiveId" clId="{3CB396AB-BEEF-4D8F-959D-08B2987DE89F}" dt="2022-03-22T20:57:45.313" v="62"/>
          <ac:spMkLst>
            <pc:docMk/>
            <pc:sldMk cId="2144330554" sldId="384"/>
            <ac:spMk id="4" creationId="{B655123C-3B5D-4571-9201-2120350A03BA}"/>
          </ac:spMkLst>
        </pc:spChg>
      </pc:sldChg>
      <pc:sldChg chg="modSp del">
        <pc:chgData name="Carlos Leonel Ramirez Martinez" userId="14d3900238d93848" providerId="LiveId" clId="{3CB396AB-BEEF-4D8F-959D-08B2987DE89F}" dt="2022-03-22T20:58:51.262" v="68" actId="47"/>
        <pc:sldMkLst>
          <pc:docMk/>
          <pc:sldMk cId="4052329507" sldId="385"/>
        </pc:sldMkLst>
        <pc:spChg chg="mod">
          <ac:chgData name="Carlos Leonel Ramirez Martinez" userId="14d3900238d93848" providerId="LiveId" clId="{3CB396AB-BEEF-4D8F-959D-08B2987DE89F}" dt="2022-03-22T20:57:45.313" v="62"/>
          <ac:spMkLst>
            <pc:docMk/>
            <pc:sldMk cId="4052329507" sldId="385"/>
            <ac:spMk id="4" creationId="{B655123C-3B5D-4571-9201-2120350A03BA}"/>
          </ac:spMkLst>
        </pc:spChg>
      </pc:sldChg>
      <pc:sldChg chg="modSp del">
        <pc:chgData name="Carlos Leonel Ramirez Martinez" userId="14d3900238d93848" providerId="LiveId" clId="{3CB396AB-BEEF-4D8F-959D-08B2987DE89F}" dt="2022-03-22T20:58:51.262" v="68" actId="47"/>
        <pc:sldMkLst>
          <pc:docMk/>
          <pc:sldMk cId="2065879405" sldId="386"/>
        </pc:sldMkLst>
        <pc:spChg chg="mod">
          <ac:chgData name="Carlos Leonel Ramirez Martinez" userId="14d3900238d93848" providerId="LiveId" clId="{3CB396AB-BEEF-4D8F-959D-08B2987DE89F}" dt="2022-03-22T20:57:45.313" v="62"/>
          <ac:spMkLst>
            <pc:docMk/>
            <pc:sldMk cId="2065879405" sldId="386"/>
            <ac:spMk id="4" creationId="{B655123C-3B5D-4571-9201-2120350A03BA}"/>
          </ac:spMkLst>
        </pc:spChg>
      </pc:sldChg>
      <pc:sldChg chg="modSp del">
        <pc:chgData name="Carlos Leonel Ramirez Martinez" userId="14d3900238d93848" providerId="LiveId" clId="{3CB396AB-BEEF-4D8F-959D-08B2987DE89F}" dt="2022-03-22T20:58:51.262" v="68" actId="47"/>
        <pc:sldMkLst>
          <pc:docMk/>
          <pc:sldMk cId="2434119389" sldId="387"/>
        </pc:sldMkLst>
        <pc:spChg chg="mod">
          <ac:chgData name="Carlos Leonel Ramirez Martinez" userId="14d3900238d93848" providerId="LiveId" clId="{3CB396AB-BEEF-4D8F-959D-08B2987DE89F}" dt="2022-03-22T20:57:45.313" v="62"/>
          <ac:spMkLst>
            <pc:docMk/>
            <pc:sldMk cId="2434119389" sldId="387"/>
            <ac:spMk id="4" creationId="{B655123C-3B5D-4571-9201-2120350A03BA}"/>
          </ac:spMkLst>
        </pc:spChg>
      </pc:sldChg>
      <pc:sldChg chg="modSp del">
        <pc:chgData name="Carlos Leonel Ramirez Martinez" userId="14d3900238d93848" providerId="LiveId" clId="{3CB396AB-BEEF-4D8F-959D-08B2987DE89F}" dt="2022-03-22T20:58:51.262" v="68" actId="47"/>
        <pc:sldMkLst>
          <pc:docMk/>
          <pc:sldMk cId="727775078" sldId="388"/>
        </pc:sldMkLst>
        <pc:spChg chg="mod">
          <ac:chgData name="Carlos Leonel Ramirez Martinez" userId="14d3900238d93848" providerId="LiveId" clId="{3CB396AB-BEEF-4D8F-959D-08B2987DE89F}" dt="2022-03-22T20:57:45.313" v="62"/>
          <ac:spMkLst>
            <pc:docMk/>
            <pc:sldMk cId="727775078" sldId="388"/>
            <ac:spMk id="4" creationId="{B655123C-3B5D-4571-9201-2120350A03BA}"/>
          </ac:spMkLst>
        </pc:spChg>
      </pc:sldChg>
      <pc:sldChg chg="modSp del">
        <pc:chgData name="Carlos Leonel Ramirez Martinez" userId="14d3900238d93848" providerId="LiveId" clId="{3CB396AB-BEEF-4D8F-959D-08B2987DE89F}" dt="2022-03-22T20:58:51.262" v="68" actId="47"/>
        <pc:sldMkLst>
          <pc:docMk/>
          <pc:sldMk cId="1797646794" sldId="389"/>
        </pc:sldMkLst>
        <pc:spChg chg="mod">
          <ac:chgData name="Carlos Leonel Ramirez Martinez" userId="14d3900238d93848" providerId="LiveId" clId="{3CB396AB-BEEF-4D8F-959D-08B2987DE89F}" dt="2022-03-22T20:57:45.313" v="62"/>
          <ac:spMkLst>
            <pc:docMk/>
            <pc:sldMk cId="1797646794" sldId="389"/>
            <ac:spMk id="4" creationId="{B655123C-3B5D-4571-9201-2120350A03BA}"/>
          </ac:spMkLst>
        </pc:spChg>
      </pc:sldChg>
      <pc:sldChg chg="modSp del">
        <pc:chgData name="Carlos Leonel Ramirez Martinez" userId="14d3900238d93848" providerId="LiveId" clId="{3CB396AB-BEEF-4D8F-959D-08B2987DE89F}" dt="2022-03-22T20:58:51.262" v="68" actId="47"/>
        <pc:sldMkLst>
          <pc:docMk/>
          <pc:sldMk cId="3551176863" sldId="390"/>
        </pc:sldMkLst>
        <pc:spChg chg="mod">
          <ac:chgData name="Carlos Leonel Ramirez Martinez" userId="14d3900238d93848" providerId="LiveId" clId="{3CB396AB-BEEF-4D8F-959D-08B2987DE89F}" dt="2022-03-22T20:57:45.313" v="62"/>
          <ac:spMkLst>
            <pc:docMk/>
            <pc:sldMk cId="3551176863" sldId="390"/>
            <ac:spMk id="4" creationId="{B655123C-3B5D-4571-9201-2120350A03BA}"/>
          </ac:spMkLst>
        </pc:spChg>
      </pc:sldChg>
      <pc:sldChg chg="modSp del">
        <pc:chgData name="Carlos Leonel Ramirez Martinez" userId="14d3900238d93848" providerId="LiveId" clId="{3CB396AB-BEEF-4D8F-959D-08B2987DE89F}" dt="2022-03-22T20:58:51.262" v="68" actId="47"/>
        <pc:sldMkLst>
          <pc:docMk/>
          <pc:sldMk cId="1322865703" sldId="391"/>
        </pc:sldMkLst>
        <pc:spChg chg="mod">
          <ac:chgData name="Carlos Leonel Ramirez Martinez" userId="14d3900238d93848" providerId="LiveId" clId="{3CB396AB-BEEF-4D8F-959D-08B2987DE89F}" dt="2022-03-22T20:57:45.313" v="62"/>
          <ac:spMkLst>
            <pc:docMk/>
            <pc:sldMk cId="1322865703" sldId="391"/>
            <ac:spMk id="4" creationId="{B655123C-3B5D-4571-9201-2120350A03BA}"/>
          </ac:spMkLst>
        </pc:spChg>
      </pc:sldChg>
      <pc:sldChg chg="modSp del">
        <pc:chgData name="Carlos Leonel Ramirez Martinez" userId="14d3900238d93848" providerId="LiveId" clId="{3CB396AB-BEEF-4D8F-959D-08B2987DE89F}" dt="2022-03-22T20:58:51.262" v="68" actId="47"/>
        <pc:sldMkLst>
          <pc:docMk/>
          <pc:sldMk cId="2508478578" sldId="392"/>
        </pc:sldMkLst>
        <pc:spChg chg="mod">
          <ac:chgData name="Carlos Leonel Ramirez Martinez" userId="14d3900238d93848" providerId="LiveId" clId="{3CB396AB-BEEF-4D8F-959D-08B2987DE89F}" dt="2022-03-22T20:57:45.313" v="62"/>
          <ac:spMkLst>
            <pc:docMk/>
            <pc:sldMk cId="2508478578" sldId="392"/>
            <ac:spMk id="4" creationId="{B655123C-3B5D-4571-9201-2120350A03BA}"/>
          </ac:spMkLst>
        </pc:spChg>
      </pc:sldChg>
      <pc:sldChg chg="modSp">
        <pc:chgData name="Carlos Leonel Ramirez Martinez" userId="14d3900238d93848" providerId="LiveId" clId="{3CB396AB-BEEF-4D8F-959D-08B2987DE89F}" dt="2022-03-22T20:57:45.313" v="62"/>
        <pc:sldMkLst>
          <pc:docMk/>
          <pc:sldMk cId="82924374" sldId="393"/>
        </pc:sldMkLst>
        <pc:spChg chg="mod">
          <ac:chgData name="Carlos Leonel Ramirez Martinez" userId="14d3900238d93848" providerId="LiveId" clId="{3CB396AB-BEEF-4D8F-959D-08B2987DE89F}" dt="2022-03-22T20:57:45.313" v="62"/>
          <ac:spMkLst>
            <pc:docMk/>
            <pc:sldMk cId="82924374" sldId="393"/>
            <ac:spMk id="4" creationId="{B655123C-3B5D-4571-9201-2120350A03BA}"/>
          </ac:spMkLst>
        </pc:spChg>
      </pc:sldChg>
      <pc:sldChg chg="modSp">
        <pc:chgData name="Carlos Leonel Ramirez Martinez" userId="14d3900238d93848" providerId="LiveId" clId="{3CB396AB-BEEF-4D8F-959D-08B2987DE89F}" dt="2022-03-22T20:57:45.313" v="62"/>
        <pc:sldMkLst>
          <pc:docMk/>
          <pc:sldMk cId="1440994588" sldId="394"/>
        </pc:sldMkLst>
        <pc:spChg chg="mod">
          <ac:chgData name="Carlos Leonel Ramirez Martinez" userId="14d3900238d93848" providerId="LiveId" clId="{3CB396AB-BEEF-4D8F-959D-08B2987DE89F}" dt="2022-03-22T20:57:45.313" v="62"/>
          <ac:spMkLst>
            <pc:docMk/>
            <pc:sldMk cId="1440994588" sldId="394"/>
            <ac:spMk id="4" creationId="{B655123C-3B5D-4571-9201-2120350A03BA}"/>
          </ac:spMkLst>
        </pc:spChg>
      </pc:sldChg>
      <pc:sldChg chg="modSp">
        <pc:chgData name="Carlos Leonel Ramirez Martinez" userId="14d3900238d93848" providerId="LiveId" clId="{3CB396AB-BEEF-4D8F-959D-08B2987DE89F}" dt="2022-03-22T20:57:45.313" v="62"/>
        <pc:sldMkLst>
          <pc:docMk/>
          <pc:sldMk cId="1130284151" sldId="395"/>
        </pc:sldMkLst>
        <pc:spChg chg="mod">
          <ac:chgData name="Carlos Leonel Ramirez Martinez" userId="14d3900238d93848" providerId="LiveId" clId="{3CB396AB-BEEF-4D8F-959D-08B2987DE89F}" dt="2022-03-22T20:57:45.313" v="62"/>
          <ac:spMkLst>
            <pc:docMk/>
            <pc:sldMk cId="1130284151" sldId="395"/>
            <ac:spMk id="4" creationId="{B655123C-3B5D-4571-9201-2120350A03BA}"/>
          </ac:spMkLst>
        </pc:spChg>
      </pc:sldChg>
      <pc:sldChg chg="modSp">
        <pc:chgData name="Carlos Leonel Ramirez Martinez" userId="14d3900238d93848" providerId="LiveId" clId="{3CB396AB-BEEF-4D8F-959D-08B2987DE89F}" dt="2022-03-22T20:57:45.313" v="62"/>
        <pc:sldMkLst>
          <pc:docMk/>
          <pc:sldMk cId="3464874406" sldId="396"/>
        </pc:sldMkLst>
        <pc:spChg chg="mod">
          <ac:chgData name="Carlos Leonel Ramirez Martinez" userId="14d3900238d93848" providerId="LiveId" clId="{3CB396AB-BEEF-4D8F-959D-08B2987DE89F}" dt="2022-03-22T20:57:45.313" v="62"/>
          <ac:spMkLst>
            <pc:docMk/>
            <pc:sldMk cId="3464874406" sldId="396"/>
            <ac:spMk id="4" creationId="{B655123C-3B5D-4571-9201-2120350A03BA}"/>
          </ac:spMkLst>
        </pc:spChg>
      </pc:sldChg>
      <pc:sldChg chg="modSp">
        <pc:chgData name="Carlos Leonel Ramirez Martinez" userId="14d3900238d93848" providerId="LiveId" clId="{3CB396AB-BEEF-4D8F-959D-08B2987DE89F}" dt="2022-03-22T20:57:45.313" v="62"/>
        <pc:sldMkLst>
          <pc:docMk/>
          <pc:sldMk cId="1597611605" sldId="397"/>
        </pc:sldMkLst>
        <pc:spChg chg="mod">
          <ac:chgData name="Carlos Leonel Ramirez Martinez" userId="14d3900238d93848" providerId="LiveId" clId="{3CB396AB-BEEF-4D8F-959D-08B2987DE89F}" dt="2022-03-22T20:57:45.313" v="62"/>
          <ac:spMkLst>
            <pc:docMk/>
            <pc:sldMk cId="1597611605" sldId="397"/>
            <ac:spMk id="4" creationId="{B655123C-3B5D-4571-9201-2120350A03BA}"/>
          </ac:spMkLst>
        </pc:spChg>
      </pc:sldChg>
      <pc:sldChg chg="modSp del">
        <pc:chgData name="Carlos Leonel Ramirez Martinez" userId="14d3900238d93848" providerId="LiveId" clId="{3CB396AB-BEEF-4D8F-959D-08B2987DE89F}" dt="2022-03-22T20:58:51.262" v="68" actId="47"/>
        <pc:sldMkLst>
          <pc:docMk/>
          <pc:sldMk cId="963093316" sldId="398"/>
        </pc:sldMkLst>
        <pc:spChg chg="mod">
          <ac:chgData name="Carlos Leonel Ramirez Martinez" userId="14d3900238d93848" providerId="LiveId" clId="{3CB396AB-BEEF-4D8F-959D-08B2987DE89F}" dt="2022-03-22T20:57:45.313" v="62"/>
          <ac:spMkLst>
            <pc:docMk/>
            <pc:sldMk cId="963093316" sldId="398"/>
            <ac:spMk id="4" creationId="{B655123C-3B5D-4571-9201-2120350A03BA}"/>
          </ac:spMkLst>
        </pc:spChg>
      </pc:sldChg>
      <pc:sldChg chg="modSp del">
        <pc:chgData name="Carlos Leonel Ramirez Martinez" userId="14d3900238d93848" providerId="LiveId" clId="{3CB396AB-BEEF-4D8F-959D-08B2987DE89F}" dt="2022-03-22T20:58:51.262" v="68" actId="47"/>
        <pc:sldMkLst>
          <pc:docMk/>
          <pc:sldMk cId="3314976195" sldId="399"/>
        </pc:sldMkLst>
        <pc:spChg chg="mod">
          <ac:chgData name="Carlos Leonel Ramirez Martinez" userId="14d3900238d93848" providerId="LiveId" clId="{3CB396AB-BEEF-4D8F-959D-08B2987DE89F}" dt="2022-03-22T20:57:45.313" v="62"/>
          <ac:spMkLst>
            <pc:docMk/>
            <pc:sldMk cId="3314976195" sldId="399"/>
            <ac:spMk id="4" creationId="{B655123C-3B5D-4571-9201-2120350A03BA}"/>
          </ac:spMkLst>
        </pc:spChg>
      </pc:sldChg>
      <pc:sldChg chg="modSp del">
        <pc:chgData name="Carlos Leonel Ramirez Martinez" userId="14d3900238d93848" providerId="LiveId" clId="{3CB396AB-BEEF-4D8F-959D-08B2987DE89F}" dt="2022-03-22T20:58:51.262" v="68" actId="47"/>
        <pc:sldMkLst>
          <pc:docMk/>
          <pc:sldMk cId="257635941" sldId="400"/>
        </pc:sldMkLst>
        <pc:spChg chg="mod">
          <ac:chgData name="Carlos Leonel Ramirez Martinez" userId="14d3900238d93848" providerId="LiveId" clId="{3CB396AB-BEEF-4D8F-959D-08B2987DE89F}" dt="2022-03-22T20:57:45.313" v="62"/>
          <ac:spMkLst>
            <pc:docMk/>
            <pc:sldMk cId="257635941" sldId="400"/>
            <ac:spMk id="4" creationId="{B655123C-3B5D-4571-9201-2120350A03BA}"/>
          </ac:spMkLst>
        </pc:spChg>
      </pc:sldChg>
      <pc:sldChg chg="modSp">
        <pc:chgData name="Carlos Leonel Ramirez Martinez" userId="14d3900238d93848" providerId="LiveId" clId="{3CB396AB-BEEF-4D8F-959D-08B2987DE89F}" dt="2022-03-22T20:57:45.313" v="62"/>
        <pc:sldMkLst>
          <pc:docMk/>
          <pc:sldMk cId="3911896228" sldId="402"/>
        </pc:sldMkLst>
        <pc:spChg chg="mod">
          <ac:chgData name="Carlos Leonel Ramirez Martinez" userId="14d3900238d93848" providerId="LiveId" clId="{3CB396AB-BEEF-4D8F-959D-08B2987DE89F}" dt="2022-03-22T20:57:45.313" v="62"/>
          <ac:spMkLst>
            <pc:docMk/>
            <pc:sldMk cId="3911896228" sldId="402"/>
            <ac:spMk id="4" creationId="{B655123C-3B5D-4571-9201-2120350A03BA}"/>
          </ac:spMkLst>
        </pc:spChg>
      </pc:sldChg>
      <pc:sldChg chg="modSp">
        <pc:chgData name="Carlos Leonel Ramirez Martinez" userId="14d3900238d93848" providerId="LiveId" clId="{3CB396AB-BEEF-4D8F-959D-08B2987DE89F}" dt="2022-03-22T20:57:45.313" v="62"/>
        <pc:sldMkLst>
          <pc:docMk/>
          <pc:sldMk cId="2572924044" sldId="403"/>
        </pc:sldMkLst>
        <pc:spChg chg="mod">
          <ac:chgData name="Carlos Leonel Ramirez Martinez" userId="14d3900238d93848" providerId="LiveId" clId="{3CB396AB-BEEF-4D8F-959D-08B2987DE89F}" dt="2022-03-22T20:57:45.313" v="62"/>
          <ac:spMkLst>
            <pc:docMk/>
            <pc:sldMk cId="2572924044" sldId="403"/>
            <ac:spMk id="4" creationId="{B655123C-3B5D-4571-9201-2120350A03BA}"/>
          </ac:spMkLst>
        </pc:spChg>
      </pc:sldChg>
      <pc:sldChg chg="modSp">
        <pc:chgData name="Carlos Leonel Ramirez Martinez" userId="14d3900238d93848" providerId="LiveId" clId="{3CB396AB-BEEF-4D8F-959D-08B2987DE89F}" dt="2022-03-22T20:57:45.313" v="62"/>
        <pc:sldMkLst>
          <pc:docMk/>
          <pc:sldMk cId="3886102923" sldId="404"/>
        </pc:sldMkLst>
        <pc:spChg chg="mod">
          <ac:chgData name="Carlos Leonel Ramirez Martinez" userId="14d3900238d93848" providerId="LiveId" clId="{3CB396AB-BEEF-4D8F-959D-08B2987DE89F}" dt="2022-03-22T20:57:45.313" v="62"/>
          <ac:spMkLst>
            <pc:docMk/>
            <pc:sldMk cId="3886102923" sldId="404"/>
            <ac:spMk id="4" creationId="{B655123C-3B5D-4571-9201-2120350A03BA}"/>
          </ac:spMkLst>
        </pc:spChg>
      </pc:sldChg>
      <pc:sldChg chg="modSp">
        <pc:chgData name="Carlos Leonel Ramirez Martinez" userId="14d3900238d93848" providerId="LiveId" clId="{3CB396AB-BEEF-4D8F-959D-08B2987DE89F}" dt="2022-03-22T20:57:45.313" v="62"/>
        <pc:sldMkLst>
          <pc:docMk/>
          <pc:sldMk cId="3155467573" sldId="405"/>
        </pc:sldMkLst>
        <pc:spChg chg="mod">
          <ac:chgData name="Carlos Leonel Ramirez Martinez" userId="14d3900238d93848" providerId="LiveId" clId="{3CB396AB-BEEF-4D8F-959D-08B2987DE89F}" dt="2022-03-22T20:57:45.313" v="62"/>
          <ac:spMkLst>
            <pc:docMk/>
            <pc:sldMk cId="3155467573" sldId="405"/>
            <ac:spMk id="4" creationId="{B655123C-3B5D-4571-9201-2120350A03BA}"/>
          </ac:spMkLst>
        </pc:spChg>
      </pc:sldChg>
      <pc:sldChg chg="modSp">
        <pc:chgData name="Carlos Leonel Ramirez Martinez" userId="14d3900238d93848" providerId="LiveId" clId="{3CB396AB-BEEF-4D8F-959D-08B2987DE89F}" dt="2022-03-22T20:57:45.313" v="62"/>
        <pc:sldMkLst>
          <pc:docMk/>
          <pc:sldMk cId="2196177275" sldId="406"/>
        </pc:sldMkLst>
        <pc:spChg chg="mod">
          <ac:chgData name="Carlos Leonel Ramirez Martinez" userId="14d3900238d93848" providerId="LiveId" clId="{3CB396AB-BEEF-4D8F-959D-08B2987DE89F}" dt="2022-03-22T20:57:45.313" v="62"/>
          <ac:spMkLst>
            <pc:docMk/>
            <pc:sldMk cId="2196177275" sldId="406"/>
            <ac:spMk id="4" creationId="{B655123C-3B5D-4571-9201-2120350A03BA}"/>
          </ac:spMkLst>
        </pc:spChg>
      </pc:sldChg>
      <pc:sldChg chg="modSp del">
        <pc:chgData name="Carlos Leonel Ramirez Martinez" userId="14d3900238d93848" providerId="LiveId" clId="{3CB396AB-BEEF-4D8F-959D-08B2987DE89F}" dt="2022-03-22T20:59:09.422" v="70" actId="47"/>
        <pc:sldMkLst>
          <pc:docMk/>
          <pc:sldMk cId="1337583122" sldId="407"/>
        </pc:sldMkLst>
        <pc:spChg chg="mod">
          <ac:chgData name="Carlos Leonel Ramirez Martinez" userId="14d3900238d93848" providerId="LiveId" clId="{3CB396AB-BEEF-4D8F-959D-08B2987DE89F}" dt="2022-03-22T20:57:45.313" v="62"/>
          <ac:spMkLst>
            <pc:docMk/>
            <pc:sldMk cId="1337583122" sldId="407"/>
            <ac:spMk id="4" creationId="{B655123C-3B5D-4571-9201-2120350A03BA}"/>
          </ac:spMkLst>
        </pc:spChg>
      </pc:sldChg>
      <pc:sldChg chg="modSp del">
        <pc:chgData name="Carlos Leonel Ramirez Martinez" userId="14d3900238d93848" providerId="LiveId" clId="{3CB396AB-BEEF-4D8F-959D-08B2987DE89F}" dt="2022-03-22T20:59:09.422" v="70" actId="47"/>
        <pc:sldMkLst>
          <pc:docMk/>
          <pc:sldMk cId="3624180019" sldId="408"/>
        </pc:sldMkLst>
        <pc:spChg chg="mod">
          <ac:chgData name="Carlos Leonel Ramirez Martinez" userId="14d3900238d93848" providerId="LiveId" clId="{3CB396AB-BEEF-4D8F-959D-08B2987DE89F}" dt="2022-03-22T20:57:45.313" v="62"/>
          <ac:spMkLst>
            <pc:docMk/>
            <pc:sldMk cId="3624180019" sldId="408"/>
            <ac:spMk id="4" creationId="{B655123C-3B5D-4571-9201-2120350A03BA}"/>
          </ac:spMkLst>
        </pc:spChg>
      </pc:sldChg>
      <pc:sldChg chg="modSp del">
        <pc:chgData name="Carlos Leonel Ramirez Martinez" userId="14d3900238d93848" providerId="LiveId" clId="{3CB396AB-BEEF-4D8F-959D-08B2987DE89F}" dt="2022-03-22T20:59:09.422" v="70" actId="47"/>
        <pc:sldMkLst>
          <pc:docMk/>
          <pc:sldMk cId="3317469402" sldId="409"/>
        </pc:sldMkLst>
        <pc:spChg chg="mod">
          <ac:chgData name="Carlos Leonel Ramirez Martinez" userId="14d3900238d93848" providerId="LiveId" clId="{3CB396AB-BEEF-4D8F-959D-08B2987DE89F}" dt="2022-03-22T20:57:45.313" v="62"/>
          <ac:spMkLst>
            <pc:docMk/>
            <pc:sldMk cId="3317469402" sldId="409"/>
            <ac:spMk id="4" creationId="{B655123C-3B5D-4571-9201-2120350A03BA}"/>
          </ac:spMkLst>
        </pc:spChg>
      </pc:sldChg>
      <pc:sldChg chg="modSp del">
        <pc:chgData name="Carlos Leonel Ramirez Martinez" userId="14d3900238d93848" providerId="LiveId" clId="{3CB396AB-BEEF-4D8F-959D-08B2987DE89F}" dt="2022-03-22T20:59:09.422" v="70" actId="47"/>
        <pc:sldMkLst>
          <pc:docMk/>
          <pc:sldMk cId="3118033545" sldId="410"/>
        </pc:sldMkLst>
        <pc:spChg chg="mod">
          <ac:chgData name="Carlos Leonel Ramirez Martinez" userId="14d3900238d93848" providerId="LiveId" clId="{3CB396AB-BEEF-4D8F-959D-08B2987DE89F}" dt="2022-03-22T20:57:45.313" v="62"/>
          <ac:spMkLst>
            <pc:docMk/>
            <pc:sldMk cId="3118033545" sldId="410"/>
            <ac:spMk id="4" creationId="{B655123C-3B5D-4571-9201-2120350A03BA}"/>
          </ac:spMkLst>
        </pc:spChg>
      </pc:sldChg>
      <pc:sldChg chg="modSp del">
        <pc:chgData name="Carlos Leonel Ramirez Martinez" userId="14d3900238d93848" providerId="LiveId" clId="{3CB396AB-BEEF-4D8F-959D-08B2987DE89F}" dt="2022-03-22T20:59:09.422" v="70" actId="47"/>
        <pc:sldMkLst>
          <pc:docMk/>
          <pc:sldMk cId="3663603747" sldId="411"/>
        </pc:sldMkLst>
        <pc:spChg chg="mod">
          <ac:chgData name="Carlos Leonel Ramirez Martinez" userId="14d3900238d93848" providerId="LiveId" clId="{3CB396AB-BEEF-4D8F-959D-08B2987DE89F}" dt="2022-03-22T20:57:45.313" v="62"/>
          <ac:spMkLst>
            <pc:docMk/>
            <pc:sldMk cId="3663603747" sldId="411"/>
            <ac:spMk id="4" creationId="{B655123C-3B5D-4571-9201-2120350A03BA}"/>
          </ac:spMkLst>
        </pc:spChg>
      </pc:sldChg>
      <pc:sldChg chg="modSp del">
        <pc:chgData name="Carlos Leonel Ramirez Martinez" userId="14d3900238d93848" providerId="LiveId" clId="{3CB396AB-BEEF-4D8F-959D-08B2987DE89F}" dt="2022-03-22T20:59:09.422" v="70" actId="47"/>
        <pc:sldMkLst>
          <pc:docMk/>
          <pc:sldMk cId="2629665900" sldId="412"/>
        </pc:sldMkLst>
        <pc:spChg chg="mod">
          <ac:chgData name="Carlos Leonel Ramirez Martinez" userId="14d3900238d93848" providerId="LiveId" clId="{3CB396AB-BEEF-4D8F-959D-08B2987DE89F}" dt="2022-03-22T20:57:45.313" v="62"/>
          <ac:spMkLst>
            <pc:docMk/>
            <pc:sldMk cId="2629665900" sldId="412"/>
            <ac:spMk id="4" creationId="{B655123C-3B5D-4571-9201-2120350A03BA}"/>
          </ac:spMkLst>
        </pc:spChg>
      </pc:sldChg>
      <pc:sldChg chg="modSp del">
        <pc:chgData name="Carlos Leonel Ramirez Martinez" userId="14d3900238d93848" providerId="LiveId" clId="{3CB396AB-BEEF-4D8F-959D-08B2987DE89F}" dt="2022-03-22T20:59:09.422" v="70" actId="47"/>
        <pc:sldMkLst>
          <pc:docMk/>
          <pc:sldMk cId="1368905942" sldId="413"/>
        </pc:sldMkLst>
        <pc:spChg chg="mod">
          <ac:chgData name="Carlos Leonel Ramirez Martinez" userId="14d3900238d93848" providerId="LiveId" clId="{3CB396AB-BEEF-4D8F-959D-08B2987DE89F}" dt="2022-03-22T20:57:45.313" v="62"/>
          <ac:spMkLst>
            <pc:docMk/>
            <pc:sldMk cId="1368905942" sldId="413"/>
            <ac:spMk id="4" creationId="{B655123C-3B5D-4571-9201-2120350A03BA}"/>
          </ac:spMkLst>
        </pc:spChg>
      </pc:sldChg>
      <pc:sldChg chg="modSp del">
        <pc:chgData name="Carlos Leonel Ramirez Martinez" userId="14d3900238d93848" providerId="LiveId" clId="{3CB396AB-BEEF-4D8F-959D-08B2987DE89F}" dt="2022-03-22T20:59:09.422" v="70" actId="47"/>
        <pc:sldMkLst>
          <pc:docMk/>
          <pc:sldMk cId="2483172650" sldId="414"/>
        </pc:sldMkLst>
        <pc:spChg chg="mod">
          <ac:chgData name="Carlos Leonel Ramirez Martinez" userId="14d3900238d93848" providerId="LiveId" clId="{3CB396AB-BEEF-4D8F-959D-08B2987DE89F}" dt="2022-03-22T20:57:45.313" v="62"/>
          <ac:spMkLst>
            <pc:docMk/>
            <pc:sldMk cId="2483172650" sldId="414"/>
            <ac:spMk id="4" creationId="{B655123C-3B5D-4571-9201-2120350A03BA}"/>
          </ac:spMkLst>
        </pc:spChg>
      </pc:sldChg>
      <pc:sldChg chg="modSp del">
        <pc:chgData name="Carlos Leonel Ramirez Martinez" userId="14d3900238d93848" providerId="LiveId" clId="{3CB396AB-BEEF-4D8F-959D-08B2987DE89F}" dt="2022-03-22T20:59:09.422" v="70" actId="47"/>
        <pc:sldMkLst>
          <pc:docMk/>
          <pc:sldMk cId="1875465898" sldId="415"/>
        </pc:sldMkLst>
        <pc:spChg chg="mod">
          <ac:chgData name="Carlos Leonel Ramirez Martinez" userId="14d3900238d93848" providerId="LiveId" clId="{3CB396AB-BEEF-4D8F-959D-08B2987DE89F}" dt="2022-03-22T20:57:45.313" v="62"/>
          <ac:spMkLst>
            <pc:docMk/>
            <pc:sldMk cId="1875465898" sldId="415"/>
            <ac:spMk id="4" creationId="{B655123C-3B5D-4571-9201-2120350A03BA}"/>
          </ac:spMkLst>
        </pc:spChg>
      </pc:sldChg>
      <pc:sldChg chg="modSp">
        <pc:chgData name="Carlos Leonel Ramirez Martinez" userId="14d3900238d93848" providerId="LiveId" clId="{3CB396AB-BEEF-4D8F-959D-08B2987DE89F}" dt="2022-03-22T20:57:45.313" v="62"/>
        <pc:sldMkLst>
          <pc:docMk/>
          <pc:sldMk cId="3370416886" sldId="416"/>
        </pc:sldMkLst>
        <pc:spChg chg="mod">
          <ac:chgData name="Carlos Leonel Ramirez Martinez" userId="14d3900238d93848" providerId="LiveId" clId="{3CB396AB-BEEF-4D8F-959D-08B2987DE89F}" dt="2022-03-22T20:57:45.313" v="62"/>
          <ac:spMkLst>
            <pc:docMk/>
            <pc:sldMk cId="3370416886" sldId="416"/>
            <ac:spMk id="4" creationId="{C562D43C-1F2A-4353-B297-AD306B8C4A70}"/>
          </ac:spMkLst>
        </pc:spChg>
      </pc:sldChg>
      <pc:sldChg chg="modSp">
        <pc:chgData name="Carlos Leonel Ramirez Martinez" userId="14d3900238d93848" providerId="LiveId" clId="{3CB396AB-BEEF-4D8F-959D-08B2987DE89F}" dt="2022-03-22T20:57:45.313" v="62"/>
        <pc:sldMkLst>
          <pc:docMk/>
          <pc:sldMk cId="1907888794" sldId="417"/>
        </pc:sldMkLst>
        <pc:spChg chg="mod">
          <ac:chgData name="Carlos Leonel Ramirez Martinez" userId="14d3900238d93848" providerId="LiveId" clId="{3CB396AB-BEEF-4D8F-959D-08B2987DE89F}" dt="2022-03-22T20:57:45.313" v="62"/>
          <ac:spMkLst>
            <pc:docMk/>
            <pc:sldMk cId="1907888794" sldId="417"/>
            <ac:spMk id="4" creationId="{C562D43C-1F2A-4353-B297-AD306B8C4A70}"/>
          </ac:spMkLst>
        </pc:spChg>
      </pc:sldChg>
      <pc:sldChg chg="modSp">
        <pc:chgData name="Carlos Leonel Ramirez Martinez" userId="14d3900238d93848" providerId="LiveId" clId="{3CB396AB-BEEF-4D8F-959D-08B2987DE89F}" dt="2022-03-22T20:57:45.313" v="62"/>
        <pc:sldMkLst>
          <pc:docMk/>
          <pc:sldMk cId="410481640" sldId="418"/>
        </pc:sldMkLst>
        <pc:spChg chg="mod">
          <ac:chgData name="Carlos Leonel Ramirez Martinez" userId="14d3900238d93848" providerId="LiveId" clId="{3CB396AB-BEEF-4D8F-959D-08B2987DE89F}" dt="2022-03-22T20:57:45.313" v="62"/>
          <ac:spMkLst>
            <pc:docMk/>
            <pc:sldMk cId="410481640" sldId="418"/>
            <ac:spMk id="4" creationId="{C562D43C-1F2A-4353-B297-AD306B8C4A70}"/>
          </ac:spMkLst>
        </pc:spChg>
      </pc:sldChg>
      <pc:sldChg chg="del">
        <pc:chgData name="Carlos Leonel Ramirez Martinez" userId="14d3900238d93848" providerId="LiveId" clId="{3CB396AB-BEEF-4D8F-959D-08B2987DE89F}" dt="2022-03-22T20:56:50.923" v="54" actId="47"/>
        <pc:sldMkLst>
          <pc:docMk/>
          <pc:sldMk cId="1213864757" sldId="419"/>
        </pc:sldMkLst>
      </pc:sldChg>
      <pc:sldChg chg="del">
        <pc:chgData name="Carlos Leonel Ramirez Martinez" userId="14d3900238d93848" providerId="LiveId" clId="{3CB396AB-BEEF-4D8F-959D-08B2987DE89F}" dt="2022-03-22T20:56:50.923" v="54" actId="47"/>
        <pc:sldMkLst>
          <pc:docMk/>
          <pc:sldMk cId="953599118" sldId="420"/>
        </pc:sldMkLst>
      </pc:sldChg>
      <pc:sldChg chg="del">
        <pc:chgData name="Carlos Leonel Ramirez Martinez" userId="14d3900238d93848" providerId="LiveId" clId="{3CB396AB-BEEF-4D8F-959D-08B2987DE89F}" dt="2022-03-22T20:56:50.923" v="54" actId="47"/>
        <pc:sldMkLst>
          <pc:docMk/>
          <pc:sldMk cId="3758499118" sldId="421"/>
        </pc:sldMkLst>
      </pc:sldChg>
      <pc:sldChg chg="addSp delSp modSp new mod modClrScheme chgLayout modNotesTx">
        <pc:chgData name="Carlos Leonel Ramirez Martinez" userId="14d3900238d93848" providerId="LiveId" clId="{3CB396AB-BEEF-4D8F-959D-08B2987DE89F}" dt="2022-03-22T20:57:45.313" v="62"/>
        <pc:sldMkLst>
          <pc:docMk/>
          <pc:sldMk cId="2802585462" sldId="422"/>
        </pc:sldMkLst>
        <pc:spChg chg="del mod ord">
          <ac:chgData name="Carlos Leonel Ramirez Martinez" userId="14d3900238d93848" providerId="LiveId" clId="{3CB396AB-BEEF-4D8F-959D-08B2987DE89F}" dt="2022-03-22T20:55:36.675" v="1" actId="700"/>
          <ac:spMkLst>
            <pc:docMk/>
            <pc:sldMk cId="2802585462" sldId="422"/>
            <ac:spMk id="2" creationId="{F87F7EBE-7324-423B-80DB-6F8E75A939FA}"/>
          </ac:spMkLst>
        </pc:spChg>
        <pc:spChg chg="del">
          <ac:chgData name="Carlos Leonel Ramirez Martinez" userId="14d3900238d93848" providerId="LiveId" clId="{3CB396AB-BEEF-4D8F-959D-08B2987DE89F}" dt="2022-03-22T20:55:36.675" v="1" actId="700"/>
          <ac:spMkLst>
            <pc:docMk/>
            <pc:sldMk cId="2802585462" sldId="422"/>
            <ac:spMk id="3" creationId="{8399BAE7-A9D6-4A5D-ABA6-6E53AA707DC0}"/>
          </ac:spMkLst>
        </pc:spChg>
        <pc:spChg chg="add mod ord">
          <ac:chgData name="Carlos Leonel Ramirez Martinez" userId="14d3900238d93848" providerId="LiveId" clId="{3CB396AB-BEEF-4D8F-959D-08B2987DE89F}" dt="2022-03-22T20:57:45.313" v="62"/>
          <ac:spMkLst>
            <pc:docMk/>
            <pc:sldMk cId="2802585462" sldId="422"/>
            <ac:spMk id="4" creationId="{25B5535D-A733-4258-994D-DC43E1B6258A}"/>
          </ac:spMkLst>
        </pc:spChg>
      </pc:sldChg>
      <pc:sldChg chg="delSp new mod modClrScheme chgLayout">
        <pc:chgData name="Carlos Leonel Ramirez Martinez" userId="14d3900238d93848" providerId="LiveId" clId="{3CB396AB-BEEF-4D8F-959D-08B2987DE89F}" dt="2022-03-22T20:59:14.206" v="72" actId="700"/>
        <pc:sldMkLst>
          <pc:docMk/>
          <pc:sldMk cId="287832023" sldId="423"/>
        </pc:sldMkLst>
        <pc:spChg chg="del">
          <ac:chgData name="Carlos Leonel Ramirez Martinez" userId="14d3900238d93848" providerId="LiveId" clId="{3CB396AB-BEEF-4D8F-959D-08B2987DE89F}" dt="2022-03-22T20:59:14.206" v="72" actId="700"/>
          <ac:spMkLst>
            <pc:docMk/>
            <pc:sldMk cId="287832023" sldId="423"/>
            <ac:spMk id="2" creationId="{61B219A0-7E3D-4918-AC9A-323B003A5184}"/>
          </ac:spMkLst>
        </pc:spChg>
        <pc:spChg chg="del">
          <ac:chgData name="Carlos Leonel Ramirez Martinez" userId="14d3900238d93848" providerId="LiveId" clId="{3CB396AB-BEEF-4D8F-959D-08B2987DE89F}" dt="2022-03-22T20:59:14.206" v="72" actId="700"/>
          <ac:spMkLst>
            <pc:docMk/>
            <pc:sldMk cId="287832023" sldId="423"/>
            <ac:spMk id="3" creationId="{B4639BFC-5547-44DE-B2D3-0C8AD057810B}"/>
          </ac:spMkLst>
        </pc:spChg>
        <pc:spChg chg="del">
          <ac:chgData name="Carlos Leonel Ramirez Martinez" userId="14d3900238d93848" providerId="LiveId" clId="{3CB396AB-BEEF-4D8F-959D-08B2987DE89F}" dt="2022-03-22T20:59:14.206" v="72" actId="700"/>
          <ac:spMkLst>
            <pc:docMk/>
            <pc:sldMk cId="287832023" sldId="423"/>
            <ac:spMk id="4" creationId="{4FCE7721-E3BF-4BD9-9337-09DA6142BEF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1D3B09-7FA6-4AF0-A191-94DB35E04BD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F6804B5-1E40-4B6E-A1E9-A48F7E8A4FF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B01B8E-6903-45BA-A25F-2464378F68B7}" type="datetimeFigureOut">
              <a:rPr lang="en-US" smtClean="0"/>
              <a:t>3/22/2022</a:t>
            </a:fld>
            <a:endParaRPr lang="en-US"/>
          </a:p>
        </p:txBody>
      </p:sp>
      <p:sp>
        <p:nvSpPr>
          <p:cNvPr id="4" name="Footer Placeholder 3">
            <a:extLst>
              <a:ext uri="{FF2B5EF4-FFF2-40B4-BE49-F238E27FC236}">
                <a16:creationId xmlns:a16="http://schemas.microsoft.com/office/drawing/2014/main" id="{D529133F-515D-4019-A9B4-9583E9E974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FC6CDB4-E0AD-418B-9DBB-14F55856B60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F8701E-8749-49FF-9136-A8B45F742ABB}" type="slidenum">
              <a:rPr lang="en-US" smtClean="0"/>
              <a:t>‹#›</a:t>
            </a:fld>
            <a:endParaRPr lang="en-US"/>
          </a:p>
        </p:txBody>
      </p:sp>
    </p:spTree>
    <p:extLst>
      <p:ext uri="{BB962C8B-B14F-4D97-AF65-F5344CB8AC3E}">
        <p14:creationId xmlns:p14="http://schemas.microsoft.com/office/powerpoint/2010/main" val="648473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17F30B-65A4-47A6-B5DF-0CC03F3F9D3B}" type="datetimeFigureOut">
              <a:t>3/22/2022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0AA6C2-3ED3-4BD4-AB1E-2A382F0DA5D0}" type="slidenum">
              <a:t>‹#›</a:t>
            </a:fld>
            <a:endParaRPr lang="es-ES"/>
          </a:p>
        </p:txBody>
      </p:sp>
    </p:spTree>
    <p:extLst>
      <p:ext uri="{BB962C8B-B14F-4D97-AF65-F5344CB8AC3E}">
        <p14:creationId xmlns:p14="http://schemas.microsoft.com/office/powerpoint/2010/main" val="2285254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GT" dirty="0" err="1"/>
              <a:t>To</a:t>
            </a:r>
            <a:r>
              <a:rPr lang="es-GT" dirty="0"/>
              <a:t> </a:t>
            </a:r>
            <a:r>
              <a:rPr lang="es-GT" dirty="0" err="1"/>
              <a:t>review</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a:t>
            </a:fld>
            <a:endParaRPr lang="en-US"/>
          </a:p>
        </p:txBody>
      </p:sp>
    </p:spTree>
    <p:extLst>
      <p:ext uri="{BB962C8B-B14F-4D97-AF65-F5344CB8AC3E}">
        <p14:creationId xmlns:p14="http://schemas.microsoft.com/office/powerpoint/2010/main" val="2972675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Puede configurar los dispositivos que ejecutan Junos OS para que sean clientes RADIUS y TACACS+, y puede priorizar el orden en que el software prueba uno o más de los tres métodos de autenticación diferentes.</a:t>
            </a:r>
          </a:p>
          <a:p>
            <a:endParaRPr lang="es-ES" dirty="0"/>
          </a:p>
          <a:p>
            <a:r>
              <a:rPr lang="es-ES" dirty="0"/>
              <a:t>Para cada intento de inicio de sesión, Junos OS prueba los métodos de autenticación en orden, hasta que se acepta la contraseña. Se consulta el siguiente método en el orden de autenticación si el método de autenticación anterior no respondió o si el método rechazó el intento de inicio de sesión. Si no se recibe ninguna respuesta (aceptar o rechazar) de ninguno de los métodos de autenticación enumerados, Junos OS consulta la autenticación local como último recurso.</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5</a:t>
            </a:fld>
            <a:endParaRPr lang="en-US"/>
          </a:p>
        </p:txBody>
      </p:sp>
    </p:spTree>
    <p:extLst>
      <p:ext uri="{BB962C8B-B14F-4D97-AF65-F5344CB8AC3E}">
        <p14:creationId xmlns:p14="http://schemas.microsoft.com/office/powerpoint/2010/main" val="3586280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Cada instrucción de comando o configuración está sujeta a autorización. Junos OS aplica la autorización a todos los usuarios que no son </a:t>
            </a:r>
            <a:r>
              <a:rPr lang="es-ES" dirty="0" err="1"/>
              <a:t>root</a:t>
            </a:r>
            <a:r>
              <a:rPr lang="es-ES" dirty="0"/>
              <a:t> y esta función no se puede deshabilitar.</a:t>
            </a:r>
          </a:p>
          <a:p>
            <a:r>
              <a:rPr lang="es-ES" dirty="0"/>
              <a:t>La autorización se aplica tanto a la interfaz J-Web como a la CLI. Una jerarquía configurada de componentes de autorización, como se muestra en la figura, define si un comando está autorizado.</a:t>
            </a:r>
          </a:p>
          <a:p>
            <a:endParaRPr lang="es-ES" dirty="0"/>
          </a:p>
          <a:p>
            <a:r>
              <a:rPr lang="es-ES" dirty="0"/>
              <a:t>Los diferentes componentes de la autorización son:</a:t>
            </a:r>
          </a:p>
          <a:p>
            <a:r>
              <a:rPr lang="es-ES" dirty="0"/>
              <a:t>- Usuarios</a:t>
            </a:r>
          </a:p>
          <a:p>
            <a:r>
              <a:rPr lang="es-ES" dirty="0"/>
              <a:t>- Clase</a:t>
            </a:r>
          </a:p>
          <a:p>
            <a:r>
              <a:rPr lang="es-ES" dirty="0"/>
              <a:t>- Permisos. y</a:t>
            </a:r>
          </a:p>
          <a:p>
            <a:r>
              <a:rPr lang="es-ES" dirty="0"/>
              <a:t>- Permitir y denegar anulaciones</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14</a:t>
            </a:fld>
            <a:endParaRPr lang="en-US"/>
          </a:p>
        </p:txBody>
      </p:sp>
    </p:spTree>
    <p:extLst>
      <p:ext uri="{BB962C8B-B14F-4D97-AF65-F5344CB8AC3E}">
        <p14:creationId xmlns:p14="http://schemas.microsoft.com/office/powerpoint/2010/main" val="754624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Considere el ejemplo de configuración de autorización que se muestra en la pantalla. Este ejemplo muestra cómo se configuran los distintos componentes de autorización:</a:t>
            </a:r>
          </a:p>
          <a:p>
            <a:endParaRPr lang="es-ES" dirty="0"/>
          </a:p>
          <a:p>
            <a:r>
              <a:rPr lang="es-ES" dirty="0"/>
              <a:t>- El usuario </a:t>
            </a:r>
            <a:r>
              <a:rPr lang="es-ES" dirty="0" err="1"/>
              <a:t>nancy</a:t>
            </a:r>
            <a:r>
              <a:rPr lang="es-ES" dirty="0"/>
              <a:t> es miembro de la clase </a:t>
            </a:r>
            <a:r>
              <a:rPr lang="es-ES" dirty="0" err="1"/>
              <a:t>noc</a:t>
            </a:r>
            <a:r>
              <a:rPr lang="es-ES" dirty="0"/>
              <a:t>—</a:t>
            </a:r>
            <a:r>
              <a:rPr lang="es-ES" dirty="0" err="1"/>
              <a:t>admin</a:t>
            </a:r>
            <a:endParaRPr lang="es-ES" dirty="0"/>
          </a:p>
          <a:p>
            <a:r>
              <a:rPr lang="es-ES" dirty="0"/>
              <a:t>- La clase </a:t>
            </a:r>
            <a:r>
              <a:rPr lang="es-ES" dirty="0" err="1"/>
              <a:t>noc-admin</a:t>
            </a:r>
            <a:r>
              <a:rPr lang="es-ES" dirty="0"/>
              <a:t> tiene los permisos de </a:t>
            </a:r>
            <a:r>
              <a:rPr lang="es-ES" dirty="0" err="1"/>
              <a:t>clear</a:t>
            </a:r>
            <a:r>
              <a:rPr lang="es-ES" dirty="0"/>
              <a:t>, </a:t>
            </a:r>
            <a:r>
              <a:rPr lang="es-ES" dirty="0" err="1"/>
              <a:t>network</a:t>
            </a:r>
            <a:r>
              <a:rPr lang="es-ES" dirty="0"/>
              <a:t>, </a:t>
            </a:r>
            <a:r>
              <a:rPr lang="es-ES" dirty="0" err="1"/>
              <a:t>reset</a:t>
            </a:r>
            <a:r>
              <a:rPr lang="es-ES" dirty="0"/>
              <a:t> y </a:t>
            </a:r>
            <a:r>
              <a:rPr lang="es-ES" dirty="0" err="1"/>
              <a:t>view</a:t>
            </a:r>
            <a:endParaRPr lang="es-ES" dirty="0"/>
          </a:p>
          <a:p>
            <a:r>
              <a:rPr lang="es-ES" dirty="0"/>
              <a:t>- La clase </a:t>
            </a:r>
            <a:r>
              <a:rPr lang="es-ES" dirty="0" err="1"/>
              <a:t>noc</a:t>
            </a:r>
            <a:r>
              <a:rPr lang="es-ES" dirty="0"/>
              <a:t>—</a:t>
            </a:r>
            <a:r>
              <a:rPr lang="es-ES" dirty="0" err="1"/>
              <a:t>admin</a:t>
            </a:r>
            <a:r>
              <a:rPr lang="es-ES" dirty="0"/>
              <a:t> puede ingresar al modo de configuración usando el comando configure private y puede alterar los parámetros de configuración en los niveles de jerarquía [</a:t>
            </a:r>
            <a:r>
              <a:rPr lang="es-ES" dirty="0" err="1"/>
              <a:t>edit</a:t>
            </a:r>
            <a:r>
              <a:rPr lang="es-ES" dirty="0"/>
              <a:t> interfaces] y [</a:t>
            </a:r>
            <a:r>
              <a:rPr lang="es-ES" dirty="0" err="1"/>
              <a:t>edit</a:t>
            </a:r>
            <a:r>
              <a:rPr lang="es-ES" dirty="0"/>
              <a:t> firewall].</a:t>
            </a:r>
          </a:p>
          <a:p>
            <a:r>
              <a:rPr lang="es-ES" dirty="0"/>
              <a:t>- A la clase nos-</a:t>
            </a:r>
            <a:r>
              <a:rPr lang="es-ES" dirty="0" err="1"/>
              <a:t>admin</a:t>
            </a:r>
            <a:r>
              <a:rPr lang="es-ES" dirty="0"/>
              <a:t> se le niega la capacidad de manipular archivos usando el comando de archivo del modo operativo y se excluye específicamente de navegar o ver los detalles de configuración en el nivel de jerarquía [</a:t>
            </a:r>
            <a:r>
              <a:rPr lang="es-ES" dirty="0" err="1"/>
              <a:t>edit</a:t>
            </a:r>
            <a:r>
              <a:rPr lang="es-ES" dirty="0"/>
              <a:t> </a:t>
            </a:r>
            <a:r>
              <a:rPr lang="es-ES" dirty="0" err="1"/>
              <a:t>groups</a:t>
            </a:r>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18</a:t>
            </a:fld>
            <a:endParaRPr lang="en-US"/>
          </a:p>
        </p:txBody>
      </p:sp>
    </p:spTree>
    <p:extLst>
      <p:ext uri="{BB962C8B-B14F-4D97-AF65-F5344CB8AC3E}">
        <p14:creationId xmlns:p14="http://schemas.microsoft.com/office/powerpoint/2010/main" val="3478977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800" dirty="0">
                <a:effectLst/>
                <a:latin typeface="Calibri" panose="020F0502020204030204" pitchFamily="34" charset="0"/>
                <a:ea typeface="Calibri" panose="020F0502020204030204" pitchFamily="34" charset="0"/>
                <a:cs typeface="Times New Roman" panose="02020603050405020304" pitchFamily="18" charset="0"/>
              </a:rPr>
              <a:t>Ciertas fallas pueden hacer que el dispositivo de almacenamiento, que contiene los archivos de configuración, quede inutilizable. En el caso de un desastre de este tipo, podría ser útil tener el archivo de configuración más reciente almacenado en un dispositivo separado, como un servidor FTP o SCP.</a:t>
            </a:r>
          </a:p>
          <a:p>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r>
              <a:rPr lang="es-ES" sz="1800" dirty="0">
                <a:effectLst/>
                <a:latin typeface="Calibri" panose="020F0502020204030204" pitchFamily="34" charset="0"/>
                <a:ea typeface="Calibri" panose="020F0502020204030204" pitchFamily="34" charset="0"/>
                <a:cs typeface="Times New Roman" panose="02020603050405020304" pitchFamily="18" charset="0"/>
              </a:rPr>
              <a:t>Para hacer una copia de seguridad automática del archivo de configuración de un sistema, en un dispositivo remoto, configure los parámetros de archivo de configuración necesarios en el nivel de jerarquía [editar archivo del sistema].</a:t>
            </a:r>
          </a:p>
          <a:p>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r>
              <a:rPr lang="es-ES" sz="1800" dirty="0">
                <a:effectLst/>
                <a:latin typeface="Calibri" panose="020F0502020204030204" pitchFamily="34" charset="0"/>
                <a:ea typeface="Calibri" panose="020F0502020204030204" pitchFamily="34" charset="0"/>
                <a:cs typeface="Times New Roman" panose="02020603050405020304" pitchFamily="18" charset="0"/>
              </a:rPr>
              <a:t>Cuando configura el sistema para transferir sus archivos de configuración, especifica un sitio de archivo, en forma de URL, al que se transfieren los archivos.</a:t>
            </a:r>
          </a:p>
          <a:p>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r>
              <a:rPr lang="es-ES" sz="1800" dirty="0">
                <a:effectLst/>
                <a:latin typeface="Calibri" panose="020F0502020204030204" pitchFamily="34" charset="0"/>
                <a:ea typeface="Calibri" panose="020F0502020204030204" pitchFamily="34" charset="0"/>
                <a:cs typeface="Times New Roman" panose="02020603050405020304" pitchFamily="18" charset="0"/>
              </a:rPr>
              <a:t>Si especifica más de un sitio de archivo, el sistema intenta transferir el archivo de configuración al primer sitio de archivo de la lista, moviéndose al siguiente sitio solo si la transferencia falla.</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20</a:t>
            </a:fld>
            <a:endParaRPr lang="en-US"/>
          </a:p>
        </p:txBody>
      </p:sp>
    </p:spTree>
    <p:extLst>
      <p:ext uri="{BB962C8B-B14F-4D97-AF65-F5344CB8AC3E}">
        <p14:creationId xmlns:p14="http://schemas.microsoft.com/office/powerpoint/2010/main" val="36579308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En blanco">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F1B5009-1DC7-4579-B573-EE3DE40F0BBF}"/>
              </a:ext>
            </a:extLst>
          </p:cNvPr>
          <p:cNvPicPr>
            <a:picLocks noChangeAspect="1"/>
          </p:cNvPicPr>
          <p:nvPr userDrawn="1"/>
        </p:nvPicPr>
        <p:blipFill>
          <a:blip r:embed="rId2"/>
          <a:stretch>
            <a:fillRect/>
          </a:stretch>
        </p:blipFill>
        <p:spPr>
          <a:xfrm>
            <a:off x="113489" y="-6350"/>
            <a:ext cx="11965021" cy="6858000"/>
          </a:xfrm>
          <a:prstGeom prst="rect">
            <a:avLst/>
          </a:prstGeom>
        </p:spPr>
      </p:pic>
      <p:sp>
        <p:nvSpPr>
          <p:cNvPr id="2" name="Marcador de fecha 1"/>
          <p:cNvSpPr>
            <a:spLocks noGrp="1"/>
          </p:cNvSpPr>
          <p:nvPr>
            <p:ph type="dt" sz="half" idx="10"/>
          </p:nvPr>
        </p:nvSpPr>
        <p:spPr/>
        <p:txBody>
          <a:bodyPr/>
          <a:lstStyle/>
          <a:p>
            <a:fld id="{40771E8B-6CA5-40B2-8038-0E112F3DAC1C}" type="datetimeFigureOut">
              <a:rPr lang="es-ES" smtClean="0"/>
              <a:t>22/03/2022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a:t>
            </a:fld>
            <a:endParaRPr lang="es-ES"/>
          </a:p>
        </p:txBody>
      </p:sp>
      <p:pic>
        <p:nvPicPr>
          <p:cNvPr id="5" name="Picture 2" descr="Edutek.org.gt - Photos | Facebook">
            <a:extLst>
              <a:ext uri="{FF2B5EF4-FFF2-40B4-BE49-F238E27FC236}">
                <a16:creationId xmlns:a16="http://schemas.microsoft.com/office/drawing/2014/main" id="{DE2DE4B3-B39B-4E94-8EF4-5C3BFC5F766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9A2EC9BE-BDC2-4822-BE21-E0E2FEA1BDAE}"/>
              </a:ext>
            </a:extLst>
          </p:cNvPr>
          <p:cNvSpPr/>
          <p:nvPr userDrawn="1"/>
        </p:nvSpPr>
        <p:spPr>
          <a:xfrm>
            <a:off x="3431187" y="2765042"/>
            <a:ext cx="8571123" cy="2346593"/>
          </a:xfrm>
          <a:prstGeom prst="rect">
            <a:avLst/>
          </a:prstGeom>
          <a:solidFill>
            <a:srgbClr val="76B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ítulo 1">
            <a:extLst>
              <a:ext uri="{FF2B5EF4-FFF2-40B4-BE49-F238E27FC236}">
                <a16:creationId xmlns:a16="http://schemas.microsoft.com/office/drawing/2014/main" id="{5558E4E8-BC26-4373-B9B0-7A3C741F17F1}"/>
              </a:ext>
            </a:extLst>
          </p:cNvPr>
          <p:cNvSpPr>
            <a:spLocks noGrp="1"/>
          </p:cNvSpPr>
          <p:nvPr>
            <p:ph type="ctrTitle" hasCustomPrompt="1"/>
          </p:nvPr>
        </p:nvSpPr>
        <p:spPr>
          <a:xfrm>
            <a:off x="3431186" y="2765041"/>
            <a:ext cx="8571123" cy="2346593"/>
          </a:xfrm>
        </p:spPr>
        <p:txBody>
          <a:bodyPr anchor="ctr"/>
          <a:lstStyle>
            <a:lvl1pPr algn="ctr">
              <a:defRPr sz="6000" b="0">
                <a:solidFill>
                  <a:schemeClr val="bg1"/>
                </a:solidFill>
                <a:latin typeface="+mj-lt"/>
              </a:defRPr>
            </a:lvl1pPr>
          </a:lstStyle>
          <a:p>
            <a:r>
              <a:rPr lang="es-ES" dirty="0"/>
              <a:t>Haga clic para modificar el estilo de título del patrón</a:t>
            </a:r>
          </a:p>
        </p:txBody>
      </p:sp>
    </p:spTree>
    <p:extLst>
      <p:ext uri="{BB962C8B-B14F-4D97-AF65-F5344CB8AC3E}">
        <p14:creationId xmlns:p14="http://schemas.microsoft.com/office/powerpoint/2010/main" val="322980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396875" y="1349376"/>
            <a:ext cx="5157787" cy="823912"/>
          </a:xfrm>
        </p:spPr>
        <p:txBody>
          <a:bodyPr anchor="b"/>
          <a:lstStyle>
            <a:lvl1pPr marL="0" indent="0">
              <a:buNone/>
              <a:defRPr sz="2400" b="1">
                <a:solidFill>
                  <a:srgbClr val="84B13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396875" y="2176462"/>
            <a:ext cx="5157787" cy="3684588"/>
          </a:xfrm>
        </p:spPr>
        <p:txBody>
          <a:bodyPr/>
          <a:lstStyle>
            <a:lvl1pPr>
              <a:defRPr sz="2400"/>
            </a:lvl1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386512" y="1349376"/>
            <a:ext cx="5183188" cy="823912"/>
          </a:xfrm>
        </p:spPr>
        <p:txBody>
          <a:bodyPr anchor="b"/>
          <a:lstStyle>
            <a:lvl1pPr marL="0" indent="0">
              <a:buNone/>
              <a:defRPr sz="2400" b="1">
                <a:solidFill>
                  <a:srgbClr val="84B13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386512" y="2203448"/>
            <a:ext cx="5183188" cy="3684588"/>
          </a:xfrm>
        </p:spPr>
        <p:txBody>
          <a:bodyPr/>
          <a:lstStyle>
            <a:lvl1pPr>
              <a:defRPr sz="2400"/>
            </a:lvl1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22/03/2022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a:t>
            </a:fld>
            <a:endParaRPr lang="es-ES"/>
          </a:p>
        </p:txBody>
      </p:sp>
      <p:sp>
        <p:nvSpPr>
          <p:cNvPr id="10" name="Rectangle 9">
            <a:extLst>
              <a:ext uri="{FF2B5EF4-FFF2-40B4-BE49-F238E27FC236}">
                <a16:creationId xmlns:a16="http://schemas.microsoft.com/office/drawing/2014/main" id="{FE291951-DB56-4D1B-9F46-FC87304FBD12}"/>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Logo, company name&#10;&#10;Description automatically generated">
            <a:extLst>
              <a:ext uri="{FF2B5EF4-FFF2-40B4-BE49-F238E27FC236}">
                <a16:creationId xmlns:a16="http://schemas.microsoft.com/office/drawing/2014/main" id="{12814E8A-5241-4090-AE8B-61C4562A75C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2" name="Título 1">
            <a:extLst>
              <a:ext uri="{FF2B5EF4-FFF2-40B4-BE49-F238E27FC236}">
                <a16:creationId xmlns:a16="http://schemas.microsoft.com/office/drawing/2014/main" id="{5DAAFEA9-81D1-41EC-A873-AA76108968D8}"/>
              </a:ext>
            </a:extLst>
          </p:cNvPr>
          <p:cNvSpPr>
            <a:spLocks noGrp="1"/>
          </p:cNvSpPr>
          <p:nvPr>
            <p:ph type="title" hasCustomPrompt="1"/>
          </p:nvPr>
        </p:nvSpPr>
        <p:spPr>
          <a:xfrm>
            <a:off x="2085975" y="22225"/>
            <a:ext cx="10106024" cy="484187"/>
          </a:xfrm>
        </p:spPr>
        <p:txBody>
          <a:bodyPr>
            <a:normAutofit/>
          </a:bodyPr>
          <a:lstStyle>
            <a:lvl1pPr>
              <a:defRPr sz="3200"/>
            </a:lvl1pPr>
          </a:lstStyle>
          <a:p>
            <a:r>
              <a:rPr lang="es-ES"/>
              <a:t>Haga clic para modificar el estilo de título del patrón</a:t>
            </a:r>
          </a:p>
        </p:txBody>
      </p:sp>
      <p:sp>
        <p:nvSpPr>
          <p:cNvPr id="13" name="Content Placeholder 13">
            <a:extLst>
              <a:ext uri="{FF2B5EF4-FFF2-40B4-BE49-F238E27FC236}">
                <a16:creationId xmlns:a16="http://schemas.microsoft.com/office/drawing/2014/main" id="{CD922332-D4D6-45CA-AB7B-86F796C031DE}"/>
              </a:ext>
            </a:extLst>
          </p:cNvPr>
          <p:cNvSpPr>
            <a:spLocks noGrp="1"/>
          </p:cNvSpPr>
          <p:nvPr>
            <p:ph sz="quarter" idx="13" hasCustomPrompt="1"/>
          </p:nvPr>
        </p:nvSpPr>
        <p:spPr>
          <a:xfrm>
            <a:off x="2085975" y="508000"/>
            <a:ext cx="7699551" cy="511175"/>
          </a:xfrm>
        </p:spPr>
        <p:txBody>
          <a:bodyPr/>
          <a:lstStyle>
            <a:lvl1pPr marL="0" indent="0">
              <a:buNone/>
              <a:defRPr>
                <a:solidFill>
                  <a:schemeClr val="bg1"/>
                </a:solidFill>
              </a:defRPr>
            </a:lvl1pPr>
            <a:lvl2pPr marL="457200" indent="0">
              <a:buNone/>
              <a:defRPr/>
            </a:lvl2pPr>
          </a:lstStyle>
          <a:p>
            <a:pPr lvl="0"/>
            <a:r>
              <a:rPr lang="en-US"/>
              <a:t>Subtitle</a:t>
            </a:r>
          </a:p>
        </p:txBody>
      </p:sp>
      <p:pic>
        <p:nvPicPr>
          <p:cNvPr id="14" name="Picture 2" descr="Edutek.org.gt - Photos | Facebook">
            <a:extLst>
              <a:ext uri="{FF2B5EF4-FFF2-40B4-BE49-F238E27FC236}">
                <a16:creationId xmlns:a16="http://schemas.microsoft.com/office/drawing/2014/main" id="{836380F8-0550-4CDC-A2C6-66BCB622957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41077" y="-1"/>
            <a:ext cx="1050923" cy="1050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394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40771E8B-6CA5-40B2-8038-0E112F3DAC1C}" type="datetimeFigureOut">
              <a:rPr lang="es-ES" smtClean="0"/>
              <a:t>22/03/2022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a:t>
            </a:fld>
            <a:endParaRPr lang="es-ES"/>
          </a:p>
        </p:txBody>
      </p:sp>
      <p:sp>
        <p:nvSpPr>
          <p:cNvPr id="6" name="Rectangle 5">
            <a:extLst>
              <a:ext uri="{FF2B5EF4-FFF2-40B4-BE49-F238E27FC236}">
                <a16:creationId xmlns:a16="http://schemas.microsoft.com/office/drawing/2014/main" id="{BB38F71A-AF48-47AD-8FAC-BC00514DE8A9}"/>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ogo, company name&#10;&#10;Description automatically generated">
            <a:extLst>
              <a:ext uri="{FF2B5EF4-FFF2-40B4-BE49-F238E27FC236}">
                <a16:creationId xmlns:a16="http://schemas.microsoft.com/office/drawing/2014/main" id="{5C5C14D9-0059-4251-A4DD-895A37A1B22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2" name="Título 1">
            <a:extLst>
              <a:ext uri="{FF2B5EF4-FFF2-40B4-BE49-F238E27FC236}">
                <a16:creationId xmlns:a16="http://schemas.microsoft.com/office/drawing/2014/main" id="{7E6D3297-5522-41F9-839E-0917CCD57738}"/>
              </a:ext>
            </a:extLst>
          </p:cNvPr>
          <p:cNvSpPr>
            <a:spLocks noGrp="1"/>
          </p:cNvSpPr>
          <p:nvPr>
            <p:ph type="title" hasCustomPrompt="1"/>
          </p:nvPr>
        </p:nvSpPr>
        <p:spPr>
          <a:xfrm>
            <a:off x="2085975" y="19053"/>
            <a:ext cx="10106023" cy="1020763"/>
          </a:xfrm>
        </p:spPr>
        <p:txBody>
          <a:bodyPr>
            <a:noAutofit/>
          </a:bodyPr>
          <a:lstStyle>
            <a:lvl1pPr>
              <a:defRPr sz="3600"/>
            </a:lvl1pPr>
          </a:lstStyle>
          <a:p>
            <a:r>
              <a:rPr lang="es-ES"/>
              <a:t>Haga clic para modificar el estilo de título del patrón</a:t>
            </a:r>
          </a:p>
        </p:txBody>
      </p:sp>
      <p:pic>
        <p:nvPicPr>
          <p:cNvPr id="13" name="Picture 2" descr="Edutek.org.gt - Photos | Facebook">
            <a:extLst>
              <a:ext uri="{FF2B5EF4-FFF2-40B4-BE49-F238E27FC236}">
                <a16:creationId xmlns:a16="http://schemas.microsoft.com/office/drawing/2014/main" id="{F769DED8-E500-463A-8819-4B13472DD3D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0658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bg>
      <p:bgPr>
        <a:solidFill>
          <a:srgbClr val="84B135"/>
        </a:solidFill>
        <a:effectLst/>
      </p:bgPr>
    </p:bg>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22/03/2022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a:t>
            </a:fld>
            <a:endParaRPr lang="es-ES"/>
          </a:p>
        </p:txBody>
      </p:sp>
      <p:pic>
        <p:nvPicPr>
          <p:cNvPr id="5" name="Picture 2" descr="Edutek.org.gt - Photos | Facebook">
            <a:extLst>
              <a:ext uri="{FF2B5EF4-FFF2-40B4-BE49-F238E27FC236}">
                <a16:creationId xmlns:a16="http://schemas.microsoft.com/office/drawing/2014/main" id="{DE2DE4B3-B39B-4E94-8EF4-5C3BFC5F766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375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22/03/2022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pic>
        <p:nvPicPr>
          <p:cNvPr id="8" name="Picture 2" descr="Edutek.org.gt - Photos | Facebook">
            <a:extLst>
              <a:ext uri="{FF2B5EF4-FFF2-40B4-BE49-F238E27FC236}">
                <a16:creationId xmlns:a16="http://schemas.microsoft.com/office/drawing/2014/main" id="{1E109E8C-C10D-41BE-B6AD-F931D366A2F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449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22/03/2022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pic>
        <p:nvPicPr>
          <p:cNvPr id="8" name="Picture 2" descr="Edutek.org.gt - Photos | Facebook">
            <a:extLst>
              <a:ext uri="{FF2B5EF4-FFF2-40B4-BE49-F238E27FC236}">
                <a16:creationId xmlns:a16="http://schemas.microsoft.com/office/drawing/2014/main" id="{4E1B7C6D-1776-417E-8698-A2D55A442E0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03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22/03/2022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pic>
        <p:nvPicPr>
          <p:cNvPr id="7" name="Picture 2" descr="Edutek.org.gt - Photos | Facebook">
            <a:extLst>
              <a:ext uri="{FF2B5EF4-FFF2-40B4-BE49-F238E27FC236}">
                <a16:creationId xmlns:a16="http://schemas.microsoft.com/office/drawing/2014/main" id="{B48B156B-B646-46EA-AEE1-18A099FFF58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863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22/03/2022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pic>
        <p:nvPicPr>
          <p:cNvPr id="7" name="Picture 2" descr="Edutek.org.gt - Photos | Facebook">
            <a:extLst>
              <a:ext uri="{FF2B5EF4-FFF2-40B4-BE49-F238E27FC236}">
                <a16:creationId xmlns:a16="http://schemas.microsoft.com/office/drawing/2014/main" id="{B52A7984-A307-4962-A3BB-7A1A39B0F5B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Encabezado de secció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08FEE00-7B39-4FE8-9EA7-F6174DEB64B5}"/>
              </a:ext>
            </a:extLst>
          </p:cNvPr>
          <p:cNvPicPr>
            <a:picLocks noChangeAspect="1"/>
          </p:cNvPicPr>
          <p:nvPr userDrawn="1"/>
        </p:nvPicPr>
        <p:blipFill rotWithShape="1">
          <a:blip r:embed="rId2"/>
          <a:srcRect l="15536"/>
          <a:stretch/>
        </p:blipFill>
        <p:spPr>
          <a:xfrm>
            <a:off x="682171" y="0"/>
            <a:ext cx="11509829" cy="6858000"/>
          </a:xfrm>
          <a:prstGeom prst="rect">
            <a:avLst/>
          </a:prstGeom>
        </p:spPr>
      </p:pic>
      <p:sp>
        <p:nvSpPr>
          <p:cNvPr id="2" name="Título 1"/>
          <p:cNvSpPr>
            <a:spLocks noGrp="1"/>
          </p:cNvSpPr>
          <p:nvPr>
            <p:ph type="title" hasCustomPrompt="1"/>
          </p:nvPr>
        </p:nvSpPr>
        <p:spPr>
          <a:xfrm>
            <a:off x="393673" y="2083242"/>
            <a:ext cx="6660269" cy="1358458"/>
          </a:xfrm>
        </p:spPr>
        <p:txBody>
          <a:bodyPr anchor="t">
            <a:noAutofit/>
          </a:bodyPr>
          <a:lstStyle>
            <a:lvl1pPr>
              <a:defRPr sz="4400">
                <a:solidFill>
                  <a:srgbClr val="79A034"/>
                </a:solidFill>
              </a:defRPr>
            </a:lvl1pPr>
          </a:lstStyle>
          <a:p>
            <a:r>
              <a:rPr lang="es-ES" dirty="0"/>
              <a:t>Haga clic para modificar el estilo de 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22/03/2022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pic>
        <p:nvPicPr>
          <p:cNvPr id="8" name="Picture 2" descr="Edutek.org.gt - Photos | Facebook">
            <a:extLst>
              <a:ext uri="{FF2B5EF4-FFF2-40B4-BE49-F238E27FC236}">
                <a16:creationId xmlns:a16="http://schemas.microsoft.com/office/drawing/2014/main" id="{0F3A501F-AEC3-48F0-8135-9B03E921B26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01400" y="0"/>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1D51B06D-F308-47CD-A0B2-87A731C83A06}"/>
              </a:ext>
            </a:extLst>
          </p:cNvPr>
          <p:cNvSpPr/>
          <p:nvPr userDrawn="1"/>
        </p:nvSpPr>
        <p:spPr>
          <a:xfrm>
            <a:off x="393674" y="1621577"/>
            <a:ext cx="2916055" cy="461665"/>
          </a:xfrm>
          <a:prstGeom prst="rect">
            <a:avLst/>
          </a:prstGeom>
          <a:noFill/>
        </p:spPr>
        <p:txBody>
          <a:bodyPr wrap="none" lIns="91440" tIns="45720" rIns="91440" bIns="45720">
            <a:spAutoFit/>
          </a:bodyPr>
          <a:lstStyle/>
          <a:p>
            <a:pPr algn="l"/>
            <a:r>
              <a:rPr lang="es-GT" sz="2400" b="0" cap="none" spc="0" dirty="0">
                <a:ln w="0"/>
                <a:solidFill>
                  <a:schemeClr val="tx1"/>
                </a:solidFill>
                <a:effectLst>
                  <a:outerShdw blurRad="38100" dist="19050" dir="2700000" algn="tl" rotWithShape="0">
                    <a:schemeClr val="dk1">
                      <a:alpha val="40000"/>
                    </a:schemeClr>
                  </a:outerShdw>
                </a:effectLst>
              </a:rPr>
              <a:t>Bienvenido</a:t>
            </a:r>
            <a:r>
              <a:rPr lang="en-US" sz="2400" b="0" cap="none" spc="0" dirty="0">
                <a:ln w="0"/>
                <a:solidFill>
                  <a:schemeClr val="tx1"/>
                </a:solidFill>
                <a:effectLst>
                  <a:outerShdw blurRad="38100" dist="19050" dir="2700000" algn="tl" rotWithShape="0">
                    <a:schemeClr val="dk1">
                      <a:alpha val="40000"/>
                    </a:schemeClr>
                  </a:outerShdw>
                </a:effectLst>
              </a:rPr>
              <a:t> al </a:t>
            </a:r>
            <a:r>
              <a:rPr lang="en-US" sz="2400" b="0" cap="none" spc="0" dirty="0" err="1">
                <a:ln w="0"/>
                <a:solidFill>
                  <a:schemeClr val="tx1"/>
                </a:solidFill>
                <a:effectLst>
                  <a:outerShdw blurRad="38100" dist="19050" dir="2700000" algn="tl" rotWithShape="0">
                    <a:schemeClr val="dk1">
                      <a:alpha val="40000"/>
                    </a:schemeClr>
                  </a:outerShdw>
                </a:effectLst>
              </a:rPr>
              <a:t>Módulo</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618E723A-9CA5-4B0D-87DC-CD7FE6258C67}"/>
              </a:ext>
            </a:extLst>
          </p:cNvPr>
          <p:cNvSpPr/>
          <p:nvPr userDrawn="1"/>
        </p:nvSpPr>
        <p:spPr>
          <a:xfrm>
            <a:off x="393674" y="3485102"/>
            <a:ext cx="4847994" cy="461665"/>
          </a:xfrm>
          <a:prstGeom prst="rect">
            <a:avLst/>
          </a:prstGeom>
          <a:noFill/>
        </p:spPr>
        <p:txBody>
          <a:bodyPr wrap="none" lIns="91440" tIns="45720" rIns="91440" bIns="45720">
            <a:spAutoFit/>
          </a:bodyPr>
          <a:lstStyle/>
          <a:p>
            <a:pPr algn="l"/>
            <a:r>
              <a:rPr lang="es-GT" sz="2400" b="0" cap="none" spc="0" dirty="0">
                <a:ln w="0"/>
                <a:solidFill>
                  <a:schemeClr val="tx1"/>
                </a:solidFill>
                <a:effectLst>
                  <a:outerShdw blurRad="38100" dist="19050" dir="2700000" algn="tl" rotWithShape="0">
                    <a:schemeClr val="dk1">
                      <a:alpha val="40000"/>
                    </a:schemeClr>
                  </a:outerShdw>
                </a:effectLst>
              </a:rPr>
              <a:t>Al final de este modulo, usted podrá:</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4" name="Text Placeholder 13">
            <a:extLst>
              <a:ext uri="{FF2B5EF4-FFF2-40B4-BE49-F238E27FC236}">
                <a16:creationId xmlns:a16="http://schemas.microsoft.com/office/drawing/2014/main" id="{52E0E57F-3575-47B2-AD03-7B343CB27513}"/>
              </a:ext>
            </a:extLst>
          </p:cNvPr>
          <p:cNvSpPr>
            <a:spLocks noGrp="1"/>
          </p:cNvSpPr>
          <p:nvPr>
            <p:ph type="body" sz="quarter" idx="13"/>
          </p:nvPr>
        </p:nvSpPr>
        <p:spPr>
          <a:xfrm>
            <a:off x="393672" y="3993357"/>
            <a:ext cx="6442557" cy="19420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6648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8014BE1-96EE-4910-9070-D3A55DF9F481}"/>
              </a:ext>
            </a:extLst>
          </p:cNvPr>
          <p:cNvPicPr>
            <a:picLocks noChangeAspect="1"/>
          </p:cNvPicPr>
          <p:nvPr userDrawn="1"/>
        </p:nvPicPr>
        <p:blipFill rotWithShape="1">
          <a:blip r:embed="rId2"/>
          <a:srcRect t="241"/>
          <a:stretch/>
        </p:blipFill>
        <p:spPr>
          <a:xfrm>
            <a:off x="0" y="-16462"/>
            <a:ext cx="12192000" cy="6874462"/>
          </a:xfrm>
          <a:prstGeom prst="rect">
            <a:avLst/>
          </a:prstGeom>
        </p:spPr>
      </p:pic>
      <p:sp>
        <p:nvSpPr>
          <p:cNvPr id="3" name="Date Placeholder 2">
            <a:extLst>
              <a:ext uri="{FF2B5EF4-FFF2-40B4-BE49-F238E27FC236}">
                <a16:creationId xmlns:a16="http://schemas.microsoft.com/office/drawing/2014/main" id="{00CE631F-9AD1-4AB4-B6D0-10E2F7097F74}"/>
              </a:ext>
            </a:extLst>
          </p:cNvPr>
          <p:cNvSpPr>
            <a:spLocks noGrp="1"/>
          </p:cNvSpPr>
          <p:nvPr>
            <p:ph type="dt" sz="half" idx="10"/>
          </p:nvPr>
        </p:nvSpPr>
        <p:spPr/>
        <p:txBody>
          <a:bodyPr/>
          <a:lstStyle/>
          <a:p>
            <a:fld id="{40771E8B-6CA5-40B2-8038-0E112F3DAC1C}" type="datetimeFigureOut">
              <a:rPr lang="es-ES" smtClean="0"/>
              <a:t>22/03/2022</a:t>
            </a:fld>
            <a:endParaRPr lang="es-ES"/>
          </a:p>
        </p:txBody>
      </p:sp>
      <p:sp>
        <p:nvSpPr>
          <p:cNvPr id="4" name="Footer Placeholder 3">
            <a:extLst>
              <a:ext uri="{FF2B5EF4-FFF2-40B4-BE49-F238E27FC236}">
                <a16:creationId xmlns:a16="http://schemas.microsoft.com/office/drawing/2014/main" id="{5844A98F-A514-4C06-AEB6-C0CF13C6DF8B}"/>
              </a:ext>
            </a:extLst>
          </p:cNvPr>
          <p:cNvSpPr>
            <a:spLocks noGrp="1"/>
          </p:cNvSpPr>
          <p:nvPr>
            <p:ph type="ftr" sz="quarter" idx="11"/>
          </p:nvPr>
        </p:nvSpPr>
        <p:spPr/>
        <p:txBody>
          <a:bodyPr/>
          <a:lstStyle/>
          <a:p>
            <a:endParaRPr lang="es-ES" dirty="0"/>
          </a:p>
        </p:txBody>
      </p:sp>
      <p:sp>
        <p:nvSpPr>
          <p:cNvPr id="5" name="Slide Number Placeholder 4">
            <a:extLst>
              <a:ext uri="{FF2B5EF4-FFF2-40B4-BE49-F238E27FC236}">
                <a16:creationId xmlns:a16="http://schemas.microsoft.com/office/drawing/2014/main" id="{3CC4CCE2-0B16-45BD-8A0A-23BC7B400BBC}"/>
              </a:ext>
            </a:extLst>
          </p:cNvPr>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66560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rgbClr val="84B135"/>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b="0">
                <a:latin typeface="+mj-lt"/>
              </a:defRPr>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22/03/2022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pic>
        <p:nvPicPr>
          <p:cNvPr id="1026" name="Picture 2" descr="Edutek.org.gt - Photos | Facebook">
            <a:extLst>
              <a:ext uri="{FF2B5EF4-FFF2-40B4-BE49-F238E27FC236}">
                <a16:creationId xmlns:a16="http://schemas.microsoft.com/office/drawing/2014/main" id="{25962A19-D3E2-4FDE-B339-AF5DEFACF93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191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60A00F3-C761-4606-9990-B2706CE388EA}"/>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hasCustomPrompt="1"/>
          </p:nvPr>
        </p:nvSpPr>
        <p:spPr>
          <a:xfrm>
            <a:off x="2085975" y="22225"/>
            <a:ext cx="10106024" cy="484187"/>
          </a:xfrm>
        </p:spPr>
        <p:txBody>
          <a:bodyPr>
            <a:normAutofit/>
          </a:bodyPr>
          <a:lstStyle>
            <a:lvl1pPr>
              <a:defRPr sz="3200"/>
            </a:lvl1pPr>
          </a:lstStyle>
          <a:p>
            <a:r>
              <a:rPr lang="es-ES"/>
              <a:t>Haga clic para modificar el estilo de título del patrón</a:t>
            </a:r>
          </a:p>
        </p:txBody>
      </p:sp>
      <p:sp>
        <p:nvSpPr>
          <p:cNvPr id="3" name="Marcador de contenido 2"/>
          <p:cNvSpPr>
            <a:spLocks noGrp="1"/>
          </p:cNvSpPr>
          <p:nvPr>
            <p:ph idx="1" hasCustomPrompt="1"/>
          </p:nvPr>
        </p:nvSpPr>
        <p:spPr>
          <a:xfrm>
            <a:off x="453364" y="1366220"/>
            <a:ext cx="11285272" cy="4351338"/>
          </a:xfrm>
        </p:spPr>
        <p:txBody>
          <a:bodyPr/>
          <a:lstStyle>
            <a:lvl1pPr marL="0" indent="0">
              <a:buNone/>
              <a:defRPr sz="2400" b="1">
                <a:solidFill>
                  <a:srgbClr val="84B135"/>
                </a:solidFill>
              </a:defRPr>
            </a:lvl1pPr>
            <a:lvl2pPr marL="396875" indent="-342900">
              <a:buFont typeface="Arial" panose="020B0604020202020204" pitchFamily="34" charset="0"/>
              <a:buChar char="•"/>
              <a:tabLst>
                <a:tab pos="341313" algn="l"/>
              </a:tabLst>
              <a:defRPr/>
            </a:lvl2pPr>
            <a:lvl3pPr marL="573088" indent="-228600">
              <a:defRPr/>
            </a:lvl3pPr>
            <a:lvl4pPr marL="858838" indent="-117475">
              <a:defRPr/>
            </a:lvl4pPr>
            <a:lvl5pPr marL="1090613" indent="-117475">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22/03/2022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pic>
        <p:nvPicPr>
          <p:cNvPr id="9" name="Picture 8" descr="Logo, company name&#10;&#10;Description automatically generated">
            <a:extLst>
              <a:ext uri="{FF2B5EF4-FFF2-40B4-BE49-F238E27FC236}">
                <a16:creationId xmlns:a16="http://schemas.microsoft.com/office/drawing/2014/main" id="{B83655BD-4420-4868-A649-584595524E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4" name="Content Placeholder 13">
            <a:extLst>
              <a:ext uri="{FF2B5EF4-FFF2-40B4-BE49-F238E27FC236}">
                <a16:creationId xmlns:a16="http://schemas.microsoft.com/office/drawing/2014/main" id="{97EBE69E-5B0A-462D-9635-2051BFD05B8D}"/>
              </a:ext>
            </a:extLst>
          </p:cNvPr>
          <p:cNvSpPr>
            <a:spLocks noGrp="1"/>
          </p:cNvSpPr>
          <p:nvPr>
            <p:ph sz="quarter" idx="13" hasCustomPrompt="1"/>
          </p:nvPr>
        </p:nvSpPr>
        <p:spPr>
          <a:xfrm>
            <a:off x="2085975" y="508000"/>
            <a:ext cx="7699551" cy="511175"/>
          </a:xfrm>
        </p:spPr>
        <p:txBody>
          <a:bodyPr/>
          <a:lstStyle>
            <a:lvl1pPr marL="0" indent="0">
              <a:buNone/>
              <a:defRPr>
                <a:solidFill>
                  <a:schemeClr val="bg1"/>
                </a:solidFill>
              </a:defRPr>
            </a:lvl1pPr>
            <a:lvl2pPr marL="457200" indent="0">
              <a:buNone/>
              <a:defRPr/>
            </a:lvl2pPr>
          </a:lstStyle>
          <a:p>
            <a:pPr lvl="0"/>
            <a:r>
              <a:rPr lang="en-US"/>
              <a:t>Subtitle</a:t>
            </a:r>
          </a:p>
        </p:txBody>
      </p:sp>
      <p:pic>
        <p:nvPicPr>
          <p:cNvPr id="15" name="Picture 2" descr="Edutek.org.gt - Photos | Facebook">
            <a:extLst>
              <a:ext uri="{FF2B5EF4-FFF2-40B4-BE49-F238E27FC236}">
                <a16:creationId xmlns:a16="http://schemas.microsoft.com/office/drawing/2014/main" id="{4D10213A-16A9-4D73-8086-F19776FEB4B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71104" y="0"/>
            <a:ext cx="1020896" cy="1020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8174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096CE6A-00CF-4C4E-94E1-34E9D229ACEE}"/>
              </a:ext>
            </a:extLst>
          </p:cNvPr>
          <p:cNvSpPr/>
          <p:nvPr userDrawn="1"/>
        </p:nvSpPr>
        <p:spPr>
          <a:xfrm>
            <a:off x="0" y="0"/>
            <a:ext cx="6096000" cy="6858000"/>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hnschrift SemiBold" panose="020B0502040204020203" pitchFamily="34" charset="0"/>
            </a:endParaRPr>
          </a:p>
        </p:txBody>
      </p:sp>
      <p:sp>
        <p:nvSpPr>
          <p:cNvPr id="2" name="Título 1"/>
          <p:cNvSpPr>
            <a:spLocks noGrp="1"/>
          </p:cNvSpPr>
          <p:nvPr>
            <p:ph type="title"/>
          </p:nvPr>
        </p:nvSpPr>
        <p:spPr>
          <a:xfrm>
            <a:off x="496888" y="768350"/>
            <a:ext cx="5483225" cy="2852737"/>
          </a:xfrm>
        </p:spPr>
        <p:txBody>
          <a:bodyPr anchor="b">
            <a:noAutofit/>
          </a:bodyPr>
          <a:lstStyle>
            <a:lvl1pPr>
              <a:defRPr sz="4800"/>
            </a:lvl1pPr>
          </a:lstStyle>
          <a:p>
            <a:r>
              <a:rPr lang="es-ES"/>
              <a:t>Haga clic para modificar el estilo de título del patrón</a:t>
            </a:r>
          </a:p>
        </p:txBody>
      </p:sp>
      <p:sp>
        <p:nvSpPr>
          <p:cNvPr id="3" name="Marcador de texto 2"/>
          <p:cNvSpPr>
            <a:spLocks noGrp="1"/>
          </p:cNvSpPr>
          <p:nvPr>
            <p:ph type="body" idx="1"/>
          </p:nvPr>
        </p:nvSpPr>
        <p:spPr>
          <a:xfrm>
            <a:off x="496888" y="3846513"/>
            <a:ext cx="5483225"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22/03/2022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pic>
        <p:nvPicPr>
          <p:cNvPr id="8" name="Picture 2" descr="Edutek.org.gt - Photos | Facebook">
            <a:extLst>
              <a:ext uri="{FF2B5EF4-FFF2-40B4-BE49-F238E27FC236}">
                <a16:creationId xmlns:a16="http://schemas.microsoft.com/office/drawing/2014/main" id="{0F3A501F-AEC3-48F0-8135-9B03E921B26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700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5" name="Marcador de fecha 4"/>
          <p:cNvSpPr>
            <a:spLocks noGrp="1"/>
          </p:cNvSpPr>
          <p:nvPr>
            <p:ph type="dt" sz="half" idx="10"/>
          </p:nvPr>
        </p:nvSpPr>
        <p:spPr/>
        <p:txBody>
          <a:bodyPr/>
          <a:lstStyle/>
          <a:p>
            <a:fld id="{40771E8B-6CA5-40B2-8038-0E112F3DAC1C}" type="datetimeFigureOut">
              <a:rPr lang="es-ES" smtClean="0"/>
              <a:t>22/03/2022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
        <p:nvSpPr>
          <p:cNvPr id="8" name="Rectangle 7">
            <a:extLst>
              <a:ext uri="{FF2B5EF4-FFF2-40B4-BE49-F238E27FC236}">
                <a16:creationId xmlns:a16="http://schemas.microsoft.com/office/drawing/2014/main" id="{F45E18C6-81F0-48EC-A918-B53F3C0EA5B2}"/>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ogo, company name&#10;&#10;Description automatically generated">
            <a:extLst>
              <a:ext uri="{FF2B5EF4-FFF2-40B4-BE49-F238E27FC236}">
                <a16:creationId xmlns:a16="http://schemas.microsoft.com/office/drawing/2014/main" id="{AD9AA61A-02E0-4212-A155-D751688207D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0" name="Título 1">
            <a:extLst>
              <a:ext uri="{FF2B5EF4-FFF2-40B4-BE49-F238E27FC236}">
                <a16:creationId xmlns:a16="http://schemas.microsoft.com/office/drawing/2014/main" id="{01FCFAB9-4651-4739-A91B-E4F726DF8D85}"/>
              </a:ext>
            </a:extLst>
          </p:cNvPr>
          <p:cNvSpPr>
            <a:spLocks noGrp="1"/>
          </p:cNvSpPr>
          <p:nvPr>
            <p:ph type="title" hasCustomPrompt="1"/>
          </p:nvPr>
        </p:nvSpPr>
        <p:spPr>
          <a:xfrm>
            <a:off x="2085975" y="22225"/>
            <a:ext cx="10106024" cy="484187"/>
          </a:xfrm>
        </p:spPr>
        <p:txBody>
          <a:bodyPr>
            <a:normAutofit/>
          </a:bodyPr>
          <a:lstStyle>
            <a:lvl1pPr>
              <a:defRPr sz="3200"/>
            </a:lvl1pPr>
          </a:lstStyle>
          <a:p>
            <a:r>
              <a:rPr lang="es-ES"/>
              <a:t>Haga clic para modificar el estilo de título del patrón</a:t>
            </a:r>
          </a:p>
        </p:txBody>
      </p:sp>
      <p:sp>
        <p:nvSpPr>
          <p:cNvPr id="12" name="Content Placeholder 13">
            <a:extLst>
              <a:ext uri="{FF2B5EF4-FFF2-40B4-BE49-F238E27FC236}">
                <a16:creationId xmlns:a16="http://schemas.microsoft.com/office/drawing/2014/main" id="{AD8BA242-4618-44CC-9F5C-25C693F52AEB}"/>
              </a:ext>
            </a:extLst>
          </p:cNvPr>
          <p:cNvSpPr>
            <a:spLocks noGrp="1"/>
          </p:cNvSpPr>
          <p:nvPr>
            <p:ph sz="quarter" idx="14" hasCustomPrompt="1"/>
          </p:nvPr>
        </p:nvSpPr>
        <p:spPr>
          <a:xfrm>
            <a:off x="2085975" y="508000"/>
            <a:ext cx="7699551" cy="511175"/>
          </a:xfrm>
        </p:spPr>
        <p:txBody>
          <a:bodyPr/>
          <a:lstStyle>
            <a:lvl1pPr marL="0" indent="0">
              <a:buNone/>
              <a:defRPr>
                <a:solidFill>
                  <a:schemeClr val="bg1"/>
                </a:solidFill>
              </a:defRPr>
            </a:lvl1pPr>
            <a:lvl2pPr marL="457200" indent="0">
              <a:buNone/>
              <a:defRPr/>
            </a:lvl2pPr>
          </a:lstStyle>
          <a:p>
            <a:pPr lvl="0"/>
            <a:r>
              <a:rPr lang="en-US"/>
              <a:t>Subtitle</a:t>
            </a:r>
          </a:p>
        </p:txBody>
      </p:sp>
      <p:pic>
        <p:nvPicPr>
          <p:cNvPr id="13" name="Picture 2" descr="Edutek.org.gt - Photos | Facebook">
            <a:extLst>
              <a:ext uri="{FF2B5EF4-FFF2-40B4-BE49-F238E27FC236}">
                <a16:creationId xmlns:a16="http://schemas.microsoft.com/office/drawing/2014/main" id="{9787594C-B2CC-49D2-915C-52442DA67BF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03358" y="-76031"/>
            <a:ext cx="1095205" cy="1095205"/>
          </a:xfrm>
          <a:prstGeom prst="rect">
            <a:avLst/>
          </a:prstGeom>
          <a:noFill/>
          <a:extLst>
            <a:ext uri="{909E8E84-426E-40DD-AFC4-6F175D3DCCD1}">
              <a14:hiddenFill xmlns:a14="http://schemas.microsoft.com/office/drawing/2010/main">
                <a:solidFill>
                  <a:srgbClr val="FFFFFF"/>
                </a:solidFill>
              </a14:hiddenFill>
            </a:ext>
          </a:extLst>
        </p:spPr>
      </p:pic>
      <p:sp>
        <p:nvSpPr>
          <p:cNvPr id="14" name="Marcador de contenido 2">
            <a:extLst>
              <a:ext uri="{FF2B5EF4-FFF2-40B4-BE49-F238E27FC236}">
                <a16:creationId xmlns:a16="http://schemas.microsoft.com/office/drawing/2014/main" id="{C181204E-C27E-493F-B09E-9903C1082F19}"/>
              </a:ext>
            </a:extLst>
          </p:cNvPr>
          <p:cNvSpPr>
            <a:spLocks noGrp="1"/>
          </p:cNvSpPr>
          <p:nvPr>
            <p:ph idx="1" hasCustomPrompt="1"/>
          </p:nvPr>
        </p:nvSpPr>
        <p:spPr>
          <a:xfrm>
            <a:off x="453362" y="1364512"/>
            <a:ext cx="5339646" cy="4351338"/>
          </a:xfrm>
        </p:spPr>
        <p:txBody>
          <a:bodyPr/>
          <a:lstStyle>
            <a:lvl1pPr marL="0" indent="0">
              <a:buNone/>
              <a:defRPr sz="2400" b="1">
                <a:solidFill>
                  <a:srgbClr val="84B135"/>
                </a:solidFill>
              </a:defRPr>
            </a:lvl1pPr>
            <a:lvl2pPr marL="396875" indent="-342900">
              <a:buFont typeface="Arial" panose="020B0604020202020204" pitchFamily="34" charset="0"/>
              <a:buChar char="•"/>
              <a:tabLst>
                <a:tab pos="341313" algn="l"/>
              </a:tabLst>
              <a:defRPr/>
            </a:lvl2pPr>
            <a:lvl3pPr marL="573088" indent="-228600">
              <a:defRPr/>
            </a:lvl3pPr>
            <a:lvl4pPr marL="858838" indent="-117475">
              <a:defRPr/>
            </a:lvl4pPr>
            <a:lvl5pPr marL="1090613" indent="-117475">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15" name="Marcador de contenido 2">
            <a:extLst>
              <a:ext uri="{FF2B5EF4-FFF2-40B4-BE49-F238E27FC236}">
                <a16:creationId xmlns:a16="http://schemas.microsoft.com/office/drawing/2014/main" id="{FD146EB7-9615-46BF-8345-C6265E79106C}"/>
              </a:ext>
            </a:extLst>
          </p:cNvPr>
          <p:cNvSpPr>
            <a:spLocks noGrp="1"/>
          </p:cNvSpPr>
          <p:nvPr>
            <p:ph idx="15" hasCustomPrompt="1"/>
          </p:nvPr>
        </p:nvSpPr>
        <p:spPr>
          <a:xfrm>
            <a:off x="6096000" y="1364512"/>
            <a:ext cx="5642638" cy="4351338"/>
          </a:xfrm>
        </p:spPr>
        <p:txBody>
          <a:bodyPr/>
          <a:lstStyle>
            <a:lvl1pPr marL="0" indent="0">
              <a:buNone/>
              <a:defRPr sz="2400" b="1">
                <a:solidFill>
                  <a:srgbClr val="84B135"/>
                </a:solidFill>
              </a:defRPr>
            </a:lvl1pPr>
            <a:lvl2pPr marL="396875" indent="-342900">
              <a:buFont typeface="Arial" panose="020B0604020202020204" pitchFamily="34" charset="0"/>
              <a:buChar char="•"/>
              <a:tabLst>
                <a:tab pos="341313" algn="l"/>
              </a:tabLst>
              <a:defRPr/>
            </a:lvl2pPr>
            <a:lvl3pPr marL="573088" indent="-228600">
              <a:defRPr/>
            </a:lvl3pPr>
            <a:lvl4pPr marL="858838" indent="-117475">
              <a:defRPr/>
            </a:lvl4pPr>
            <a:lvl5pPr marL="1090613" indent="-117475">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Tree>
    <p:extLst>
      <p:ext uri="{BB962C8B-B14F-4D97-AF65-F5344CB8AC3E}">
        <p14:creationId xmlns:p14="http://schemas.microsoft.com/office/powerpoint/2010/main" val="97902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Dos objetos">
    <p:spTree>
      <p:nvGrpSpPr>
        <p:cNvPr id="1" name=""/>
        <p:cNvGrpSpPr/>
        <p:nvPr/>
      </p:nvGrpSpPr>
      <p:grpSpPr>
        <a:xfrm>
          <a:off x="0" y="0"/>
          <a:ext cx="0" cy="0"/>
          <a:chOff x="0" y="0"/>
          <a:chExt cx="0" cy="0"/>
        </a:xfrm>
      </p:grpSpPr>
      <p:sp>
        <p:nvSpPr>
          <p:cNvPr id="5" name="Marcador de fecha 4"/>
          <p:cNvSpPr>
            <a:spLocks noGrp="1"/>
          </p:cNvSpPr>
          <p:nvPr>
            <p:ph type="dt" sz="half" idx="10"/>
          </p:nvPr>
        </p:nvSpPr>
        <p:spPr>
          <a:xfrm>
            <a:off x="369707" y="6356350"/>
            <a:ext cx="2743200" cy="365125"/>
          </a:xfrm>
        </p:spPr>
        <p:txBody>
          <a:bodyPr/>
          <a:lstStyle/>
          <a:p>
            <a:fld id="{40771E8B-6CA5-40B2-8038-0E112F3DAC1C}" type="datetimeFigureOut">
              <a:rPr lang="es-ES" smtClean="0"/>
              <a:t>22/03/2022</a:t>
            </a:fld>
            <a:endParaRPr lang="es-ES"/>
          </a:p>
        </p:txBody>
      </p:sp>
      <p:sp>
        <p:nvSpPr>
          <p:cNvPr id="6" name="Marcador de pie de página 5"/>
          <p:cNvSpPr>
            <a:spLocks noGrp="1"/>
          </p:cNvSpPr>
          <p:nvPr>
            <p:ph type="ftr" sz="quarter" idx="11"/>
          </p:nvPr>
        </p:nvSpPr>
        <p:spPr/>
        <p:txBody>
          <a:bodyPr/>
          <a:lstStyle/>
          <a:p>
            <a:endParaRPr lang="es-ES"/>
          </a:p>
        </p:txBody>
      </p:sp>
      <p:sp>
        <p:nvSpPr>
          <p:cNvPr id="8" name="Rectangle 7">
            <a:extLst>
              <a:ext uri="{FF2B5EF4-FFF2-40B4-BE49-F238E27FC236}">
                <a16:creationId xmlns:a16="http://schemas.microsoft.com/office/drawing/2014/main" id="{F45E18C6-81F0-48EC-A918-B53F3C0EA5B2}"/>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arcador de número de diapositiva 6"/>
          <p:cNvSpPr>
            <a:spLocks noGrp="1"/>
          </p:cNvSpPr>
          <p:nvPr>
            <p:ph type="sldNum" sz="quarter" idx="12"/>
          </p:nvPr>
        </p:nvSpPr>
        <p:spPr>
          <a:xfrm>
            <a:off x="11485418" y="42220"/>
            <a:ext cx="644236" cy="365125"/>
          </a:xfrm>
        </p:spPr>
        <p:txBody>
          <a:bodyPr/>
          <a:lstStyle/>
          <a:p>
            <a:fld id="{0F1556C4-DFC3-4611-A7CC-780699185E26}" type="slidenum">
              <a:rPr lang="es-ES" smtClean="0"/>
              <a:t>‹#›</a:t>
            </a:fld>
            <a:endParaRPr lang="es-ES"/>
          </a:p>
        </p:txBody>
      </p:sp>
      <p:pic>
        <p:nvPicPr>
          <p:cNvPr id="9" name="Picture 8" descr="Logo, company name&#10;&#10;Description automatically generated">
            <a:extLst>
              <a:ext uri="{FF2B5EF4-FFF2-40B4-BE49-F238E27FC236}">
                <a16:creationId xmlns:a16="http://schemas.microsoft.com/office/drawing/2014/main" id="{AD9AA61A-02E0-4212-A155-D751688207D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0" name="Título 1">
            <a:extLst>
              <a:ext uri="{FF2B5EF4-FFF2-40B4-BE49-F238E27FC236}">
                <a16:creationId xmlns:a16="http://schemas.microsoft.com/office/drawing/2014/main" id="{01FCFAB9-4651-4739-A91B-E4F726DF8D85}"/>
              </a:ext>
            </a:extLst>
          </p:cNvPr>
          <p:cNvSpPr>
            <a:spLocks noGrp="1"/>
          </p:cNvSpPr>
          <p:nvPr>
            <p:ph type="title" hasCustomPrompt="1"/>
          </p:nvPr>
        </p:nvSpPr>
        <p:spPr>
          <a:xfrm>
            <a:off x="2085975" y="22225"/>
            <a:ext cx="10106024" cy="484187"/>
          </a:xfrm>
        </p:spPr>
        <p:txBody>
          <a:bodyPr>
            <a:normAutofit/>
          </a:bodyPr>
          <a:lstStyle>
            <a:lvl1pPr>
              <a:defRPr sz="3200"/>
            </a:lvl1pPr>
          </a:lstStyle>
          <a:p>
            <a:r>
              <a:rPr lang="es-ES"/>
              <a:t>Haga clic para modificar el estilo de título del patrón</a:t>
            </a:r>
          </a:p>
        </p:txBody>
      </p:sp>
      <p:sp>
        <p:nvSpPr>
          <p:cNvPr id="11" name="Marcador de contenido 2">
            <a:extLst>
              <a:ext uri="{FF2B5EF4-FFF2-40B4-BE49-F238E27FC236}">
                <a16:creationId xmlns:a16="http://schemas.microsoft.com/office/drawing/2014/main" id="{D2D16449-95CA-4C77-BAE2-6B1C854519C8}"/>
              </a:ext>
            </a:extLst>
          </p:cNvPr>
          <p:cNvSpPr>
            <a:spLocks noGrp="1"/>
          </p:cNvSpPr>
          <p:nvPr>
            <p:ph sz="half" idx="13" hasCustomPrompt="1"/>
          </p:nvPr>
        </p:nvSpPr>
        <p:spPr>
          <a:xfrm>
            <a:off x="372531" y="4285561"/>
            <a:ext cx="11345590" cy="2212221"/>
          </a:xfrm>
        </p:spPr>
        <p:txBody>
          <a:bodyPr/>
          <a:lstStyle>
            <a:lvl1pPr marL="0" indent="0">
              <a:buNone/>
              <a:defRPr sz="2400" b="1">
                <a:solidFill>
                  <a:srgbClr val="84B135"/>
                </a:solidFill>
              </a:defRPr>
            </a:lvl1pPr>
            <a:lvl2pPr marL="282575" indent="-225425">
              <a:tabLst/>
              <a:defRPr/>
            </a:lvl2pPr>
            <a:lvl3pPr marL="519113" indent="-236538">
              <a:defRPr/>
            </a:lvl3pPr>
            <a:lvl4pPr marL="801688" indent="-225425">
              <a:defRPr/>
            </a:lvl4pPr>
            <a:lvl5pPr marL="1084263" indent="-282575">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12" name="Content Placeholder 13">
            <a:extLst>
              <a:ext uri="{FF2B5EF4-FFF2-40B4-BE49-F238E27FC236}">
                <a16:creationId xmlns:a16="http://schemas.microsoft.com/office/drawing/2014/main" id="{AD8BA242-4618-44CC-9F5C-25C693F52AEB}"/>
              </a:ext>
            </a:extLst>
          </p:cNvPr>
          <p:cNvSpPr>
            <a:spLocks noGrp="1"/>
          </p:cNvSpPr>
          <p:nvPr>
            <p:ph sz="quarter" idx="14" hasCustomPrompt="1"/>
          </p:nvPr>
        </p:nvSpPr>
        <p:spPr>
          <a:xfrm>
            <a:off x="2085975" y="508000"/>
            <a:ext cx="7699551" cy="511175"/>
          </a:xfrm>
        </p:spPr>
        <p:txBody>
          <a:bodyPr/>
          <a:lstStyle>
            <a:lvl1pPr marL="0" indent="0">
              <a:buNone/>
              <a:defRPr>
                <a:solidFill>
                  <a:schemeClr val="bg1"/>
                </a:solidFill>
              </a:defRPr>
            </a:lvl1pPr>
            <a:lvl2pPr marL="457200" indent="0">
              <a:buNone/>
              <a:defRPr/>
            </a:lvl2pPr>
          </a:lstStyle>
          <a:p>
            <a:pPr lvl="0"/>
            <a:r>
              <a:rPr lang="en-US"/>
              <a:t>Subtitle</a:t>
            </a:r>
          </a:p>
        </p:txBody>
      </p:sp>
      <p:pic>
        <p:nvPicPr>
          <p:cNvPr id="13" name="Picture 2" descr="Edutek.org.gt - Photos | Facebook">
            <a:extLst>
              <a:ext uri="{FF2B5EF4-FFF2-40B4-BE49-F238E27FC236}">
                <a16:creationId xmlns:a16="http://schemas.microsoft.com/office/drawing/2014/main" id="{9787594C-B2CC-49D2-915C-52442DA67BF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99159" y="-1136"/>
            <a:ext cx="1037923" cy="1037923"/>
          </a:xfrm>
          <a:prstGeom prst="rect">
            <a:avLst/>
          </a:prstGeom>
          <a:noFill/>
          <a:extLst>
            <a:ext uri="{909E8E84-426E-40DD-AFC4-6F175D3DCCD1}">
              <a14:hiddenFill xmlns:a14="http://schemas.microsoft.com/office/drawing/2010/main">
                <a:solidFill>
                  <a:srgbClr val="FFFFFF"/>
                </a:solidFill>
              </a14:hiddenFill>
            </a:ext>
          </a:extLst>
        </p:spPr>
      </p:pic>
      <p:sp>
        <p:nvSpPr>
          <p:cNvPr id="14" name="Marcador de contenido 2">
            <a:extLst>
              <a:ext uri="{FF2B5EF4-FFF2-40B4-BE49-F238E27FC236}">
                <a16:creationId xmlns:a16="http://schemas.microsoft.com/office/drawing/2014/main" id="{1798471B-59E3-4F18-9796-BFE2961AC6DB}"/>
              </a:ext>
            </a:extLst>
          </p:cNvPr>
          <p:cNvSpPr>
            <a:spLocks noGrp="1"/>
          </p:cNvSpPr>
          <p:nvPr>
            <p:ph idx="1" hasCustomPrompt="1"/>
          </p:nvPr>
        </p:nvSpPr>
        <p:spPr>
          <a:xfrm>
            <a:off x="453364" y="1366220"/>
            <a:ext cx="11285272" cy="2695648"/>
          </a:xfrm>
        </p:spPr>
        <p:txBody>
          <a:bodyPr/>
          <a:lstStyle>
            <a:lvl1pPr marL="0" indent="0">
              <a:buNone/>
              <a:defRPr sz="2400" b="1">
                <a:solidFill>
                  <a:srgbClr val="84B135"/>
                </a:solidFill>
              </a:defRPr>
            </a:lvl1pPr>
            <a:lvl2pPr marL="396875" indent="-342900">
              <a:buFont typeface="Arial" panose="020B0604020202020204" pitchFamily="34" charset="0"/>
              <a:buChar char="•"/>
              <a:tabLst>
                <a:tab pos="341313" algn="l"/>
              </a:tabLst>
              <a:defRPr/>
            </a:lvl2pPr>
            <a:lvl3pPr marL="573088" indent="-228600">
              <a:defRPr/>
            </a:lvl3pPr>
            <a:lvl4pPr marL="858838" indent="-117475">
              <a:defRPr/>
            </a:lvl4pPr>
            <a:lvl5pPr marL="1090613" indent="-117475">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Tree>
    <p:extLst>
      <p:ext uri="{BB962C8B-B14F-4D97-AF65-F5344CB8AC3E}">
        <p14:creationId xmlns:p14="http://schemas.microsoft.com/office/powerpoint/2010/main" val="4079411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os objetos">
    <p:spTree>
      <p:nvGrpSpPr>
        <p:cNvPr id="1" name=""/>
        <p:cNvGrpSpPr/>
        <p:nvPr/>
      </p:nvGrpSpPr>
      <p:grpSpPr>
        <a:xfrm>
          <a:off x="0" y="0"/>
          <a:ext cx="0" cy="0"/>
          <a:chOff x="0" y="0"/>
          <a:chExt cx="0" cy="0"/>
        </a:xfrm>
      </p:grpSpPr>
      <p:sp>
        <p:nvSpPr>
          <p:cNvPr id="3" name="Marcador de contenido 2"/>
          <p:cNvSpPr>
            <a:spLocks noGrp="1"/>
          </p:cNvSpPr>
          <p:nvPr>
            <p:ph sz="half" idx="1" hasCustomPrompt="1"/>
          </p:nvPr>
        </p:nvSpPr>
        <p:spPr>
          <a:xfrm>
            <a:off x="293511" y="1465084"/>
            <a:ext cx="3745089" cy="4351338"/>
          </a:xfrm>
        </p:spPr>
        <p:txBody>
          <a:bodyPr/>
          <a:lstStyle>
            <a:lvl1pPr marL="0" indent="0">
              <a:buNone/>
              <a:defRPr sz="2400" b="1">
                <a:solidFill>
                  <a:srgbClr val="84B135"/>
                </a:solidFill>
              </a:defRPr>
            </a:lvl1pPr>
            <a:lvl2pPr marL="282575" indent="-225425">
              <a:tabLst/>
              <a:defRPr/>
            </a:lvl2pPr>
            <a:lvl3pPr marL="519113" indent="-236538">
              <a:defRPr/>
            </a:lvl3pPr>
            <a:lvl4pPr marL="801688" indent="-225425">
              <a:defRPr/>
            </a:lvl4pPr>
            <a:lvl5pPr marL="1084263" indent="-282575">
              <a:defRPr/>
            </a:lvl5pPr>
          </a:lstStyle>
          <a:p>
            <a:pPr lvl="0"/>
            <a:r>
              <a:rPr lang="es-ES"/>
              <a:t>Primer Nivel</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22/03/2022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
        <p:nvSpPr>
          <p:cNvPr id="8" name="Rectangle 7">
            <a:extLst>
              <a:ext uri="{FF2B5EF4-FFF2-40B4-BE49-F238E27FC236}">
                <a16:creationId xmlns:a16="http://schemas.microsoft.com/office/drawing/2014/main" id="{F45E18C6-81F0-48EC-A918-B53F3C0EA5B2}"/>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ogo, company name&#10;&#10;Description automatically generated">
            <a:extLst>
              <a:ext uri="{FF2B5EF4-FFF2-40B4-BE49-F238E27FC236}">
                <a16:creationId xmlns:a16="http://schemas.microsoft.com/office/drawing/2014/main" id="{AD9AA61A-02E0-4212-A155-D751688207D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0" name="Título 1">
            <a:extLst>
              <a:ext uri="{FF2B5EF4-FFF2-40B4-BE49-F238E27FC236}">
                <a16:creationId xmlns:a16="http://schemas.microsoft.com/office/drawing/2014/main" id="{01FCFAB9-4651-4739-A91B-E4F726DF8D85}"/>
              </a:ext>
            </a:extLst>
          </p:cNvPr>
          <p:cNvSpPr>
            <a:spLocks noGrp="1"/>
          </p:cNvSpPr>
          <p:nvPr>
            <p:ph type="title" hasCustomPrompt="1"/>
          </p:nvPr>
        </p:nvSpPr>
        <p:spPr>
          <a:xfrm>
            <a:off x="2085975" y="22225"/>
            <a:ext cx="10106024" cy="484187"/>
          </a:xfrm>
        </p:spPr>
        <p:txBody>
          <a:bodyPr>
            <a:normAutofit/>
          </a:bodyPr>
          <a:lstStyle>
            <a:lvl1pPr>
              <a:defRPr sz="3200"/>
            </a:lvl1pPr>
          </a:lstStyle>
          <a:p>
            <a:r>
              <a:rPr lang="es-ES"/>
              <a:t>Haga clic para modificar el estilo de título del patrón</a:t>
            </a:r>
          </a:p>
        </p:txBody>
      </p:sp>
      <p:sp>
        <p:nvSpPr>
          <p:cNvPr id="12" name="Content Placeholder 13">
            <a:extLst>
              <a:ext uri="{FF2B5EF4-FFF2-40B4-BE49-F238E27FC236}">
                <a16:creationId xmlns:a16="http://schemas.microsoft.com/office/drawing/2014/main" id="{AD8BA242-4618-44CC-9F5C-25C693F52AEB}"/>
              </a:ext>
            </a:extLst>
          </p:cNvPr>
          <p:cNvSpPr>
            <a:spLocks noGrp="1"/>
          </p:cNvSpPr>
          <p:nvPr>
            <p:ph sz="quarter" idx="14" hasCustomPrompt="1"/>
          </p:nvPr>
        </p:nvSpPr>
        <p:spPr>
          <a:xfrm>
            <a:off x="2085975" y="508000"/>
            <a:ext cx="7699551" cy="511175"/>
          </a:xfrm>
        </p:spPr>
        <p:txBody>
          <a:bodyPr/>
          <a:lstStyle>
            <a:lvl1pPr marL="0" indent="0">
              <a:buNone/>
              <a:defRPr>
                <a:solidFill>
                  <a:schemeClr val="bg1"/>
                </a:solidFill>
              </a:defRPr>
            </a:lvl1pPr>
            <a:lvl2pPr marL="457200" indent="0">
              <a:buNone/>
              <a:defRPr/>
            </a:lvl2pPr>
          </a:lstStyle>
          <a:p>
            <a:pPr lvl="0"/>
            <a:r>
              <a:rPr lang="en-US"/>
              <a:t>Subtitle</a:t>
            </a:r>
          </a:p>
        </p:txBody>
      </p:sp>
      <p:sp>
        <p:nvSpPr>
          <p:cNvPr id="13" name="Marcador de contenido 2">
            <a:extLst>
              <a:ext uri="{FF2B5EF4-FFF2-40B4-BE49-F238E27FC236}">
                <a16:creationId xmlns:a16="http://schemas.microsoft.com/office/drawing/2014/main" id="{90BD455C-2C26-4C27-98AE-D3D6BA2774DE}"/>
              </a:ext>
            </a:extLst>
          </p:cNvPr>
          <p:cNvSpPr>
            <a:spLocks noGrp="1"/>
          </p:cNvSpPr>
          <p:nvPr>
            <p:ph sz="half" idx="15" hasCustomPrompt="1"/>
          </p:nvPr>
        </p:nvSpPr>
        <p:spPr>
          <a:xfrm>
            <a:off x="4270022" y="1451148"/>
            <a:ext cx="3745089" cy="4351338"/>
          </a:xfrm>
        </p:spPr>
        <p:txBody>
          <a:bodyPr/>
          <a:lstStyle>
            <a:lvl1pPr marL="0" indent="0">
              <a:buNone/>
              <a:defRPr sz="2400" b="1">
                <a:solidFill>
                  <a:srgbClr val="84B135"/>
                </a:solidFill>
              </a:defRPr>
            </a:lvl1pPr>
            <a:lvl2pPr marL="282575" indent="-225425">
              <a:tabLst/>
              <a:defRPr/>
            </a:lvl2pPr>
            <a:lvl3pPr marL="519113" indent="-236538">
              <a:defRPr/>
            </a:lvl3pPr>
            <a:lvl4pPr marL="801688" indent="-225425">
              <a:defRPr/>
            </a:lvl4pPr>
            <a:lvl5pPr marL="1084263" indent="-282575">
              <a:defRPr/>
            </a:lvl5pPr>
          </a:lstStyle>
          <a:p>
            <a:pPr lvl="0"/>
            <a:r>
              <a:rPr lang="es-ES"/>
              <a:t>Primer Nivel</a:t>
            </a:r>
          </a:p>
          <a:p>
            <a:pPr lvl="1"/>
            <a:r>
              <a:rPr lang="es-ES"/>
              <a:t>Segundo nivel</a:t>
            </a:r>
          </a:p>
          <a:p>
            <a:pPr lvl="2"/>
            <a:r>
              <a:rPr lang="es-ES"/>
              <a:t>Tercer nivel</a:t>
            </a:r>
          </a:p>
          <a:p>
            <a:pPr lvl="3"/>
            <a:r>
              <a:rPr lang="es-ES"/>
              <a:t>Cuarto nivel</a:t>
            </a:r>
          </a:p>
          <a:p>
            <a:pPr lvl="4"/>
            <a:r>
              <a:rPr lang="es-ES"/>
              <a:t>Quinto nivel</a:t>
            </a:r>
          </a:p>
        </p:txBody>
      </p:sp>
      <p:sp>
        <p:nvSpPr>
          <p:cNvPr id="14" name="Marcador de contenido 2">
            <a:extLst>
              <a:ext uri="{FF2B5EF4-FFF2-40B4-BE49-F238E27FC236}">
                <a16:creationId xmlns:a16="http://schemas.microsoft.com/office/drawing/2014/main" id="{D813BB56-B223-4BE7-B016-6F6C58A97065}"/>
              </a:ext>
            </a:extLst>
          </p:cNvPr>
          <p:cNvSpPr>
            <a:spLocks noGrp="1"/>
          </p:cNvSpPr>
          <p:nvPr>
            <p:ph sz="half" idx="16" hasCustomPrompt="1"/>
          </p:nvPr>
        </p:nvSpPr>
        <p:spPr>
          <a:xfrm>
            <a:off x="8246534" y="1449384"/>
            <a:ext cx="3745089" cy="4351338"/>
          </a:xfrm>
        </p:spPr>
        <p:txBody>
          <a:bodyPr/>
          <a:lstStyle>
            <a:lvl1pPr marL="0" indent="0">
              <a:buNone/>
              <a:defRPr sz="2400" b="1">
                <a:solidFill>
                  <a:srgbClr val="84B135"/>
                </a:solidFill>
              </a:defRPr>
            </a:lvl1pPr>
            <a:lvl2pPr marL="282575" indent="-225425">
              <a:tabLst/>
              <a:defRPr/>
            </a:lvl2pPr>
            <a:lvl3pPr marL="519113" indent="-236538">
              <a:defRPr/>
            </a:lvl3pPr>
            <a:lvl4pPr marL="801688" indent="-225425">
              <a:defRPr/>
            </a:lvl4pPr>
            <a:lvl5pPr marL="1084263" indent="-282575">
              <a:defRPr/>
            </a:lvl5pPr>
          </a:lstStyle>
          <a:p>
            <a:pPr lvl="0"/>
            <a:r>
              <a:rPr lang="es-ES"/>
              <a:t>Primer Nivel</a:t>
            </a:r>
          </a:p>
          <a:p>
            <a:pPr lvl="1"/>
            <a:r>
              <a:rPr lang="es-ES"/>
              <a:t>Segundo nivel</a:t>
            </a:r>
          </a:p>
          <a:p>
            <a:pPr lvl="2"/>
            <a:r>
              <a:rPr lang="es-ES"/>
              <a:t>Tercer nivel</a:t>
            </a:r>
          </a:p>
          <a:p>
            <a:pPr lvl="3"/>
            <a:r>
              <a:rPr lang="es-ES"/>
              <a:t>Cuarto nivel</a:t>
            </a:r>
          </a:p>
          <a:p>
            <a:pPr lvl="4"/>
            <a:r>
              <a:rPr lang="es-ES"/>
              <a:t>Quinto nivel</a:t>
            </a:r>
          </a:p>
        </p:txBody>
      </p:sp>
      <p:pic>
        <p:nvPicPr>
          <p:cNvPr id="15" name="Picture 2" descr="Edutek.org.gt - Photos | Facebook">
            <a:extLst>
              <a:ext uri="{FF2B5EF4-FFF2-40B4-BE49-F238E27FC236}">
                <a16:creationId xmlns:a16="http://schemas.microsoft.com/office/drawing/2014/main" id="{531444AC-C3AC-45B5-9749-0CA715F1C03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38053" y="-23812"/>
            <a:ext cx="1053946" cy="1053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072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22/03/2022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49" r:id="rId4"/>
    <p:sldLayoutId id="2147483650" r:id="rId5"/>
    <p:sldLayoutId id="2147483651" r:id="rId6"/>
    <p:sldLayoutId id="2147483652" r:id="rId7"/>
    <p:sldLayoutId id="2147483661" r:id="rId8"/>
    <p:sldLayoutId id="2147483660"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kb.juniper.net/InfoCenter/index?page=content&amp;id=KB21223" TargetMode="External"/><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juniper.net/documentation/us/en/software/junos/user-access/topics/topic-map/junos-os-access-privileges.html" TargetMode="Externa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B5535D-A733-4258-994D-DC43E1B6258A}"/>
              </a:ext>
            </a:extLst>
          </p:cNvPr>
          <p:cNvSpPr>
            <a:spLocks noGrp="1"/>
          </p:cNvSpPr>
          <p:nvPr>
            <p:ph type="ctrTitle"/>
          </p:nvPr>
        </p:nvSpPr>
        <p:spPr/>
        <p:txBody>
          <a:bodyPr/>
          <a:lstStyle/>
          <a:p>
            <a:r>
              <a:rPr lang="es-GT" dirty="0"/>
              <a:t>Autenticación de usuarios y archivo</a:t>
            </a:r>
            <a:endParaRPr lang="en-US" dirty="0"/>
          </a:p>
        </p:txBody>
      </p:sp>
    </p:spTree>
    <p:extLst>
      <p:ext uri="{BB962C8B-B14F-4D97-AF65-F5344CB8AC3E}">
        <p14:creationId xmlns:p14="http://schemas.microsoft.com/office/powerpoint/2010/main" val="2802585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2866E-2CF1-496E-B4A8-DDACB5014FAB}"/>
              </a:ext>
            </a:extLst>
          </p:cNvPr>
          <p:cNvSpPr>
            <a:spLocks noGrp="1"/>
          </p:cNvSpPr>
          <p:nvPr>
            <p:ph type="title"/>
          </p:nvPr>
        </p:nvSpPr>
        <p:spPr/>
        <p:txBody>
          <a:bodyPr>
            <a:normAutofit fontScale="90000"/>
          </a:bodyPr>
          <a:lstStyle/>
          <a:p>
            <a:r>
              <a:rPr lang="es-ES" dirty="0">
                <a:cs typeface="Calibri Light"/>
              </a:rPr>
              <a:t>Introducción al Sistema Operativo Junos</a:t>
            </a:r>
            <a:endParaRPr lang="en-US" dirty="0"/>
          </a:p>
        </p:txBody>
      </p:sp>
      <p:sp>
        <p:nvSpPr>
          <p:cNvPr id="3" name="Content Placeholder 2">
            <a:extLst>
              <a:ext uri="{FF2B5EF4-FFF2-40B4-BE49-F238E27FC236}">
                <a16:creationId xmlns:a16="http://schemas.microsoft.com/office/drawing/2014/main" id="{D6ED545A-8AC9-43B0-B8E7-73E6806675CD}"/>
              </a:ext>
            </a:extLst>
          </p:cNvPr>
          <p:cNvSpPr>
            <a:spLocks noGrp="1"/>
          </p:cNvSpPr>
          <p:nvPr>
            <p:ph idx="1"/>
          </p:nvPr>
        </p:nvSpPr>
        <p:spPr>
          <a:xfrm>
            <a:off x="453364" y="1366220"/>
            <a:ext cx="11285272" cy="5297816"/>
          </a:xfrm>
        </p:spPr>
        <p:txBody>
          <a:bodyPr>
            <a:normAutofit/>
          </a:bodyPr>
          <a:lstStyle/>
          <a:p>
            <a:r>
              <a:rPr lang="en-US" dirty="0"/>
              <a:t>Orden de </a:t>
            </a:r>
            <a:r>
              <a:rPr lang="en-US" dirty="0" err="1"/>
              <a:t>Autenticaci</a:t>
            </a:r>
            <a:r>
              <a:rPr lang="es-GT" dirty="0" err="1"/>
              <a:t>ón</a:t>
            </a:r>
            <a:r>
              <a:rPr lang="es-GT" dirty="0"/>
              <a:t> – </a:t>
            </a:r>
            <a:r>
              <a:rPr lang="es-GT" dirty="0" err="1"/>
              <a:t>Ejempo</a:t>
            </a:r>
            <a:r>
              <a:rPr lang="es-GT" dirty="0"/>
              <a:t> 2</a:t>
            </a:r>
          </a:p>
          <a:p>
            <a:pPr lvl="1"/>
            <a:r>
              <a:rPr lang="es-ES" dirty="0"/>
              <a:t>En este ejemplo. el orden de autenticación está configurado como </a:t>
            </a:r>
            <a:r>
              <a:rPr lang="es-ES" dirty="0">
                <a:latin typeface="Consolas" panose="020B0609020204030204" pitchFamily="49" charset="0"/>
              </a:rPr>
              <a:t>[</a:t>
            </a:r>
            <a:r>
              <a:rPr lang="es-ES" dirty="0" err="1">
                <a:latin typeface="Consolas" panose="020B0609020204030204" pitchFamily="49" charset="0"/>
              </a:rPr>
              <a:t>radius</a:t>
            </a:r>
            <a:r>
              <a:rPr lang="es-ES" dirty="0">
                <a:latin typeface="Consolas" panose="020B0609020204030204" pitchFamily="49" charset="0"/>
              </a:rPr>
              <a:t> </a:t>
            </a:r>
            <a:r>
              <a:rPr lang="es-ES" dirty="0" err="1">
                <a:latin typeface="Consolas" panose="020B0609020204030204" pitchFamily="49" charset="0"/>
              </a:rPr>
              <a:t>tacplus</a:t>
            </a:r>
            <a:r>
              <a:rPr lang="es-ES" dirty="0">
                <a:latin typeface="Consolas" panose="020B0609020204030204" pitchFamily="49" charset="0"/>
              </a:rPr>
              <a:t>]</a:t>
            </a:r>
            <a:r>
              <a:rPr lang="es-ES" dirty="0"/>
              <a:t>.</a:t>
            </a:r>
          </a:p>
          <a:p>
            <a:pPr lvl="1"/>
            <a:r>
              <a:rPr lang="es-ES" dirty="0"/>
              <a:t>En este caso. si ingresa el nombre de usuario </a:t>
            </a:r>
            <a:r>
              <a:rPr lang="es-ES" dirty="0" err="1"/>
              <a:t>lab</a:t>
            </a:r>
            <a:r>
              <a:rPr lang="es-ES" dirty="0"/>
              <a:t> y la contraseña lab789, Junos OS primero intenta autenticar la contraseña contra el servidor RADIUS. que lo rechaza. Luego, Junos OS intenta autenticar la contraseña contra el servidor TACACS+, que también la rechaza. Junos OS no consulta la autenticación local porque no figura en el orden de autenticación y porque al menos uno de los métodos de autenticación configurados respondió. La contraseña es rechazada.</a:t>
            </a:r>
          </a:p>
          <a:p>
            <a:pPr lvl="1"/>
            <a:endParaRPr lang="es-ES" dirty="0"/>
          </a:p>
          <a:p>
            <a:pPr lvl="1"/>
            <a:endParaRPr lang="es-ES" dirty="0"/>
          </a:p>
          <a:p>
            <a:pPr lvl="1"/>
            <a:endParaRPr lang="es-ES" dirty="0"/>
          </a:p>
          <a:p>
            <a:pPr lvl="1"/>
            <a:endParaRPr lang="es-ES" dirty="0"/>
          </a:p>
          <a:p>
            <a:pPr lvl="1"/>
            <a:endParaRPr lang="es-ES" dirty="0"/>
          </a:p>
          <a:p>
            <a:pPr lvl="1"/>
            <a:endParaRPr lang="es-ES" dirty="0"/>
          </a:p>
          <a:p>
            <a:pPr lvl="1"/>
            <a:endParaRPr lang="es-ES" dirty="0"/>
          </a:p>
          <a:p>
            <a:pPr lvl="1"/>
            <a:endParaRPr lang="es-ES" dirty="0"/>
          </a:p>
          <a:p>
            <a:pPr lvl="1"/>
            <a:endParaRPr lang="es-ES" dirty="0"/>
          </a:p>
          <a:p>
            <a:pPr lvl="1"/>
            <a:endParaRPr lang="es-ES" dirty="0"/>
          </a:p>
          <a:p>
            <a:pPr lvl="1"/>
            <a:endParaRPr lang="es-ES" dirty="0"/>
          </a:p>
          <a:p>
            <a:pPr lvl="1"/>
            <a:endParaRPr lang="es-ES" dirty="0"/>
          </a:p>
        </p:txBody>
      </p:sp>
      <p:sp>
        <p:nvSpPr>
          <p:cNvPr id="4" name="Content Placeholder 3">
            <a:extLst>
              <a:ext uri="{FF2B5EF4-FFF2-40B4-BE49-F238E27FC236}">
                <a16:creationId xmlns:a16="http://schemas.microsoft.com/office/drawing/2014/main" id="{B655123C-3B5D-4571-9201-2120350A03BA}"/>
              </a:ext>
            </a:extLst>
          </p:cNvPr>
          <p:cNvSpPr>
            <a:spLocks noGrp="1"/>
          </p:cNvSpPr>
          <p:nvPr>
            <p:ph sz="quarter" idx="13"/>
          </p:nvPr>
        </p:nvSpPr>
        <p:spPr/>
        <p:txBody>
          <a:bodyPr/>
          <a:lstStyle/>
          <a:p>
            <a:r>
              <a:rPr lang="es-ES" dirty="0">
                <a:cs typeface="Calibri"/>
              </a:rPr>
              <a:t>07: Autenticación de usuarios y archivo</a:t>
            </a:r>
            <a:endParaRPr lang="es-ES" dirty="0"/>
          </a:p>
          <a:p>
            <a:endParaRPr lang="en-US" dirty="0"/>
          </a:p>
        </p:txBody>
      </p:sp>
    </p:spTree>
    <p:extLst>
      <p:ext uri="{BB962C8B-B14F-4D97-AF65-F5344CB8AC3E}">
        <p14:creationId xmlns:p14="http://schemas.microsoft.com/office/powerpoint/2010/main" val="3464874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2866E-2CF1-496E-B4A8-DDACB5014FAB}"/>
              </a:ext>
            </a:extLst>
          </p:cNvPr>
          <p:cNvSpPr>
            <a:spLocks noGrp="1"/>
          </p:cNvSpPr>
          <p:nvPr>
            <p:ph type="title"/>
          </p:nvPr>
        </p:nvSpPr>
        <p:spPr/>
        <p:txBody>
          <a:bodyPr>
            <a:normAutofit fontScale="90000"/>
          </a:bodyPr>
          <a:lstStyle/>
          <a:p>
            <a:r>
              <a:rPr lang="es-ES" dirty="0">
                <a:cs typeface="Calibri Light"/>
              </a:rPr>
              <a:t>Introducción al Sistema Operativo Junos</a:t>
            </a:r>
            <a:endParaRPr lang="en-US" dirty="0"/>
          </a:p>
        </p:txBody>
      </p:sp>
      <p:sp>
        <p:nvSpPr>
          <p:cNvPr id="3" name="Content Placeholder 2">
            <a:extLst>
              <a:ext uri="{FF2B5EF4-FFF2-40B4-BE49-F238E27FC236}">
                <a16:creationId xmlns:a16="http://schemas.microsoft.com/office/drawing/2014/main" id="{D6ED545A-8AC9-43B0-B8E7-73E6806675CD}"/>
              </a:ext>
            </a:extLst>
          </p:cNvPr>
          <p:cNvSpPr>
            <a:spLocks noGrp="1"/>
          </p:cNvSpPr>
          <p:nvPr>
            <p:ph idx="1"/>
          </p:nvPr>
        </p:nvSpPr>
        <p:spPr/>
        <p:txBody>
          <a:bodyPr/>
          <a:lstStyle/>
          <a:p>
            <a:r>
              <a:rPr lang="en-US" dirty="0"/>
              <a:t>Orden de </a:t>
            </a:r>
            <a:r>
              <a:rPr lang="en-US" dirty="0" err="1"/>
              <a:t>Autenticaci</a:t>
            </a:r>
            <a:r>
              <a:rPr lang="es-GT" dirty="0" err="1"/>
              <a:t>ón</a:t>
            </a:r>
            <a:r>
              <a:rPr lang="es-GT" dirty="0"/>
              <a:t> – </a:t>
            </a:r>
            <a:r>
              <a:rPr lang="es-GT" dirty="0" err="1"/>
              <a:t>Ejempo</a:t>
            </a:r>
            <a:r>
              <a:rPr lang="es-GT" dirty="0"/>
              <a:t> 3</a:t>
            </a:r>
          </a:p>
          <a:p>
            <a:pPr lvl="1"/>
            <a:r>
              <a:rPr lang="es-GT" dirty="0"/>
              <a:t>Considere el siguiente ejemplo:</a:t>
            </a:r>
          </a:p>
          <a:p>
            <a:pPr lvl="1"/>
            <a:endParaRPr lang="es-GT" dirty="0"/>
          </a:p>
          <a:p>
            <a:pPr lvl="1"/>
            <a:endParaRPr lang="es-GT" dirty="0"/>
          </a:p>
          <a:p>
            <a:pPr lvl="1"/>
            <a:endParaRPr lang="es-GT" dirty="0"/>
          </a:p>
        </p:txBody>
      </p:sp>
      <p:sp>
        <p:nvSpPr>
          <p:cNvPr id="4" name="Content Placeholder 3">
            <a:extLst>
              <a:ext uri="{FF2B5EF4-FFF2-40B4-BE49-F238E27FC236}">
                <a16:creationId xmlns:a16="http://schemas.microsoft.com/office/drawing/2014/main" id="{B655123C-3B5D-4571-9201-2120350A03BA}"/>
              </a:ext>
            </a:extLst>
          </p:cNvPr>
          <p:cNvSpPr>
            <a:spLocks noGrp="1"/>
          </p:cNvSpPr>
          <p:nvPr>
            <p:ph sz="quarter" idx="13"/>
          </p:nvPr>
        </p:nvSpPr>
        <p:spPr/>
        <p:txBody>
          <a:bodyPr/>
          <a:lstStyle/>
          <a:p>
            <a:r>
              <a:rPr lang="es-ES" dirty="0">
                <a:cs typeface="Calibri"/>
              </a:rPr>
              <a:t>07: Autenticación de usuarios y archivo</a:t>
            </a:r>
            <a:endParaRPr lang="es-ES" dirty="0"/>
          </a:p>
          <a:p>
            <a:endParaRPr lang="en-US" dirty="0"/>
          </a:p>
        </p:txBody>
      </p:sp>
      <p:pic>
        <p:nvPicPr>
          <p:cNvPr id="6" name="Picture 5">
            <a:extLst>
              <a:ext uri="{FF2B5EF4-FFF2-40B4-BE49-F238E27FC236}">
                <a16:creationId xmlns:a16="http://schemas.microsoft.com/office/drawing/2014/main" id="{A9A82B60-2181-42BF-8612-7E6E95EADC01}"/>
              </a:ext>
            </a:extLst>
          </p:cNvPr>
          <p:cNvPicPr>
            <a:picLocks noChangeAspect="1"/>
          </p:cNvPicPr>
          <p:nvPr/>
        </p:nvPicPr>
        <p:blipFill>
          <a:blip r:embed="rId2"/>
          <a:stretch>
            <a:fillRect/>
          </a:stretch>
        </p:blipFill>
        <p:spPr>
          <a:xfrm>
            <a:off x="2761784" y="2137540"/>
            <a:ext cx="6668431" cy="1541216"/>
          </a:xfrm>
          <a:prstGeom prst="rect">
            <a:avLst/>
          </a:prstGeom>
        </p:spPr>
      </p:pic>
      <p:pic>
        <p:nvPicPr>
          <p:cNvPr id="8" name="Picture 7">
            <a:extLst>
              <a:ext uri="{FF2B5EF4-FFF2-40B4-BE49-F238E27FC236}">
                <a16:creationId xmlns:a16="http://schemas.microsoft.com/office/drawing/2014/main" id="{643381D4-E1AF-439B-957D-B11BB07C5AC2}"/>
              </a:ext>
            </a:extLst>
          </p:cNvPr>
          <p:cNvPicPr>
            <a:picLocks noChangeAspect="1"/>
          </p:cNvPicPr>
          <p:nvPr/>
        </p:nvPicPr>
        <p:blipFill>
          <a:blip r:embed="rId3"/>
          <a:stretch>
            <a:fillRect/>
          </a:stretch>
        </p:blipFill>
        <p:spPr>
          <a:xfrm>
            <a:off x="2353622" y="3817634"/>
            <a:ext cx="7164256" cy="2671244"/>
          </a:xfrm>
          <a:prstGeom prst="rect">
            <a:avLst/>
          </a:prstGeom>
        </p:spPr>
      </p:pic>
    </p:spTree>
    <p:extLst>
      <p:ext uri="{BB962C8B-B14F-4D97-AF65-F5344CB8AC3E}">
        <p14:creationId xmlns:p14="http://schemas.microsoft.com/office/powerpoint/2010/main" val="2255914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2866E-2CF1-496E-B4A8-DDACB5014FAB}"/>
              </a:ext>
            </a:extLst>
          </p:cNvPr>
          <p:cNvSpPr>
            <a:spLocks noGrp="1"/>
          </p:cNvSpPr>
          <p:nvPr>
            <p:ph type="title"/>
          </p:nvPr>
        </p:nvSpPr>
        <p:spPr/>
        <p:txBody>
          <a:bodyPr>
            <a:normAutofit fontScale="90000"/>
          </a:bodyPr>
          <a:lstStyle/>
          <a:p>
            <a:r>
              <a:rPr lang="es-ES" dirty="0">
                <a:cs typeface="Calibri Light"/>
              </a:rPr>
              <a:t>Introducción al Sistema Operativo Junos</a:t>
            </a:r>
            <a:endParaRPr lang="en-US" dirty="0"/>
          </a:p>
        </p:txBody>
      </p:sp>
      <p:sp>
        <p:nvSpPr>
          <p:cNvPr id="3" name="Content Placeholder 2">
            <a:extLst>
              <a:ext uri="{FF2B5EF4-FFF2-40B4-BE49-F238E27FC236}">
                <a16:creationId xmlns:a16="http://schemas.microsoft.com/office/drawing/2014/main" id="{D6ED545A-8AC9-43B0-B8E7-73E6806675CD}"/>
              </a:ext>
            </a:extLst>
          </p:cNvPr>
          <p:cNvSpPr>
            <a:spLocks noGrp="1"/>
          </p:cNvSpPr>
          <p:nvPr>
            <p:ph idx="1"/>
          </p:nvPr>
        </p:nvSpPr>
        <p:spPr/>
        <p:txBody>
          <a:bodyPr/>
          <a:lstStyle/>
          <a:p>
            <a:r>
              <a:rPr lang="en-US" dirty="0"/>
              <a:t>Orden de </a:t>
            </a:r>
            <a:r>
              <a:rPr lang="en-US" dirty="0" err="1"/>
              <a:t>Autenticaci</a:t>
            </a:r>
            <a:r>
              <a:rPr lang="es-GT" dirty="0" err="1"/>
              <a:t>ón</a:t>
            </a:r>
            <a:r>
              <a:rPr lang="es-GT" dirty="0"/>
              <a:t> – </a:t>
            </a:r>
            <a:r>
              <a:rPr lang="es-GT" dirty="0" err="1"/>
              <a:t>Ejempo</a:t>
            </a:r>
            <a:r>
              <a:rPr lang="es-GT" dirty="0"/>
              <a:t> 3</a:t>
            </a:r>
          </a:p>
          <a:p>
            <a:pPr lvl="1"/>
            <a:r>
              <a:rPr lang="es-ES" dirty="0"/>
              <a:t>En este ejemplo. el orden de autenticación está configurado como </a:t>
            </a:r>
            <a:r>
              <a:rPr lang="es-ES" dirty="0">
                <a:latin typeface="Consolas" panose="020B0609020204030204" pitchFamily="49" charset="0"/>
              </a:rPr>
              <a:t>[</a:t>
            </a:r>
            <a:r>
              <a:rPr lang="es-ES" dirty="0" err="1">
                <a:latin typeface="Consolas" panose="020B0609020204030204" pitchFamily="49" charset="0"/>
              </a:rPr>
              <a:t>radius</a:t>
            </a:r>
            <a:r>
              <a:rPr lang="es-ES" dirty="0">
                <a:latin typeface="Consolas" panose="020B0609020204030204" pitchFamily="49" charset="0"/>
              </a:rPr>
              <a:t> </a:t>
            </a:r>
            <a:r>
              <a:rPr lang="es-ES" dirty="0" err="1">
                <a:latin typeface="Consolas" panose="020B0609020204030204" pitchFamily="49" charset="0"/>
              </a:rPr>
              <a:t>tacplus</a:t>
            </a:r>
            <a:r>
              <a:rPr lang="es-ES" dirty="0">
                <a:latin typeface="Consolas" panose="020B0609020204030204" pitchFamily="49" charset="0"/>
              </a:rPr>
              <a:t>].</a:t>
            </a:r>
          </a:p>
          <a:p>
            <a:pPr lvl="1"/>
            <a:r>
              <a:rPr lang="es-ES" dirty="0"/>
              <a:t>Ahora, si ingresa el nombre de usuario </a:t>
            </a:r>
            <a:r>
              <a:rPr lang="es-ES" dirty="0" err="1">
                <a:latin typeface="Consolas" panose="020B0609020204030204" pitchFamily="49" charset="0"/>
              </a:rPr>
              <a:t>lab</a:t>
            </a:r>
            <a:r>
              <a:rPr lang="es-ES" dirty="0"/>
              <a:t> y la contraseña </a:t>
            </a:r>
            <a:r>
              <a:rPr lang="es-ES" dirty="0">
                <a:latin typeface="Consolas" panose="020B0609020204030204" pitchFamily="49" charset="0"/>
              </a:rPr>
              <a:t>lab789</a:t>
            </a:r>
            <a:r>
              <a:rPr lang="es-ES" dirty="0"/>
              <a:t>, Junos OS intenta autenticar la contraseña contra el servidor RADIUS, que está inactivo. El dispositivo que ejecuta Junos OS no recibe respuesta. Después de un período de tiempo de espera, intenta con el servidor TACACS+. Un problema de red temporal hace que el servidor TACACS+ no esté disponible. Después de un período de tiempo de espera, Junos OS consulta la autenticación local porque ninguno de los métodos de autenticación configurados respondió.</a:t>
            </a:r>
            <a:endParaRPr lang="es-GT" dirty="0"/>
          </a:p>
          <a:p>
            <a:pPr lvl="1"/>
            <a:endParaRPr lang="es-GT" dirty="0"/>
          </a:p>
          <a:p>
            <a:pPr lvl="1"/>
            <a:endParaRPr lang="es-GT" dirty="0"/>
          </a:p>
          <a:p>
            <a:pPr lvl="1"/>
            <a:endParaRPr lang="es-GT" dirty="0"/>
          </a:p>
        </p:txBody>
      </p:sp>
      <p:sp>
        <p:nvSpPr>
          <p:cNvPr id="4" name="Content Placeholder 3">
            <a:extLst>
              <a:ext uri="{FF2B5EF4-FFF2-40B4-BE49-F238E27FC236}">
                <a16:creationId xmlns:a16="http://schemas.microsoft.com/office/drawing/2014/main" id="{B655123C-3B5D-4571-9201-2120350A03BA}"/>
              </a:ext>
            </a:extLst>
          </p:cNvPr>
          <p:cNvSpPr>
            <a:spLocks noGrp="1"/>
          </p:cNvSpPr>
          <p:nvPr>
            <p:ph sz="quarter" idx="13"/>
          </p:nvPr>
        </p:nvSpPr>
        <p:spPr/>
        <p:txBody>
          <a:bodyPr/>
          <a:lstStyle/>
          <a:p>
            <a:r>
              <a:rPr lang="es-ES" dirty="0">
                <a:cs typeface="Calibri"/>
              </a:rPr>
              <a:t>07: Autenticación de usuarios y archivo</a:t>
            </a:r>
            <a:endParaRPr lang="es-ES" dirty="0"/>
          </a:p>
          <a:p>
            <a:endParaRPr lang="en-US" dirty="0"/>
          </a:p>
        </p:txBody>
      </p:sp>
    </p:spTree>
    <p:extLst>
      <p:ext uri="{BB962C8B-B14F-4D97-AF65-F5344CB8AC3E}">
        <p14:creationId xmlns:p14="http://schemas.microsoft.com/office/powerpoint/2010/main" val="1597611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2866E-2CF1-496E-B4A8-DDACB5014FAB}"/>
              </a:ext>
            </a:extLst>
          </p:cNvPr>
          <p:cNvSpPr>
            <a:spLocks noGrp="1"/>
          </p:cNvSpPr>
          <p:nvPr>
            <p:ph type="title"/>
          </p:nvPr>
        </p:nvSpPr>
        <p:spPr/>
        <p:txBody>
          <a:bodyPr>
            <a:normAutofit fontScale="90000"/>
          </a:bodyPr>
          <a:lstStyle/>
          <a:p>
            <a:r>
              <a:rPr lang="es-ES" dirty="0">
                <a:cs typeface="Calibri Light"/>
              </a:rPr>
              <a:t>Introducción al Sistema Operativo Junos</a:t>
            </a:r>
            <a:endParaRPr lang="en-US" dirty="0"/>
          </a:p>
        </p:txBody>
      </p:sp>
      <p:sp>
        <p:nvSpPr>
          <p:cNvPr id="3" name="Content Placeholder 2">
            <a:extLst>
              <a:ext uri="{FF2B5EF4-FFF2-40B4-BE49-F238E27FC236}">
                <a16:creationId xmlns:a16="http://schemas.microsoft.com/office/drawing/2014/main" id="{D6ED545A-8AC9-43B0-B8E7-73E6806675CD}"/>
              </a:ext>
            </a:extLst>
          </p:cNvPr>
          <p:cNvSpPr>
            <a:spLocks noGrp="1"/>
          </p:cNvSpPr>
          <p:nvPr>
            <p:ph idx="1"/>
          </p:nvPr>
        </p:nvSpPr>
        <p:spPr/>
        <p:txBody>
          <a:bodyPr/>
          <a:lstStyle/>
          <a:p>
            <a:r>
              <a:rPr lang="en-US" dirty="0" err="1"/>
              <a:t>Verifique</a:t>
            </a:r>
            <a:r>
              <a:rPr lang="en-US" dirty="0"/>
              <a:t> </a:t>
            </a:r>
            <a:r>
              <a:rPr lang="en-US" dirty="0" err="1"/>
              <a:t>su</a:t>
            </a:r>
            <a:r>
              <a:rPr lang="en-US" dirty="0"/>
              <a:t> </a:t>
            </a:r>
            <a:r>
              <a:rPr lang="en-US" dirty="0" err="1"/>
              <a:t>comprensión</a:t>
            </a:r>
            <a:endParaRPr lang="en-US" dirty="0"/>
          </a:p>
          <a:p>
            <a:endParaRPr lang="en-US" dirty="0"/>
          </a:p>
        </p:txBody>
      </p:sp>
      <p:sp>
        <p:nvSpPr>
          <p:cNvPr id="4" name="Content Placeholder 3">
            <a:extLst>
              <a:ext uri="{FF2B5EF4-FFF2-40B4-BE49-F238E27FC236}">
                <a16:creationId xmlns:a16="http://schemas.microsoft.com/office/drawing/2014/main" id="{B655123C-3B5D-4571-9201-2120350A03BA}"/>
              </a:ext>
            </a:extLst>
          </p:cNvPr>
          <p:cNvSpPr>
            <a:spLocks noGrp="1"/>
          </p:cNvSpPr>
          <p:nvPr>
            <p:ph sz="quarter" idx="13"/>
          </p:nvPr>
        </p:nvSpPr>
        <p:spPr/>
        <p:txBody>
          <a:bodyPr/>
          <a:lstStyle/>
          <a:p>
            <a:r>
              <a:rPr lang="es-ES" dirty="0">
                <a:cs typeface="Calibri"/>
              </a:rPr>
              <a:t>07: Autenticación de usuarios y archivo</a:t>
            </a:r>
            <a:endParaRPr lang="es-ES" dirty="0"/>
          </a:p>
          <a:p>
            <a:endParaRPr lang="en-US" dirty="0"/>
          </a:p>
        </p:txBody>
      </p:sp>
      <p:pic>
        <p:nvPicPr>
          <p:cNvPr id="6" name="Picture 5">
            <a:extLst>
              <a:ext uri="{FF2B5EF4-FFF2-40B4-BE49-F238E27FC236}">
                <a16:creationId xmlns:a16="http://schemas.microsoft.com/office/drawing/2014/main" id="{480C4FEB-541E-4F44-86C3-832D201EE6E5}"/>
              </a:ext>
            </a:extLst>
          </p:cNvPr>
          <p:cNvPicPr>
            <a:picLocks noChangeAspect="1"/>
          </p:cNvPicPr>
          <p:nvPr/>
        </p:nvPicPr>
        <p:blipFill>
          <a:blip r:embed="rId2"/>
          <a:stretch>
            <a:fillRect/>
          </a:stretch>
        </p:blipFill>
        <p:spPr>
          <a:xfrm>
            <a:off x="1036464" y="1981371"/>
            <a:ext cx="10119071" cy="4201405"/>
          </a:xfrm>
          <a:prstGeom prst="rect">
            <a:avLst/>
          </a:prstGeom>
        </p:spPr>
      </p:pic>
    </p:spTree>
    <p:extLst>
      <p:ext uri="{BB962C8B-B14F-4D97-AF65-F5344CB8AC3E}">
        <p14:creationId xmlns:p14="http://schemas.microsoft.com/office/powerpoint/2010/main" val="2237100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2866E-2CF1-496E-B4A8-DDACB5014FAB}"/>
              </a:ext>
            </a:extLst>
          </p:cNvPr>
          <p:cNvSpPr>
            <a:spLocks noGrp="1"/>
          </p:cNvSpPr>
          <p:nvPr>
            <p:ph type="title"/>
          </p:nvPr>
        </p:nvSpPr>
        <p:spPr/>
        <p:txBody>
          <a:bodyPr>
            <a:normAutofit fontScale="90000"/>
          </a:bodyPr>
          <a:lstStyle/>
          <a:p>
            <a:r>
              <a:rPr lang="es-ES" dirty="0">
                <a:cs typeface="Calibri Light"/>
              </a:rPr>
              <a:t>Introducción al Sistema Operativo Junos</a:t>
            </a:r>
            <a:endParaRPr lang="en-US" dirty="0"/>
          </a:p>
        </p:txBody>
      </p:sp>
      <p:sp>
        <p:nvSpPr>
          <p:cNvPr id="3" name="Content Placeholder 2">
            <a:extLst>
              <a:ext uri="{FF2B5EF4-FFF2-40B4-BE49-F238E27FC236}">
                <a16:creationId xmlns:a16="http://schemas.microsoft.com/office/drawing/2014/main" id="{D6ED545A-8AC9-43B0-B8E7-73E6806675CD}"/>
              </a:ext>
            </a:extLst>
          </p:cNvPr>
          <p:cNvSpPr>
            <a:spLocks noGrp="1"/>
          </p:cNvSpPr>
          <p:nvPr>
            <p:ph idx="1"/>
          </p:nvPr>
        </p:nvSpPr>
        <p:spPr/>
        <p:txBody>
          <a:bodyPr/>
          <a:lstStyle/>
          <a:p>
            <a:r>
              <a:rPr lang="es-GT" dirty="0"/>
              <a:t>Componentes de Autorización</a:t>
            </a:r>
          </a:p>
          <a:p>
            <a:pPr lvl="1"/>
            <a:r>
              <a:rPr lang="es-ES" dirty="0"/>
              <a:t>Componentes de la autorización</a:t>
            </a:r>
          </a:p>
          <a:p>
            <a:pPr lvl="1"/>
            <a:r>
              <a:rPr lang="es-ES" dirty="0"/>
              <a:t>Cada instrucción de comando o configuración está sujeta a autorización.</a:t>
            </a:r>
          </a:p>
          <a:p>
            <a:pPr lvl="1"/>
            <a:r>
              <a:rPr lang="es-ES" dirty="0"/>
              <a:t>La autorización se aplica tanto a la interfaz J-Web como CLI</a:t>
            </a:r>
          </a:p>
          <a:p>
            <a:pPr lvl="1"/>
            <a:r>
              <a:rPr lang="es-ES" dirty="0"/>
              <a:t>Cada actividad se autoriza o deniega según los componentes de la autorización.</a:t>
            </a:r>
          </a:p>
          <a:p>
            <a:pPr lvl="1"/>
            <a:r>
              <a:rPr lang="es-ES" dirty="0"/>
              <a:t>Los diferentes componentes de la autorización son:</a:t>
            </a:r>
            <a:endParaRPr lang="en-US" dirty="0"/>
          </a:p>
        </p:txBody>
      </p:sp>
      <p:sp>
        <p:nvSpPr>
          <p:cNvPr id="4" name="Content Placeholder 3">
            <a:extLst>
              <a:ext uri="{FF2B5EF4-FFF2-40B4-BE49-F238E27FC236}">
                <a16:creationId xmlns:a16="http://schemas.microsoft.com/office/drawing/2014/main" id="{B655123C-3B5D-4571-9201-2120350A03BA}"/>
              </a:ext>
            </a:extLst>
          </p:cNvPr>
          <p:cNvSpPr>
            <a:spLocks noGrp="1"/>
          </p:cNvSpPr>
          <p:nvPr>
            <p:ph sz="quarter" idx="13"/>
          </p:nvPr>
        </p:nvSpPr>
        <p:spPr/>
        <p:txBody>
          <a:bodyPr/>
          <a:lstStyle/>
          <a:p>
            <a:r>
              <a:rPr lang="es-ES" dirty="0">
                <a:cs typeface="Calibri"/>
              </a:rPr>
              <a:t>07: Autenticación de usuarios y archivo</a:t>
            </a:r>
            <a:endParaRPr lang="es-ES" dirty="0"/>
          </a:p>
          <a:p>
            <a:endParaRPr lang="en-US" dirty="0"/>
          </a:p>
        </p:txBody>
      </p:sp>
      <p:pic>
        <p:nvPicPr>
          <p:cNvPr id="6" name="Picture 5">
            <a:extLst>
              <a:ext uri="{FF2B5EF4-FFF2-40B4-BE49-F238E27FC236}">
                <a16:creationId xmlns:a16="http://schemas.microsoft.com/office/drawing/2014/main" id="{C77B1674-4615-4E3D-A297-8C4E1A5FE881}"/>
              </a:ext>
            </a:extLst>
          </p:cNvPr>
          <p:cNvPicPr>
            <a:picLocks noChangeAspect="1"/>
          </p:cNvPicPr>
          <p:nvPr/>
        </p:nvPicPr>
        <p:blipFill>
          <a:blip r:embed="rId3"/>
          <a:stretch>
            <a:fillRect/>
          </a:stretch>
        </p:blipFill>
        <p:spPr>
          <a:xfrm>
            <a:off x="453364" y="4710022"/>
            <a:ext cx="11285273" cy="1126026"/>
          </a:xfrm>
          <a:prstGeom prst="rect">
            <a:avLst/>
          </a:prstGeom>
        </p:spPr>
      </p:pic>
    </p:spTree>
    <p:extLst>
      <p:ext uri="{BB962C8B-B14F-4D97-AF65-F5344CB8AC3E}">
        <p14:creationId xmlns:p14="http://schemas.microsoft.com/office/powerpoint/2010/main" val="4080183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D4E06-8ABE-40E5-A903-AF3EFDF2C3D8}"/>
              </a:ext>
            </a:extLst>
          </p:cNvPr>
          <p:cNvSpPr>
            <a:spLocks noGrp="1"/>
          </p:cNvSpPr>
          <p:nvPr>
            <p:ph type="title"/>
          </p:nvPr>
        </p:nvSpPr>
        <p:spPr/>
        <p:txBody>
          <a:bodyPr>
            <a:normAutofit fontScale="90000"/>
          </a:bodyPr>
          <a:lstStyle/>
          <a:p>
            <a:r>
              <a:rPr lang="es-ES" dirty="0">
                <a:cs typeface="Calibri Light"/>
              </a:rPr>
              <a:t>Introducción al Sistema Operativo Junos</a:t>
            </a:r>
            <a:endParaRPr lang="en-US" dirty="0"/>
          </a:p>
        </p:txBody>
      </p:sp>
      <p:sp>
        <p:nvSpPr>
          <p:cNvPr id="4" name="Content Placeholder 3">
            <a:extLst>
              <a:ext uri="{FF2B5EF4-FFF2-40B4-BE49-F238E27FC236}">
                <a16:creationId xmlns:a16="http://schemas.microsoft.com/office/drawing/2014/main" id="{C562D43C-1F2A-4353-B297-AD306B8C4A70}"/>
              </a:ext>
            </a:extLst>
          </p:cNvPr>
          <p:cNvSpPr>
            <a:spLocks noGrp="1"/>
          </p:cNvSpPr>
          <p:nvPr>
            <p:ph sz="quarter" idx="14"/>
          </p:nvPr>
        </p:nvSpPr>
        <p:spPr/>
        <p:txBody>
          <a:bodyPr/>
          <a:lstStyle/>
          <a:p>
            <a:r>
              <a:rPr lang="es-ES" dirty="0">
                <a:cs typeface="Calibri"/>
              </a:rPr>
              <a:t>07: Autenticación de usuarios y archivo</a:t>
            </a:r>
            <a:endParaRPr lang="es-ES" dirty="0"/>
          </a:p>
          <a:p>
            <a:endParaRPr lang="en-US" dirty="0"/>
          </a:p>
        </p:txBody>
      </p:sp>
      <p:sp>
        <p:nvSpPr>
          <p:cNvPr id="3" name="Content Placeholder 2">
            <a:extLst>
              <a:ext uri="{FF2B5EF4-FFF2-40B4-BE49-F238E27FC236}">
                <a16:creationId xmlns:a16="http://schemas.microsoft.com/office/drawing/2014/main" id="{4CCF7B80-9071-42F1-AFB0-F48F5DE2E698}"/>
              </a:ext>
            </a:extLst>
          </p:cNvPr>
          <p:cNvSpPr>
            <a:spLocks noGrp="1"/>
          </p:cNvSpPr>
          <p:nvPr>
            <p:ph idx="1"/>
          </p:nvPr>
        </p:nvSpPr>
        <p:spPr/>
        <p:txBody>
          <a:bodyPr>
            <a:normAutofit fontScale="85000" lnSpcReduction="20000"/>
          </a:bodyPr>
          <a:lstStyle/>
          <a:p>
            <a:r>
              <a:rPr lang="es-GT" dirty="0"/>
              <a:t>Usuario</a:t>
            </a:r>
          </a:p>
          <a:p>
            <a:pPr lvl="1"/>
            <a:r>
              <a:rPr lang="es-ES" dirty="0"/>
              <a:t>Al más alto nivel, la configuración de las cuentas de usuario define los parámetros de autorización. Se pueden asignar varios usuarios autenticados de forma remota a un usuario de plantilla definido localmente. Los usuarios son miembros de una única clase de inicio de sesión.</a:t>
            </a:r>
          </a:p>
          <a:p>
            <a:pPr indent="-342900"/>
            <a:r>
              <a:rPr lang="es-ES" dirty="0"/>
              <a:t>Clase</a:t>
            </a:r>
          </a:p>
          <a:p>
            <a:pPr marL="230188" lvl="2" indent="0">
              <a:buNone/>
            </a:pPr>
            <a:r>
              <a:rPr lang="es-ES" dirty="0"/>
              <a:t>Una clase de inicio de sesión es un contenedor con nombre que agrupa un conjunto de uno o más indicadores de permiso. Las clases de inicio de sesión también pueden especificar que los indicadores de permiso deben anularse para ciertos comandos. Puede configurar clases de inicio de sesión personalizadas, pero existen cuatro clases de inicio de sesión predefinidas para manejar la mayoría de las situaciones. Estas clases y los indicadores de permisos asociados son los siguientes:</a:t>
            </a:r>
            <a:endParaRPr lang="en-US" dirty="0"/>
          </a:p>
        </p:txBody>
      </p:sp>
      <p:pic>
        <p:nvPicPr>
          <p:cNvPr id="8" name="Content Placeholder 7">
            <a:extLst>
              <a:ext uri="{FF2B5EF4-FFF2-40B4-BE49-F238E27FC236}">
                <a16:creationId xmlns:a16="http://schemas.microsoft.com/office/drawing/2014/main" id="{8FBC6EDC-57C2-4D0A-830C-1E80DC8D6194}"/>
              </a:ext>
            </a:extLst>
          </p:cNvPr>
          <p:cNvPicPr>
            <a:picLocks noGrp="1" noChangeAspect="1"/>
          </p:cNvPicPr>
          <p:nvPr>
            <p:ph idx="15"/>
          </p:nvPr>
        </p:nvPicPr>
        <p:blipFill>
          <a:blip r:embed="rId2"/>
          <a:stretch>
            <a:fillRect/>
          </a:stretch>
        </p:blipFill>
        <p:spPr>
          <a:xfrm>
            <a:off x="6225799" y="2435865"/>
            <a:ext cx="5382376" cy="2210108"/>
          </a:xfrm>
          <a:prstGeom prst="rect">
            <a:avLst/>
          </a:prstGeom>
        </p:spPr>
      </p:pic>
      <p:sp>
        <p:nvSpPr>
          <p:cNvPr id="10" name="TextBox 9">
            <a:extLst>
              <a:ext uri="{FF2B5EF4-FFF2-40B4-BE49-F238E27FC236}">
                <a16:creationId xmlns:a16="http://schemas.microsoft.com/office/drawing/2014/main" id="{C7BB531A-E983-47BF-BCF5-9F7092679B27}"/>
              </a:ext>
            </a:extLst>
          </p:cNvPr>
          <p:cNvSpPr txBox="1"/>
          <p:nvPr/>
        </p:nvSpPr>
        <p:spPr>
          <a:xfrm>
            <a:off x="3123185" y="5703669"/>
            <a:ext cx="6100010" cy="923330"/>
          </a:xfrm>
          <a:prstGeom prst="rect">
            <a:avLst/>
          </a:prstGeom>
          <a:noFill/>
        </p:spPr>
        <p:txBody>
          <a:bodyPr wrap="square">
            <a:spAutoFit/>
          </a:bodyPr>
          <a:lstStyle/>
          <a:p>
            <a:r>
              <a:rPr lang="en-US" dirty="0">
                <a:hlinkClick r:id="rId3"/>
              </a:rPr>
              <a:t>https://kb.juniper.net/InfoCenter/index?page=content&amp;id=KB21223</a:t>
            </a:r>
            <a:endParaRPr lang="en-US" dirty="0"/>
          </a:p>
          <a:p>
            <a:endParaRPr lang="en-US" dirty="0"/>
          </a:p>
        </p:txBody>
      </p:sp>
    </p:spTree>
    <p:extLst>
      <p:ext uri="{BB962C8B-B14F-4D97-AF65-F5344CB8AC3E}">
        <p14:creationId xmlns:p14="http://schemas.microsoft.com/office/powerpoint/2010/main" val="3370416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D4E06-8ABE-40E5-A903-AF3EFDF2C3D8}"/>
              </a:ext>
            </a:extLst>
          </p:cNvPr>
          <p:cNvSpPr>
            <a:spLocks noGrp="1"/>
          </p:cNvSpPr>
          <p:nvPr>
            <p:ph type="title"/>
          </p:nvPr>
        </p:nvSpPr>
        <p:spPr/>
        <p:txBody>
          <a:bodyPr>
            <a:normAutofit fontScale="90000"/>
          </a:bodyPr>
          <a:lstStyle/>
          <a:p>
            <a:r>
              <a:rPr lang="es-ES" dirty="0">
                <a:cs typeface="Calibri Light"/>
              </a:rPr>
              <a:t>Introducción al Sistema Operativo Junos</a:t>
            </a:r>
            <a:endParaRPr lang="en-US" dirty="0"/>
          </a:p>
        </p:txBody>
      </p:sp>
      <p:sp>
        <p:nvSpPr>
          <p:cNvPr id="4" name="Content Placeholder 3">
            <a:extLst>
              <a:ext uri="{FF2B5EF4-FFF2-40B4-BE49-F238E27FC236}">
                <a16:creationId xmlns:a16="http://schemas.microsoft.com/office/drawing/2014/main" id="{C562D43C-1F2A-4353-B297-AD306B8C4A70}"/>
              </a:ext>
            </a:extLst>
          </p:cNvPr>
          <p:cNvSpPr>
            <a:spLocks noGrp="1"/>
          </p:cNvSpPr>
          <p:nvPr>
            <p:ph sz="quarter" idx="14"/>
          </p:nvPr>
        </p:nvSpPr>
        <p:spPr/>
        <p:txBody>
          <a:bodyPr/>
          <a:lstStyle/>
          <a:p>
            <a:r>
              <a:rPr lang="es-ES" dirty="0">
                <a:cs typeface="Calibri"/>
              </a:rPr>
              <a:t>07: Autenticación de usuarios y archivo</a:t>
            </a:r>
            <a:endParaRPr lang="es-ES" dirty="0"/>
          </a:p>
          <a:p>
            <a:endParaRPr lang="en-US" dirty="0"/>
          </a:p>
        </p:txBody>
      </p:sp>
      <p:sp>
        <p:nvSpPr>
          <p:cNvPr id="3" name="Content Placeholder 2">
            <a:extLst>
              <a:ext uri="{FF2B5EF4-FFF2-40B4-BE49-F238E27FC236}">
                <a16:creationId xmlns:a16="http://schemas.microsoft.com/office/drawing/2014/main" id="{4CCF7B80-9071-42F1-AFB0-F48F5DE2E698}"/>
              </a:ext>
            </a:extLst>
          </p:cNvPr>
          <p:cNvSpPr>
            <a:spLocks noGrp="1"/>
          </p:cNvSpPr>
          <p:nvPr>
            <p:ph idx="1"/>
          </p:nvPr>
        </p:nvSpPr>
        <p:spPr/>
        <p:txBody>
          <a:bodyPr>
            <a:normAutofit/>
          </a:bodyPr>
          <a:lstStyle/>
          <a:p>
            <a:r>
              <a:rPr lang="es-GT" dirty="0"/>
              <a:t>Permisos</a:t>
            </a:r>
          </a:p>
          <a:p>
            <a:pPr lvl="1"/>
            <a:r>
              <a:rPr lang="es-ES" dirty="0"/>
              <a:t>Los permisos son conjuntos predefinidos de comandos relacionados. Los siguientes indicadores de permiso predefinidos agrupan la autorización de los comandos relacionados:</a:t>
            </a:r>
          </a:p>
          <a:p>
            <a:pPr lvl="1"/>
            <a:endParaRPr lang="es-ES" dirty="0"/>
          </a:p>
          <a:p>
            <a:pPr lvl="1"/>
            <a:r>
              <a:rPr lang="es-ES" dirty="0">
                <a:hlinkClick r:id="rId2"/>
              </a:rPr>
              <a:t>https://www.juniper.net/documentation/us/en/software/junos/user-access/topics/topic-map/junos-os-access-privileges.html</a:t>
            </a:r>
            <a:endParaRPr lang="es-ES" dirty="0"/>
          </a:p>
          <a:p>
            <a:pPr lvl="1"/>
            <a:endParaRPr lang="es-ES" dirty="0"/>
          </a:p>
          <a:p>
            <a:pPr lvl="1"/>
            <a:endParaRPr lang="es-ES" dirty="0"/>
          </a:p>
        </p:txBody>
      </p:sp>
      <p:pic>
        <p:nvPicPr>
          <p:cNvPr id="13" name="Content Placeholder 12">
            <a:extLst>
              <a:ext uri="{FF2B5EF4-FFF2-40B4-BE49-F238E27FC236}">
                <a16:creationId xmlns:a16="http://schemas.microsoft.com/office/drawing/2014/main" id="{D87CD5BA-159F-444A-8B00-497B2C42E26A}"/>
              </a:ext>
            </a:extLst>
          </p:cNvPr>
          <p:cNvPicPr>
            <a:picLocks noGrp="1" noChangeAspect="1"/>
          </p:cNvPicPr>
          <p:nvPr>
            <p:ph idx="15"/>
          </p:nvPr>
        </p:nvPicPr>
        <p:blipFill>
          <a:blip r:embed="rId3"/>
          <a:stretch>
            <a:fillRect/>
          </a:stretch>
        </p:blipFill>
        <p:spPr>
          <a:xfrm>
            <a:off x="6096000" y="1466666"/>
            <a:ext cx="5641975" cy="2367833"/>
          </a:xfrm>
        </p:spPr>
      </p:pic>
      <p:pic>
        <p:nvPicPr>
          <p:cNvPr id="15" name="Picture 14">
            <a:extLst>
              <a:ext uri="{FF2B5EF4-FFF2-40B4-BE49-F238E27FC236}">
                <a16:creationId xmlns:a16="http://schemas.microsoft.com/office/drawing/2014/main" id="{E68A11AA-E6D3-4D1B-B45B-203F8E48FA53}"/>
              </a:ext>
            </a:extLst>
          </p:cNvPr>
          <p:cNvPicPr>
            <a:picLocks noChangeAspect="1"/>
          </p:cNvPicPr>
          <p:nvPr/>
        </p:nvPicPr>
        <p:blipFill>
          <a:blip r:embed="rId4"/>
          <a:stretch>
            <a:fillRect/>
          </a:stretch>
        </p:blipFill>
        <p:spPr>
          <a:xfrm>
            <a:off x="6096001" y="3834499"/>
            <a:ext cx="5743074" cy="2793484"/>
          </a:xfrm>
          <a:prstGeom prst="rect">
            <a:avLst/>
          </a:prstGeom>
        </p:spPr>
      </p:pic>
    </p:spTree>
    <p:extLst>
      <p:ext uri="{BB962C8B-B14F-4D97-AF65-F5344CB8AC3E}">
        <p14:creationId xmlns:p14="http://schemas.microsoft.com/office/powerpoint/2010/main" val="410481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D4E06-8ABE-40E5-A903-AF3EFDF2C3D8}"/>
              </a:ext>
            </a:extLst>
          </p:cNvPr>
          <p:cNvSpPr>
            <a:spLocks noGrp="1"/>
          </p:cNvSpPr>
          <p:nvPr>
            <p:ph type="title"/>
          </p:nvPr>
        </p:nvSpPr>
        <p:spPr/>
        <p:txBody>
          <a:bodyPr>
            <a:normAutofit fontScale="90000"/>
          </a:bodyPr>
          <a:lstStyle/>
          <a:p>
            <a:r>
              <a:rPr lang="es-ES" dirty="0">
                <a:cs typeface="Calibri Light"/>
              </a:rPr>
              <a:t>Introducción al Sistema Operativo Junos</a:t>
            </a:r>
            <a:endParaRPr lang="en-US" dirty="0"/>
          </a:p>
        </p:txBody>
      </p:sp>
      <p:sp>
        <p:nvSpPr>
          <p:cNvPr id="3" name="Content Placeholder 2">
            <a:extLst>
              <a:ext uri="{FF2B5EF4-FFF2-40B4-BE49-F238E27FC236}">
                <a16:creationId xmlns:a16="http://schemas.microsoft.com/office/drawing/2014/main" id="{4CCF7B80-9071-42F1-AFB0-F48F5DE2E698}"/>
              </a:ext>
            </a:extLst>
          </p:cNvPr>
          <p:cNvSpPr>
            <a:spLocks noGrp="1"/>
          </p:cNvSpPr>
          <p:nvPr>
            <p:ph idx="1"/>
          </p:nvPr>
        </p:nvSpPr>
        <p:spPr/>
        <p:txBody>
          <a:bodyPr>
            <a:normAutofit/>
          </a:bodyPr>
          <a:lstStyle/>
          <a:p>
            <a:r>
              <a:rPr lang="es-GT" dirty="0"/>
              <a:t>Anulaciones de Permitir y Denegar</a:t>
            </a:r>
          </a:p>
          <a:p>
            <a:pPr lvl="1"/>
            <a:r>
              <a:rPr lang="es-ES" dirty="0"/>
              <a:t>Las anulaciones de permiso y denegación definen excepciones para comandos y declaraciones de configuración que, de otro modo, se permitirían o denegarían. Puede usar las declaraciones </a:t>
            </a:r>
            <a:r>
              <a:rPr lang="es-ES" b="1" dirty="0" err="1"/>
              <a:t>deny-commands</a:t>
            </a:r>
            <a:r>
              <a:rPr lang="es-ES" dirty="0"/>
              <a:t>, </a:t>
            </a:r>
            <a:r>
              <a:rPr lang="es-ES" b="1" dirty="0" err="1"/>
              <a:t>allow-commands</a:t>
            </a:r>
            <a:r>
              <a:rPr lang="es-ES" dirty="0"/>
              <a:t>, </a:t>
            </a:r>
            <a:r>
              <a:rPr lang="es-ES" b="1" dirty="0" err="1"/>
              <a:t>deny-configuration</a:t>
            </a:r>
            <a:r>
              <a:rPr lang="es-ES" b="1" dirty="0"/>
              <a:t> </a:t>
            </a:r>
            <a:r>
              <a:rPr lang="es-ES" dirty="0"/>
              <a:t>y </a:t>
            </a:r>
            <a:r>
              <a:rPr lang="es-ES" b="1" dirty="0" err="1"/>
              <a:t>allow-configuration</a:t>
            </a:r>
            <a:r>
              <a:rPr lang="es-ES" dirty="0"/>
              <a:t> para definir expresiones regulares que coincidan con comandos operativos o declaraciones de configuración. Las coincidencias se permiten o deniegan explícitamente, independientemente de si establece los indicadores de permiso correspondientes.</a:t>
            </a:r>
          </a:p>
          <a:p>
            <a:pPr lvl="1"/>
            <a:r>
              <a:rPr lang="es-ES" dirty="0"/>
              <a:t>Junos OS aplica las declaraciones de denegación antes que las declaraciones de permiso correspondientes, lo que da como resultado la autorización de comandos que coinciden con ambas.</a:t>
            </a:r>
          </a:p>
        </p:txBody>
      </p:sp>
      <p:sp>
        <p:nvSpPr>
          <p:cNvPr id="4" name="Content Placeholder 3">
            <a:extLst>
              <a:ext uri="{FF2B5EF4-FFF2-40B4-BE49-F238E27FC236}">
                <a16:creationId xmlns:a16="http://schemas.microsoft.com/office/drawing/2014/main" id="{C562D43C-1F2A-4353-B297-AD306B8C4A70}"/>
              </a:ext>
            </a:extLst>
          </p:cNvPr>
          <p:cNvSpPr>
            <a:spLocks noGrp="1"/>
          </p:cNvSpPr>
          <p:nvPr>
            <p:ph sz="quarter" idx="13"/>
          </p:nvPr>
        </p:nvSpPr>
        <p:spPr/>
        <p:txBody>
          <a:bodyPr/>
          <a:lstStyle/>
          <a:p>
            <a:r>
              <a:rPr lang="es-ES" dirty="0">
                <a:cs typeface="Calibri"/>
              </a:rPr>
              <a:t>07: Autenticación de usuarios y archivo</a:t>
            </a:r>
            <a:endParaRPr lang="es-ES" dirty="0"/>
          </a:p>
          <a:p>
            <a:endParaRPr lang="en-US" dirty="0"/>
          </a:p>
        </p:txBody>
      </p:sp>
    </p:spTree>
    <p:extLst>
      <p:ext uri="{BB962C8B-B14F-4D97-AF65-F5344CB8AC3E}">
        <p14:creationId xmlns:p14="http://schemas.microsoft.com/office/powerpoint/2010/main" val="1907888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2866E-2CF1-496E-B4A8-DDACB5014FAB}"/>
              </a:ext>
            </a:extLst>
          </p:cNvPr>
          <p:cNvSpPr>
            <a:spLocks noGrp="1"/>
          </p:cNvSpPr>
          <p:nvPr>
            <p:ph type="title"/>
          </p:nvPr>
        </p:nvSpPr>
        <p:spPr/>
        <p:txBody>
          <a:bodyPr>
            <a:normAutofit fontScale="90000"/>
          </a:bodyPr>
          <a:lstStyle/>
          <a:p>
            <a:r>
              <a:rPr lang="es-ES" dirty="0">
                <a:cs typeface="Calibri Light"/>
              </a:rPr>
              <a:t>Introducción al Sistema Operativo Junos</a:t>
            </a:r>
            <a:endParaRPr lang="en-US" dirty="0"/>
          </a:p>
        </p:txBody>
      </p:sp>
      <p:sp>
        <p:nvSpPr>
          <p:cNvPr id="3" name="Content Placeholder 2">
            <a:extLst>
              <a:ext uri="{FF2B5EF4-FFF2-40B4-BE49-F238E27FC236}">
                <a16:creationId xmlns:a16="http://schemas.microsoft.com/office/drawing/2014/main" id="{D6ED545A-8AC9-43B0-B8E7-73E6806675CD}"/>
              </a:ext>
            </a:extLst>
          </p:cNvPr>
          <p:cNvSpPr>
            <a:spLocks noGrp="1"/>
          </p:cNvSpPr>
          <p:nvPr>
            <p:ph idx="1"/>
          </p:nvPr>
        </p:nvSpPr>
        <p:spPr/>
        <p:txBody>
          <a:bodyPr/>
          <a:lstStyle/>
          <a:p>
            <a:r>
              <a:rPr lang="es-GT" dirty="0"/>
              <a:t>Ejemplo de la configuración de autorización</a:t>
            </a:r>
            <a:endParaRPr lang="en-US" dirty="0"/>
          </a:p>
        </p:txBody>
      </p:sp>
      <p:sp>
        <p:nvSpPr>
          <p:cNvPr id="4" name="Content Placeholder 3">
            <a:extLst>
              <a:ext uri="{FF2B5EF4-FFF2-40B4-BE49-F238E27FC236}">
                <a16:creationId xmlns:a16="http://schemas.microsoft.com/office/drawing/2014/main" id="{B655123C-3B5D-4571-9201-2120350A03BA}"/>
              </a:ext>
            </a:extLst>
          </p:cNvPr>
          <p:cNvSpPr>
            <a:spLocks noGrp="1"/>
          </p:cNvSpPr>
          <p:nvPr>
            <p:ph sz="quarter" idx="13"/>
          </p:nvPr>
        </p:nvSpPr>
        <p:spPr/>
        <p:txBody>
          <a:bodyPr/>
          <a:lstStyle/>
          <a:p>
            <a:r>
              <a:rPr lang="es-GT" dirty="0"/>
              <a:t>07: Autenticación de usuarios y archivo</a:t>
            </a:r>
            <a:endParaRPr lang="en-US" dirty="0"/>
          </a:p>
        </p:txBody>
      </p:sp>
      <p:pic>
        <p:nvPicPr>
          <p:cNvPr id="6" name="Picture 5">
            <a:extLst>
              <a:ext uri="{FF2B5EF4-FFF2-40B4-BE49-F238E27FC236}">
                <a16:creationId xmlns:a16="http://schemas.microsoft.com/office/drawing/2014/main" id="{C3E8662D-FDBB-4445-8886-0B8BDA9199D9}"/>
              </a:ext>
            </a:extLst>
          </p:cNvPr>
          <p:cNvPicPr>
            <a:picLocks noChangeAspect="1"/>
          </p:cNvPicPr>
          <p:nvPr/>
        </p:nvPicPr>
        <p:blipFill>
          <a:blip r:embed="rId3"/>
          <a:stretch>
            <a:fillRect/>
          </a:stretch>
        </p:blipFill>
        <p:spPr>
          <a:xfrm>
            <a:off x="1169116" y="2052678"/>
            <a:ext cx="9853767" cy="4524688"/>
          </a:xfrm>
          <a:prstGeom prst="rect">
            <a:avLst/>
          </a:prstGeom>
        </p:spPr>
      </p:pic>
    </p:spTree>
    <p:extLst>
      <p:ext uri="{BB962C8B-B14F-4D97-AF65-F5344CB8AC3E}">
        <p14:creationId xmlns:p14="http://schemas.microsoft.com/office/powerpoint/2010/main" val="2751049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2866E-2CF1-496E-B4A8-DDACB5014FAB}"/>
              </a:ext>
            </a:extLst>
          </p:cNvPr>
          <p:cNvSpPr>
            <a:spLocks noGrp="1"/>
          </p:cNvSpPr>
          <p:nvPr>
            <p:ph type="title"/>
          </p:nvPr>
        </p:nvSpPr>
        <p:spPr/>
        <p:txBody>
          <a:bodyPr>
            <a:normAutofit fontScale="90000"/>
          </a:bodyPr>
          <a:lstStyle/>
          <a:p>
            <a:r>
              <a:rPr lang="es-ES" dirty="0">
                <a:cs typeface="Calibri Light"/>
              </a:rPr>
              <a:t>Introducción al Sistema Operativo Junos</a:t>
            </a:r>
            <a:endParaRPr lang="en-US" dirty="0"/>
          </a:p>
        </p:txBody>
      </p:sp>
      <p:sp>
        <p:nvSpPr>
          <p:cNvPr id="3" name="Content Placeholder 2">
            <a:extLst>
              <a:ext uri="{FF2B5EF4-FFF2-40B4-BE49-F238E27FC236}">
                <a16:creationId xmlns:a16="http://schemas.microsoft.com/office/drawing/2014/main" id="{D6ED545A-8AC9-43B0-B8E7-73E6806675CD}"/>
              </a:ext>
            </a:extLst>
          </p:cNvPr>
          <p:cNvSpPr>
            <a:spLocks noGrp="1"/>
          </p:cNvSpPr>
          <p:nvPr>
            <p:ph idx="1"/>
          </p:nvPr>
        </p:nvSpPr>
        <p:spPr/>
        <p:txBody>
          <a:bodyPr/>
          <a:lstStyle/>
          <a:p>
            <a:r>
              <a:rPr lang="en-US" dirty="0" err="1"/>
              <a:t>Verifique</a:t>
            </a:r>
            <a:r>
              <a:rPr lang="en-US" dirty="0"/>
              <a:t> </a:t>
            </a:r>
            <a:r>
              <a:rPr lang="en-US" dirty="0" err="1"/>
              <a:t>su</a:t>
            </a:r>
            <a:r>
              <a:rPr lang="en-US" dirty="0"/>
              <a:t> </a:t>
            </a:r>
            <a:r>
              <a:rPr lang="en-US" dirty="0" err="1"/>
              <a:t>comprensión</a:t>
            </a:r>
            <a:endParaRPr lang="en-US" dirty="0"/>
          </a:p>
          <a:p>
            <a:endParaRPr lang="en-US" dirty="0"/>
          </a:p>
        </p:txBody>
      </p:sp>
      <p:sp>
        <p:nvSpPr>
          <p:cNvPr id="4" name="Content Placeholder 3">
            <a:extLst>
              <a:ext uri="{FF2B5EF4-FFF2-40B4-BE49-F238E27FC236}">
                <a16:creationId xmlns:a16="http://schemas.microsoft.com/office/drawing/2014/main" id="{B655123C-3B5D-4571-9201-2120350A03BA}"/>
              </a:ext>
            </a:extLst>
          </p:cNvPr>
          <p:cNvSpPr>
            <a:spLocks noGrp="1"/>
          </p:cNvSpPr>
          <p:nvPr>
            <p:ph sz="quarter" idx="13"/>
          </p:nvPr>
        </p:nvSpPr>
        <p:spPr/>
        <p:txBody>
          <a:bodyPr/>
          <a:lstStyle/>
          <a:p>
            <a:r>
              <a:rPr lang="es-ES" dirty="0">
                <a:cs typeface="Calibri"/>
              </a:rPr>
              <a:t>07: Autenticación de usuarios y archivo</a:t>
            </a:r>
            <a:endParaRPr lang="es-ES" dirty="0"/>
          </a:p>
          <a:p>
            <a:endParaRPr lang="en-US" dirty="0"/>
          </a:p>
        </p:txBody>
      </p:sp>
      <p:pic>
        <p:nvPicPr>
          <p:cNvPr id="6" name="Picture 5">
            <a:extLst>
              <a:ext uri="{FF2B5EF4-FFF2-40B4-BE49-F238E27FC236}">
                <a16:creationId xmlns:a16="http://schemas.microsoft.com/office/drawing/2014/main" id="{511313DC-CDA7-4FC2-9794-EB6D46626964}"/>
              </a:ext>
            </a:extLst>
          </p:cNvPr>
          <p:cNvPicPr>
            <a:picLocks noChangeAspect="1"/>
          </p:cNvPicPr>
          <p:nvPr/>
        </p:nvPicPr>
        <p:blipFill>
          <a:blip r:embed="rId2"/>
          <a:stretch>
            <a:fillRect/>
          </a:stretch>
        </p:blipFill>
        <p:spPr>
          <a:xfrm>
            <a:off x="1586604" y="2142202"/>
            <a:ext cx="8698292" cy="4207798"/>
          </a:xfrm>
          <a:prstGeom prst="rect">
            <a:avLst/>
          </a:prstGeom>
        </p:spPr>
      </p:pic>
      <p:sp>
        <p:nvSpPr>
          <p:cNvPr id="7" name="Rectangle 6">
            <a:extLst>
              <a:ext uri="{FF2B5EF4-FFF2-40B4-BE49-F238E27FC236}">
                <a16:creationId xmlns:a16="http://schemas.microsoft.com/office/drawing/2014/main" id="{F1B2F342-9EB9-418E-8C91-1DFE7B72CC73}"/>
              </a:ext>
            </a:extLst>
          </p:cNvPr>
          <p:cNvSpPr/>
          <p:nvPr/>
        </p:nvSpPr>
        <p:spPr>
          <a:xfrm>
            <a:off x="3721100" y="3822700"/>
            <a:ext cx="6235700" cy="22419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52657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2866E-2CF1-496E-B4A8-DDACB5014FAB}"/>
              </a:ext>
            </a:extLst>
          </p:cNvPr>
          <p:cNvSpPr>
            <a:spLocks noGrp="1"/>
          </p:cNvSpPr>
          <p:nvPr>
            <p:ph type="title"/>
          </p:nvPr>
        </p:nvSpPr>
        <p:spPr/>
        <p:txBody>
          <a:bodyPr>
            <a:normAutofit fontScale="90000"/>
          </a:bodyPr>
          <a:lstStyle/>
          <a:p>
            <a:r>
              <a:rPr lang="es-ES" dirty="0">
                <a:cs typeface="Calibri Light"/>
              </a:rPr>
              <a:t>Introducción al Sistema Operativo Junos</a:t>
            </a:r>
            <a:endParaRPr lang="en-US" dirty="0"/>
          </a:p>
        </p:txBody>
      </p:sp>
      <p:sp>
        <p:nvSpPr>
          <p:cNvPr id="3" name="Content Placeholder 2">
            <a:extLst>
              <a:ext uri="{FF2B5EF4-FFF2-40B4-BE49-F238E27FC236}">
                <a16:creationId xmlns:a16="http://schemas.microsoft.com/office/drawing/2014/main" id="{D6ED545A-8AC9-43B0-B8E7-73E6806675CD}"/>
              </a:ext>
            </a:extLst>
          </p:cNvPr>
          <p:cNvSpPr>
            <a:spLocks noGrp="1"/>
          </p:cNvSpPr>
          <p:nvPr>
            <p:ph idx="1"/>
          </p:nvPr>
        </p:nvSpPr>
        <p:spPr/>
        <p:txBody>
          <a:bodyPr/>
          <a:lstStyle/>
          <a:p>
            <a:r>
              <a:rPr lang="es-GT" dirty="0"/>
              <a:t>Autenticación de Usuario</a:t>
            </a:r>
          </a:p>
          <a:p>
            <a:pPr marL="53975" lvl="1" indent="0">
              <a:buNone/>
            </a:pPr>
            <a:r>
              <a:rPr lang="es-ES" dirty="0"/>
              <a:t>Junos OS utiliza tres tipos de métodos de autenticación de usuario:</a:t>
            </a:r>
          </a:p>
          <a:p>
            <a:pPr lvl="1"/>
            <a:r>
              <a:rPr lang="es-ES" dirty="0"/>
              <a:t>Autenticación por contraseña local</a:t>
            </a:r>
          </a:p>
          <a:p>
            <a:pPr lvl="1"/>
            <a:r>
              <a:rPr lang="es-ES" dirty="0"/>
              <a:t>RADIUS</a:t>
            </a:r>
          </a:p>
          <a:p>
            <a:pPr lvl="1"/>
            <a:r>
              <a:rPr lang="es-ES" dirty="0"/>
              <a:t>TACACS+</a:t>
            </a:r>
            <a:endParaRPr lang="en-US" dirty="0"/>
          </a:p>
        </p:txBody>
      </p:sp>
      <p:sp>
        <p:nvSpPr>
          <p:cNvPr id="4" name="Content Placeholder 3">
            <a:extLst>
              <a:ext uri="{FF2B5EF4-FFF2-40B4-BE49-F238E27FC236}">
                <a16:creationId xmlns:a16="http://schemas.microsoft.com/office/drawing/2014/main" id="{B655123C-3B5D-4571-9201-2120350A03BA}"/>
              </a:ext>
            </a:extLst>
          </p:cNvPr>
          <p:cNvSpPr>
            <a:spLocks noGrp="1"/>
          </p:cNvSpPr>
          <p:nvPr>
            <p:ph sz="quarter" idx="13"/>
          </p:nvPr>
        </p:nvSpPr>
        <p:spPr/>
        <p:txBody>
          <a:bodyPr/>
          <a:lstStyle/>
          <a:p>
            <a:r>
              <a:rPr lang="es-ES" dirty="0">
                <a:cs typeface="Calibri"/>
              </a:rPr>
              <a:t>07: Autenticación de usuarios y archivo</a:t>
            </a:r>
            <a:endParaRPr lang="es-ES" dirty="0"/>
          </a:p>
          <a:p>
            <a:endParaRPr lang="en-US" dirty="0"/>
          </a:p>
        </p:txBody>
      </p:sp>
    </p:spTree>
    <p:extLst>
      <p:ext uri="{BB962C8B-B14F-4D97-AF65-F5344CB8AC3E}">
        <p14:creationId xmlns:p14="http://schemas.microsoft.com/office/powerpoint/2010/main" val="956106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2866E-2CF1-496E-B4A8-DDACB5014FAB}"/>
              </a:ext>
            </a:extLst>
          </p:cNvPr>
          <p:cNvSpPr>
            <a:spLocks noGrp="1"/>
          </p:cNvSpPr>
          <p:nvPr>
            <p:ph type="title"/>
          </p:nvPr>
        </p:nvSpPr>
        <p:spPr/>
        <p:txBody>
          <a:bodyPr>
            <a:normAutofit fontScale="90000"/>
          </a:bodyPr>
          <a:lstStyle/>
          <a:p>
            <a:r>
              <a:rPr lang="es-ES" dirty="0">
                <a:cs typeface="Calibri Light"/>
              </a:rPr>
              <a:t>Introducción al Sistema Operativo Junos</a:t>
            </a:r>
            <a:endParaRPr lang="en-US" dirty="0"/>
          </a:p>
        </p:txBody>
      </p:sp>
      <p:sp>
        <p:nvSpPr>
          <p:cNvPr id="4" name="Content Placeholder 3">
            <a:extLst>
              <a:ext uri="{FF2B5EF4-FFF2-40B4-BE49-F238E27FC236}">
                <a16:creationId xmlns:a16="http://schemas.microsoft.com/office/drawing/2014/main" id="{B655123C-3B5D-4571-9201-2120350A03BA}"/>
              </a:ext>
            </a:extLst>
          </p:cNvPr>
          <p:cNvSpPr>
            <a:spLocks noGrp="1"/>
          </p:cNvSpPr>
          <p:nvPr>
            <p:ph sz="quarter" idx="14"/>
          </p:nvPr>
        </p:nvSpPr>
        <p:spPr/>
        <p:txBody>
          <a:bodyPr/>
          <a:lstStyle/>
          <a:p>
            <a:r>
              <a:rPr lang="es-ES" dirty="0">
                <a:cs typeface="Calibri"/>
              </a:rPr>
              <a:t>07: Autenticación de usuarios y archivo</a:t>
            </a:r>
            <a:endParaRPr lang="es-ES" dirty="0"/>
          </a:p>
          <a:p>
            <a:endParaRPr lang="en-US" dirty="0"/>
          </a:p>
        </p:txBody>
      </p:sp>
      <p:sp>
        <p:nvSpPr>
          <p:cNvPr id="3" name="Content Placeholder 2">
            <a:extLst>
              <a:ext uri="{FF2B5EF4-FFF2-40B4-BE49-F238E27FC236}">
                <a16:creationId xmlns:a16="http://schemas.microsoft.com/office/drawing/2014/main" id="{D6ED545A-8AC9-43B0-B8E7-73E6806675CD}"/>
              </a:ext>
            </a:extLst>
          </p:cNvPr>
          <p:cNvSpPr>
            <a:spLocks noGrp="1"/>
          </p:cNvSpPr>
          <p:nvPr>
            <p:ph idx="1"/>
          </p:nvPr>
        </p:nvSpPr>
        <p:spPr/>
        <p:txBody>
          <a:bodyPr/>
          <a:lstStyle/>
          <a:p>
            <a:r>
              <a:rPr lang="es-GT" dirty="0"/>
              <a:t>Archivando los archivos de configuración</a:t>
            </a:r>
          </a:p>
          <a:p>
            <a:pPr lvl="1"/>
            <a:r>
              <a:rPr lang="es-GT" dirty="0"/>
              <a:t>Para minimizar el riesgo de perder los archivos de configuración, puede guardar la configuración mas reciente fuera del dispositivo</a:t>
            </a:r>
          </a:p>
          <a:p>
            <a:pPr lvl="2"/>
            <a:r>
              <a:rPr lang="es-GT" dirty="0"/>
              <a:t>Es posible archivar el archivo de configuración en un servidor externo mediante FTP o SCP.</a:t>
            </a:r>
          </a:p>
          <a:p>
            <a:pPr lvl="1"/>
            <a:r>
              <a:rPr lang="es-GT" dirty="0"/>
              <a:t>Configure el host para automáticamente hacer </a:t>
            </a:r>
            <a:r>
              <a:rPr lang="es-GT" dirty="0" err="1"/>
              <a:t>backup</a:t>
            </a:r>
            <a:r>
              <a:rPr lang="es-GT" dirty="0"/>
              <a:t> del archivo de configuración mediante [</a:t>
            </a:r>
            <a:r>
              <a:rPr lang="es-GT" dirty="0" err="1"/>
              <a:t>edit</a:t>
            </a:r>
            <a:r>
              <a:rPr lang="es-GT" dirty="0"/>
              <a:t> </a:t>
            </a:r>
            <a:r>
              <a:rPr lang="es-GT" dirty="0" err="1"/>
              <a:t>system</a:t>
            </a:r>
            <a:r>
              <a:rPr lang="es-GT" dirty="0"/>
              <a:t> </a:t>
            </a:r>
            <a:r>
              <a:rPr lang="es-GT" dirty="0" err="1"/>
              <a:t>archival</a:t>
            </a:r>
            <a:r>
              <a:rPr lang="es-GT" dirty="0"/>
              <a:t>]</a:t>
            </a:r>
          </a:p>
          <a:p>
            <a:pPr marL="53975" lvl="1" indent="0">
              <a:buNone/>
            </a:pPr>
            <a:endParaRPr lang="es-GT" dirty="0"/>
          </a:p>
          <a:p>
            <a:pPr lvl="1"/>
            <a:endParaRPr lang="en-US" dirty="0"/>
          </a:p>
        </p:txBody>
      </p:sp>
      <p:pic>
        <p:nvPicPr>
          <p:cNvPr id="6" name="Picture 5">
            <a:extLst>
              <a:ext uri="{FF2B5EF4-FFF2-40B4-BE49-F238E27FC236}">
                <a16:creationId xmlns:a16="http://schemas.microsoft.com/office/drawing/2014/main" id="{19C3088E-AF0B-410E-AAC9-4665CE39BBBB}"/>
              </a:ext>
            </a:extLst>
          </p:cNvPr>
          <p:cNvPicPr>
            <a:picLocks noChangeAspect="1"/>
          </p:cNvPicPr>
          <p:nvPr/>
        </p:nvPicPr>
        <p:blipFill>
          <a:blip r:embed="rId3"/>
          <a:stretch>
            <a:fillRect/>
          </a:stretch>
        </p:blipFill>
        <p:spPr>
          <a:xfrm>
            <a:off x="6623844" y="1819981"/>
            <a:ext cx="4369675" cy="1350257"/>
          </a:xfrm>
          <a:prstGeom prst="rect">
            <a:avLst/>
          </a:prstGeom>
        </p:spPr>
      </p:pic>
      <p:pic>
        <p:nvPicPr>
          <p:cNvPr id="10" name="Content Placeholder 9">
            <a:extLst>
              <a:ext uri="{FF2B5EF4-FFF2-40B4-BE49-F238E27FC236}">
                <a16:creationId xmlns:a16="http://schemas.microsoft.com/office/drawing/2014/main" id="{AA7006D3-DDA0-4A6D-A1A3-D8B8647BCE17}"/>
              </a:ext>
            </a:extLst>
          </p:cNvPr>
          <p:cNvPicPr>
            <a:picLocks noGrp="1" noChangeAspect="1"/>
          </p:cNvPicPr>
          <p:nvPr>
            <p:ph idx="15"/>
          </p:nvPr>
        </p:nvPicPr>
        <p:blipFill>
          <a:blip r:embed="rId4"/>
          <a:stretch>
            <a:fillRect/>
          </a:stretch>
        </p:blipFill>
        <p:spPr>
          <a:xfrm>
            <a:off x="5935750" y="3683001"/>
            <a:ext cx="5641975" cy="1975991"/>
          </a:xfrm>
          <a:prstGeom prst="rect">
            <a:avLst/>
          </a:prstGeom>
        </p:spPr>
      </p:pic>
      <p:sp>
        <p:nvSpPr>
          <p:cNvPr id="11" name="TextBox 10">
            <a:extLst>
              <a:ext uri="{FF2B5EF4-FFF2-40B4-BE49-F238E27FC236}">
                <a16:creationId xmlns:a16="http://schemas.microsoft.com/office/drawing/2014/main" id="{C737D2C7-3BA0-4BAD-A735-6FC05CFB08FF}"/>
              </a:ext>
            </a:extLst>
          </p:cNvPr>
          <p:cNvSpPr txBox="1"/>
          <p:nvPr/>
        </p:nvSpPr>
        <p:spPr>
          <a:xfrm>
            <a:off x="5793008" y="5980668"/>
            <a:ext cx="603134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GT" dirty="0"/>
              <a:t>La primera URL es utilizada a menos que la transferencia falle.</a:t>
            </a:r>
            <a:endParaRPr lang="en-US" dirty="0"/>
          </a:p>
        </p:txBody>
      </p:sp>
    </p:spTree>
    <p:extLst>
      <p:ext uri="{BB962C8B-B14F-4D97-AF65-F5344CB8AC3E}">
        <p14:creationId xmlns:p14="http://schemas.microsoft.com/office/powerpoint/2010/main" val="3911896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2866E-2CF1-496E-B4A8-DDACB5014FAB}"/>
              </a:ext>
            </a:extLst>
          </p:cNvPr>
          <p:cNvSpPr>
            <a:spLocks noGrp="1"/>
          </p:cNvSpPr>
          <p:nvPr>
            <p:ph type="title"/>
          </p:nvPr>
        </p:nvSpPr>
        <p:spPr/>
        <p:txBody>
          <a:bodyPr>
            <a:normAutofit fontScale="90000"/>
          </a:bodyPr>
          <a:lstStyle/>
          <a:p>
            <a:r>
              <a:rPr lang="es-ES" dirty="0">
                <a:cs typeface="Calibri Light"/>
              </a:rPr>
              <a:t>Introducción al Sistema Operativo Junos</a:t>
            </a:r>
            <a:endParaRPr lang="en-US" dirty="0"/>
          </a:p>
        </p:txBody>
      </p:sp>
      <p:sp>
        <p:nvSpPr>
          <p:cNvPr id="3" name="Content Placeholder 2">
            <a:extLst>
              <a:ext uri="{FF2B5EF4-FFF2-40B4-BE49-F238E27FC236}">
                <a16:creationId xmlns:a16="http://schemas.microsoft.com/office/drawing/2014/main" id="{D6ED545A-8AC9-43B0-B8E7-73E6806675CD}"/>
              </a:ext>
            </a:extLst>
          </p:cNvPr>
          <p:cNvSpPr>
            <a:spLocks noGrp="1"/>
          </p:cNvSpPr>
          <p:nvPr>
            <p:ph idx="1"/>
          </p:nvPr>
        </p:nvSpPr>
        <p:spPr/>
        <p:txBody>
          <a:bodyPr/>
          <a:lstStyle/>
          <a:p>
            <a:r>
              <a:rPr lang="es-GT" dirty="0"/>
              <a:t>Archivando los archivos de configuración</a:t>
            </a:r>
          </a:p>
          <a:p>
            <a:pPr lvl="1"/>
            <a:r>
              <a:rPr lang="es-ES" dirty="0"/>
              <a:t>Realice copias de seguridad periódicas a intervalos programados o cada vez que se confirme un nuevo archivo de configuración,</a:t>
            </a:r>
          </a:p>
          <a:p>
            <a:pPr lvl="1"/>
            <a:r>
              <a:rPr lang="es-ES" dirty="0"/>
              <a:t>La frecuencia con la que se produce la transferencia de archivos puede ser de 15 a 2880 minutos, según la opción </a:t>
            </a:r>
            <a:r>
              <a:rPr lang="es-ES" dirty="0">
                <a:latin typeface="Consolas" panose="020B0609020204030204" pitchFamily="49" charset="0"/>
              </a:rPr>
              <a:t>transfer-Interval.</a:t>
            </a:r>
          </a:p>
          <a:p>
            <a:pPr lvl="1"/>
            <a:r>
              <a:rPr lang="es-ES" dirty="0"/>
              <a:t>Para hacer una copia de seguridad del archivo de configuración cada vez que se active una nueva configuración, use el comando </a:t>
            </a:r>
            <a:r>
              <a:rPr lang="es-ES" dirty="0">
                <a:latin typeface="Consolas" panose="020B0609020204030204" pitchFamily="49" charset="0"/>
              </a:rPr>
              <a:t>transfer—</a:t>
            </a:r>
            <a:r>
              <a:rPr lang="es-ES" dirty="0" err="1">
                <a:latin typeface="Consolas" panose="020B0609020204030204" pitchFamily="49" charset="0"/>
              </a:rPr>
              <a:t>on</a:t>
            </a:r>
            <a:r>
              <a:rPr lang="es-ES" dirty="0">
                <a:latin typeface="Consolas" panose="020B0609020204030204" pitchFamily="49" charset="0"/>
              </a:rPr>
              <a:t>—</a:t>
            </a:r>
            <a:r>
              <a:rPr lang="es-ES" dirty="0" err="1">
                <a:latin typeface="Consolas" panose="020B0609020204030204" pitchFamily="49" charset="0"/>
              </a:rPr>
              <a:t>commit</a:t>
            </a:r>
            <a:endParaRPr lang="en-US" dirty="0">
              <a:latin typeface="Consolas" panose="020B0609020204030204" pitchFamily="49" charset="0"/>
            </a:endParaRPr>
          </a:p>
        </p:txBody>
      </p:sp>
      <p:sp>
        <p:nvSpPr>
          <p:cNvPr id="4" name="Content Placeholder 3">
            <a:extLst>
              <a:ext uri="{FF2B5EF4-FFF2-40B4-BE49-F238E27FC236}">
                <a16:creationId xmlns:a16="http://schemas.microsoft.com/office/drawing/2014/main" id="{B655123C-3B5D-4571-9201-2120350A03BA}"/>
              </a:ext>
            </a:extLst>
          </p:cNvPr>
          <p:cNvSpPr>
            <a:spLocks noGrp="1"/>
          </p:cNvSpPr>
          <p:nvPr>
            <p:ph sz="quarter" idx="13"/>
          </p:nvPr>
        </p:nvSpPr>
        <p:spPr/>
        <p:txBody>
          <a:bodyPr/>
          <a:lstStyle/>
          <a:p>
            <a:r>
              <a:rPr lang="es-ES" dirty="0">
                <a:cs typeface="Calibri"/>
              </a:rPr>
              <a:t>07: Autenticación de usuarios y archivo</a:t>
            </a:r>
            <a:endParaRPr lang="es-ES" dirty="0"/>
          </a:p>
          <a:p>
            <a:endParaRPr lang="en-US" dirty="0"/>
          </a:p>
        </p:txBody>
      </p:sp>
      <p:pic>
        <p:nvPicPr>
          <p:cNvPr id="6" name="Picture 5">
            <a:extLst>
              <a:ext uri="{FF2B5EF4-FFF2-40B4-BE49-F238E27FC236}">
                <a16:creationId xmlns:a16="http://schemas.microsoft.com/office/drawing/2014/main" id="{4BFD4E91-2E10-482F-A30E-BDCAB78D726A}"/>
              </a:ext>
            </a:extLst>
          </p:cNvPr>
          <p:cNvPicPr>
            <a:picLocks noChangeAspect="1"/>
          </p:cNvPicPr>
          <p:nvPr/>
        </p:nvPicPr>
        <p:blipFill>
          <a:blip r:embed="rId2"/>
          <a:stretch>
            <a:fillRect/>
          </a:stretch>
        </p:blipFill>
        <p:spPr>
          <a:xfrm>
            <a:off x="2798132" y="4174392"/>
            <a:ext cx="6595736" cy="2175608"/>
          </a:xfrm>
          <a:prstGeom prst="rect">
            <a:avLst/>
          </a:prstGeom>
        </p:spPr>
      </p:pic>
    </p:spTree>
    <p:extLst>
      <p:ext uri="{BB962C8B-B14F-4D97-AF65-F5344CB8AC3E}">
        <p14:creationId xmlns:p14="http://schemas.microsoft.com/office/powerpoint/2010/main" val="2572924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2866E-2CF1-496E-B4A8-DDACB5014FAB}"/>
              </a:ext>
            </a:extLst>
          </p:cNvPr>
          <p:cNvSpPr>
            <a:spLocks noGrp="1"/>
          </p:cNvSpPr>
          <p:nvPr>
            <p:ph type="title"/>
          </p:nvPr>
        </p:nvSpPr>
        <p:spPr/>
        <p:txBody>
          <a:bodyPr>
            <a:normAutofit fontScale="90000"/>
          </a:bodyPr>
          <a:lstStyle/>
          <a:p>
            <a:r>
              <a:rPr lang="es-ES" dirty="0">
                <a:cs typeface="Calibri Light"/>
              </a:rPr>
              <a:t>Introducción al Sistema Operativo Junos</a:t>
            </a:r>
            <a:endParaRPr lang="en-US" dirty="0"/>
          </a:p>
        </p:txBody>
      </p:sp>
      <p:sp>
        <p:nvSpPr>
          <p:cNvPr id="3" name="Content Placeholder 2">
            <a:extLst>
              <a:ext uri="{FF2B5EF4-FFF2-40B4-BE49-F238E27FC236}">
                <a16:creationId xmlns:a16="http://schemas.microsoft.com/office/drawing/2014/main" id="{D6ED545A-8AC9-43B0-B8E7-73E6806675CD}"/>
              </a:ext>
            </a:extLst>
          </p:cNvPr>
          <p:cNvSpPr>
            <a:spLocks noGrp="1"/>
          </p:cNvSpPr>
          <p:nvPr>
            <p:ph idx="1"/>
          </p:nvPr>
        </p:nvSpPr>
        <p:spPr>
          <a:xfrm>
            <a:off x="453364" y="1366220"/>
            <a:ext cx="11285272" cy="2456480"/>
          </a:xfrm>
        </p:spPr>
        <p:txBody>
          <a:bodyPr>
            <a:normAutofit fontScale="85000" lnSpcReduction="10000"/>
          </a:bodyPr>
          <a:lstStyle/>
          <a:p>
            <a:r>
              <a:rPr lang="es-GT" dirty="0"/>
              <a:t>Monitoreando el Proceso de Archivo</a:t>
            </a:r>
          </a:p>
          <a:p>
            <a:pPr lvl="1"/>
            <a:r>
              <a:rPr lang="es-ES" dirty="0"/>
              <a:t>Ya sea al hace </a:t>
            </a:r>
            <a:r>
              <a:rPr lang="es-ES" b="1" dirty="0" err="1">
                <a:latin typeface="Consolas" panose="020B0609020204030204" pitchFamily="49" charset="0"/>
              </a:rPr>
              <a:t>commit</a:t>
            </a:r>
            <a:r>
              <a:rPr lang="es-ES" dirty="0"/>
              <a:t> o alcanzar el intervalo de tiempo especificado, el sistema copia el archivo de configuración en el directorio </a:t>
            </a:r>
            <a:r>
              <a:rPr lang="es-ES" dirty="0">
                <a:latin typeface="Consolas" panose="020B0609020204030204" pitchFamily="49" charset="0"/>
              </a:rPr>
              <a:t>/</a:t>
            </a:r>
            <a:r>
              <a:rPr lang="es-ES" dirty="0" err="1">
                <a:latin typeface="Consolas" panose="020B0609020204030204" pitchFamily="49" charset="0"/>
              </a:rPr>
              <a:t>var</a:t>
            </a:r>
            <a:r>
              <a:rPr lang="es-ES" dirty="0">
                <a:latin typeface="Consolas" panose="020B0609020204030204" pitchFamily="49" charset="0"/>
              </a:rPr>
              <a:t>/transfer/</a:t>
            </a:r>
            <a:r>
              <a:rPr lang="es-ES" dirty="0" err="1">
                <a:latin typeface="Consolas" panose="020B0609020204030204" pitchFamily="49" charset="0"/>
              </a:rPr>
              <a:t>config</a:t>
            </a:r>
            <a:r>
              <a:rPr lang="es-ES" dirty="0">
                <a:latin typeface="Consolas" panose="020B0609020204030204" pitchFamily="49" charset="0"/>
              </a:rPr>
              <a:t> </a:t>
            </a:r>
            <a:r>
              <a:rPr lang="es-ES" dirty="0"/>
              <a:t>y se abre una sesión FTP o SCP con el dispositivo de almacenamiento remoto.</a:t>
            </a:r>
          </a:p>
          <a:p>
            <a:pPr lvl="1"/>
            <a:r>
              <a:rPr lang="es-ES" dirty="0"/>
              <a:t>Una vez que el archivo de configuración se transfiere al dispositivo de almacenamiento remoto, se genera un mensaje de log del sistema que confirma el éxito o el fracaso de la transferencia.</a:t>
            </a:r>
          </a:p>
          <a:p>
            <a:pPr lvl="1"/>
            <a:r>
              <a:rPr lang="es-ES" dirty="0"/>
              <a:t>El formato de nombre de archivo de destino se muestra para usted.</a:t>
            </a:r>
          </a:p>
          <a:p>
            <a:pPr lvl="1"/>
            <a:r>
              <a:rPr lang="es-ES" dirty="0"/>
              <a:t>Nota: El formato del nombre de archivo de destino no se puede modificar mediante la configuración.</a:t>
            </a:r>
            <a:endParaRPr lang="en-US" dirty="0"/>
          </a:p>
        </p:txBody>
      </p:sp>
      <p:sp>
        <p:nvSpPr>
          <p:cNvPr id="4" name="Content Placeholder 3">
            <a:extLst>
              <a:ext uri="{FF2B5EF4-FFF2-40B4-BE49-F238E27FC236}">
                <a16:creationId xmlns:a16="http://schemas.microsoft.com/office/drawing/2014/main" id="{B655123C-3B5D-4571-9201-2120350A03BA}"/>
              </a:ext>
            </a:extLst>
          </p:cNvPr>
          <p:cNvSpPr>
            <a:spLocks noGrp="1"/>
          </p:cNvSpPr>
          <p:nvPr>
            <p:ph sz="quarter" idx="13"/>
          </p:nvPr>
        </p:nvSpPr>
        <p:spPr/>
        <p:txBody>
          <a:bodyPr/>
          <a:lstStyle/>
          <a:p>
            <a:r>
              <a:rPr lang="es-ES" dirty="0">
                <a:cs typeface="Calibri"/>
              </a:rPr>
              <a:t>07: Autenticación de usuarios y archivo</a:t>
            </a:r>
            <a:endParaRPr lang="es-ES" dirty="0"/>
          </a:p>
          <a:p>
            <a:endParaRPr lang="en-US" dirty="0"/>
          </a:p>
        </p:txBody>
      </p:sp>
      <p:pic>
        <p:nvPicPr>
          <p:cNvPr id="7" name="Content Placeholder 6">
            <a:extLst>
              <a:ext uri="{FF2B5EF4-FFF2-40B4-BE49-F238E27FC236}">
                <a16:creationId xmlns:a16="http://schemas.microsoft.com/office/drawing/2014/main" id="{433684D3-8D4B-4BE3-949D-A86A41D33F42}"/>
              </a:ext>
            </a:extLst>
          </p:cNvPr>
          <p:cNvPicPr>
            <a:picLocks noGrp="1" noChangeAspect="1"/>
          </p:cNvPicPr>
          <p:nvPr>
            <p:ph idx="4294967295"/>
          </p:nvPr>
        </p:nvPicPr>
        <p:blipFill>
          <a:blip r:embed="rId2"/>
          <a:stretch>
            <a:fillRect/>
          </a:stretch>
        </p:blipFill>
        <p:spPr>
          <a:xfrm>
            <a:off x="2565292" y="3822700"/>
            <a:ext cx="7061416" cy="2819400"/>
          </a:xfrm>
        </p:spPr>
      </p:pic>
    </p:spTree>
    <p:extLst>
      <p:ext uri="{BB962C8B-B14F-4D97-AF65-F5344CB8AC3E}">
        <p14:creationId xmlns:p14="http://schemas.microsoft.com/office/powerpoint/2010/main" val="3886102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2866E-2CF1-496E-B4A8-DDACB5014FAB}"/>
              </a:ext>
            </a:extLst>
          </p:cNvPr>
          <p:cNvSpPr>
            <a:spLocks noGrp="1"/>
          </p:cNvSpPr>
          <p:nvPr>
            <p:ph type="title"/>
          </p:nvPr>
        </p:nvSpPr>
        <p:spPr/>
        <p:txBody>
          <a:bodyPr>
            <a:normAutofit fontScale="90000"/>
          </a:bodyPr>
          <a:lstStyle/>
          <a:p>
            <a:r>
              <a:rPr lang="es-ES" dirty="0">
                <a:cs typeface="Calibri Light"/>
              </a:rPr>
              <a:t>Introducción al Sistema Operativo Junos</a:t>
            </a:r>
            <a:endParaRPr lang="en-US" dirty="0"/>
          </a:p>
        </p:txBody>
      </p:sp>
      <p:sp>
        <p:nvSpPr>
          <p:cNvPr id="3" name="Content Placeholder 2">
            <a:extLst>
              <a:ext uri="{FF2B5EF4-FFF2-40B4-BE49-F238E27FC236}">
                <a16:creationId xmlns:a16="http://schemas.microsoft.com/office/drawing/2014/main" id="{D6ED545A-8AC9-43B0-B8E7-73E6806675CD}"/>
              </a:ext>
            </a:extLst>
          </p:cNvPr>
          <p:cNvSpPr>
            <a:spLocks noGrp="1"/>
          </p:cNvSpPr>
          <p:nvPr>
            <p:ph idx="1"/>
          </p:nvPr>
        </p:nvSpPr>
        <p:spPr/>
        <p:txBody>
          <a:bodyPr/>
          <a:lstStyle/>
          <a:p>
            <a:r>
              <a:rPr lang="es-GT" dirty="0"/>
              <a:t>Verificación de Conocimientos</a:t>
            </a:r>
            <a:endParaRPr lang="en-US" dirty="0"/>
          </a:p>
        </p:txBody>
      </p:sp>
      <p:sp>
        <p:nvSpPr>
          <p:cNvPr id="4" name="Content Placeholder 3">
            <a:extLst>
              <a:ext uri="{FF2B5EF4-FFF2-40B4-BE49-F238E27FC236}">
                <a16:creationId xmlns:a16="http://schemas.microsoft.com/office/drawing/2014/main" id="{B655123C-3B5D-4571-9201-2120350A03BA}"/>
              </a:ext>
            </a:extLst>
          </p:cNvPr>
          <p:cNvSpPr>
            <a:spLocks noGrp="1"/>
          </p:cNvSpPr>
          <p:nvPr>
            <p:ph sz="quarter" idx="13"/>
          </p:nvPr>
        </p:nvSpPr>
        <p:spPr/>
        <p:txBody>
          <a:bodyPr/>
          <a:lstStyle/>
          <a:p>
            <a:r>
              <a:rPr lang="es-ES" dirty="0">
                <a:cs typeface="Calibri"/>
              </a:rPr>
              <a:t>07: Autenticación de usuarios y archivo</a:t>
            </a:r>
            <a:endParaRPr lang="es-ES" dirty="0"/>
          </a:p>
          <a:p>
            <a:endParaRPr lang="en-US" dirty="0"/>
          </a:p>
        </p:txBody>
      </p:sp>
      <p:pic>
        <p:nvPicPr>
          <p:cNvPr id="6" name="Picture 5">
            <a:extLst>
              <a:ext uri="{FF2B5EF4-FFF2-40B4-BE49-F238E27FC236}">
                <a16:creationId xmlns:a16="http://schemas.microsoft.com/office/drawing/2014/main" id="{12FBCDEE-3969-48B2-AA15-A699D3592AF4}"/>
              </a:ext>
            </a:extLst>
          </p:cNvPr>
          <p:cNvPicPr>
            <a:picLocks noChangeAspect="1"/>
          </p:cNvPicPr>
          <p:nvPr/>
        </p:nvPicPr>
        <p:blipFill>
          <a:blip r:embed="rId2"/>
          <a:stretch>
            <a:fillRect/>
          </a:stretch>
        </p:blipFill>
        <p:spPr>
          <a:xfrm>
            <a:off x="1544419" y="2003387"/>
            <a:ext cx="9103161" cy="4061216"/>
          </a:xfrm>
          <a:prstGeom prst="rect">
            <a:avLst/>
          </a:prstGeom>
        </p:spPr>
      </p:pic>
    </p:spTree>
    <p:extLst>
      <p:ext uri="{BB962C8B-B14F-4D97-AF65-F5344CB8AC3E}">
        <p14:creationId xmlns:p14="http://schemas.microsoft.com/office/powerpoint/2010/main" val="3155467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2866E-2CF1-496E-B4A8-DDACB5014FAB}"/>
              </a:ext>
            </a:extLst>
          </p:cNvPr>
          <p:cNvSpPr>
            <a:spLocks noGrp="1"/>
          </p:cNvSpPr>
          <p:nvPr>
            <p:ph type="title"/>
          </p:nvPr>
        </p:nvSpPr>
        <p:spPr/>
        <p:txBody>
          <a:bodyPr>
            <a:normAutofit fontScale="90000"/>
          </a:bodyPr>
          <a:lstStyle/>
          <a:p>
            <a:r>
              <a:rPr lang="es-ES" dirty="0">
                <a:cs typeface="Calibri Light"/>
              </a:rPr>
              <a:t>Introducción al Sistema Operativo Junos</a:t>
            </a:r>
            <a:endParaRPr lang="en-US" dirty="0"/>
          </a:p>
        </p:txBody>
      </p:sp>
      <p:sp>
        <p:nvSpPr>
          <p:cNvPr id="3" name="Content Placeholder 2">
            <a:extLst>
              <a:ext uri="{FF2B5EF4-FFF2-40B4-BE49-F238E27FC236}">
                <a16:creationId xmlns:a16="http://schemas.microsoft.com/office/drawing/2014/main" id="{D6ED545A-8AC9-43B0-B8E7-73E6806675CD}"/>
              </a:ext>
            </a:extLst>
          </p:cNvPr>
          <p:cNvSpPr>
            <a:spLocks noGrp="1"/>
          </p:cNvSpPr>
          <p:nvPr>
            <p:ph idx="1"/>
          </p:nvPr>
        </p:nvSpPr>
        <p:spPr/>
        <p:txBody>
          <a:bodyPr/>
          <a:lstStyle/>
          <a:p>
            <a:r>
              <a:rPr lang="es-GT" dirty="0"/>
              <a:t>Verificación de Conocimientos</a:t>
            </a:r>
            <a:endParaRPr lang="en-US" dirty="0"/>
          </a:p>
          <a:p>
            <a:endParaRPr lang="en-US" dirty="0"/>
          </a:p>
        </p:txBody>
      </p:sp>
      <p:sp>
        <p:nvSpPr>
          <p:cNvPr id="4" name="Content Placeholder 3">
            <a:extLst>
              <a:ext uri="{FF2B5EF4-FFF2-40B4-BE49-F238E27FC236}">
                <a16:creationId xmlns:a16="http://schemas.microsoft.com/office/drawing/2014/main" id="{B655123C-3B5D-4571-9201-2120350A03BA}"/>
              </a:ext>
            </a:extLst>
          </p:cNvPr>
          <p:cNvSpPr>
            <a:spLocks noGrp="1"/>
          </p:cNvSpPr>
          <p:nvPr>
            <p:ph sz="quarter" idx="13"/>
          </p:nvPr>
        </p:nvSpPr>
        <p:spPr/>
        <p:txBody>
          <a:bodyPr/>
          <a:lstStyle/>
          <a:p>
            <a:r>
              <a:rPr lang="es-ES" dirty="0">
                <a:cs typeface="Calibri"/>
              </a:rPr>
              <a:t>07: Autenticación de usuarios y archivo</a:t>
            </a:r>
            <a:endParaRPr lang="es-ES" dirty="0"/>
          </a:p>
          <a:p>
            <a:endParaRPr lang="en-US" dirty="0"/>
          </a:p>
        </p:txBody>
      </p:sp>
      <p:pic>
        <p:nvPicPr>
          <p:cNvPr id="6" name="Picture 5">
            <a:extLst>
              <a:ext uri="{FF2B5EF4-FFF2-40B4-BE49-F238E27FC236}">
                <a16:creationId xmlns:a16="http://schemas.microsoft.com/office/drawing/2014/main" id="{DCF3E31E-73BE-4EFA-818F-B23C11FB015E}"/>
              </a:ext>
            </a:extLst>
          </p:cNvPr>
          <p:cNvPicPr>
            <a:picLocks noChangeAspect="1"/>
          </p:cNvPicPr>
          <p:nvPr/>
        </p:nvPicPr>
        <p:blipFill>
          <a:blip r:embed="rId2"/>
          <a:stretch>
            <a:fillRect/>
          </a:stretch>
        </p:blipFill>
        <p:spPr>
          <a:xfrm>
            <a:off x="1803456" y="1878983"/>
            <a:ext cx="8585088" cy="3955874"/>
          </a:xfrm>
          <a:prstGeom prst="rect">
            <a:avLst/>
          </a:prstGeom>
        </p:spPr>
      </p:pic>
    </p:spTree>
    <p:extLst>
      <p:ext uri="{BB962C8B-B14F-4D97-AF65-F5344CB8AC3E}">
        <p14:creationId xmlns:p14="http://schemas.microsoft.com/office/powerpoint/2010/main" val="2196177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32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2866E-2CF1-496E-B4A8-DDACB5014FAB}"/>
              </a:ext>
            </a:extLst>
          </p:cNvPr>
          <p:cNvSpPr>
            <a:spLocks noGrp="1"/>
          </p:cNvSpPr>
          <p:nvPr>
            <p:ph type="title"/>
          </p:nvPr>
        </p:nvSpPr>
        <p:spPr/>
        <p:txBody>
          <a:bodyPr>
            <a:normAutofit fontScale="90000"/>
          </a:bodyPr>
          <a:lstStyle/>
          <a:p>
            <a:r>
              <a:rPr lang="es-ES" dirty="0">
                <a:cs typeface="Calibri Light"/>
              </a:rPr>
              <a:t>Introducción al Sistema Operativo Junos</a:t>
            </a:r>
            <a:endParaRPr lang="en-US" dirty="0"/>
          </a:p>
        </p:txBody>
      </p:sp>
      <p:sp>
        <p:nvSpPr>
          <p:cNvPr id="3" name="Content Placeholder 2">
            <a:extLst>
              <a:ext uri="{FF2B5EF4-FFF2-40B4-BE49-F238E27FC236}">
                <a16:creationId xmlns:a16="http://schemas.microsoft.com/office/drawing/2014/main" id="{D6ED545A-8AC9-43B0-B8E7-73E6806675CD}"/>
              </a:ext>
            </a:extLst>
          </p:cNvPr>
          <p:cNvSpPr>
            <a:spLocks noGrp="1"/>
          </p:cNvSpPr>
          <p:nvPr>
            <p:ph idx="1"/>
          </p:nvPr>
        </p:nvSpPr>
        <p:spPr/>
        <p:txBody>
          <a:bodyPr>
            <a:normAutofit fontScale="77500" lnSpcReduction="20000"/>
          </a:bodyPr>
          <a:lstStyle/>
          <a:p>
            <a:r>
              <a:rPr lang="es-ES" dirty="0"/>
              <a:t>Autenticación por contraseña local</a:t>
            </a:r>
          </a:p>
          <a:p>
            <a:pPr marL="53975" lvl="1" indent="0">
              <a:buNone/>
            </a:pPr>
            <a:r>
              <a:rPr lang="es-ES" dirty="0"/>
              <a:t>Con la autenticación de contraseña local, puede configurar nombres de usuario y contraseñas individualmente para que cada usuario inicie sesión en un dispositivo que ejecuta Junos OS.</a:t>
            </a:r>
          </a:p>
          <a:p>
            <a:pPr marL="53975" lvl="1" indent="0">
              <a:buNone/>
            </a:pPr>
            <a:r>
              <a:rPr lang="es-ES" dirty="0"/>
              <a:t>Junos OS impone las siguientes restricciones de contraseña:</a:t>
            </a:r>
          </a:p>
          <a:p>
            <a:pPr lvl="1"/>
            <a:r>
              <a:rPr lang="es-ES" dirty="0"/>
              <a:t>La contraseña debe tener al menos seis caracteres.</a:t>
            </a:r>
          </a:p>
          <a:p>
            <a:pPr lvl="1"/>
            <a:r>
              <a:rPr lang="es-ES" dirty="0"/>
              <a:t>Las contraseñas pueden incluir la mayoría de las clases de caracteres, como caracteres alfabéticos, numéricos y especiales, excepto los caracteres de control.</a:t>
            </a:r>
          </a:p>
          <a:p>
            <a:pPr lvl="1"/>
            <a:r>
              <a:rPr lang="es-ES" dirty="0"/>
              <a:t>Las contraseñas deben contener al menos un cambio de mayúsculas y minúsculas o clase de carácter</a:t>
            </a:r>
          </a:p>
          <a:p>
            <a:pPr lvl="1"/>
            <a:endParaRPr lang="es-ES" dirty="0"/>
          </a:p>
          <a:p>
            <a:pPr marL="53975" lvl="1" indent="0">
              <a:buNone/>
            </a:pPr>
            <a:r>
              <a:rPr lang="es-ES" dirty="0"/>
              <a:t>Cuando un usuario está configurado en un dispositivo que ejecuta Junos OS, el sistema genera automáticamente un directorio de inicio para ese usuario. </a:t>
            </a:r>
          </a:p>
          <a:p>
            <a:pPr marL="53975" lvl="1" indent="0">
              <a:buNone/>
            </a:pPr>
            <a:endParaRPr lang="es-ES" dirty="0"/>
          </a:p>
          <a:p>
            <a:pPr marL="53975" lvl="1" indent="0">
              <a:buNone/>
            </a:pPr>
            <a:r>
              <a:rPr lang="es-ES" dirty="0"/>
              <a:t>El directorio de inicio sirve como directorio de trabajo predeterminado para cada usuario configurado localmente. </a:t>
            </a:r>
          </a:p>
          <a:p>
            <a:pPr marL="53975" lvl="1" indent="0">
              <a:buNone/>
            </a:pPr>
            <a:endParaRPr lang="es-ES" dirty="0"/>
          </a:p>
          <a:p>
            <a:pPr marL="53975" lvl="1" indent="0">
              <a:buNone/>
            </a:pPr>
            <a:r>
              <a:rPr lang="es-ES" dirty="0"/>
              <a:t>El directorio de trabajo del usuario se puede cambiar para sesiones individuales mediante el comando de modo operativo set </a:t>
            </a:r>
            <a:r>
              <a:rPr lang="es-ES" b="1" dirty="0" err="1">
                <a:latin typeface="Consolas" panose="020B0609020204030204" pitchFamily="49" charset="0"/>
              </a:rPr>
              <a:t>cli</a:t>
            </a:r>
            <a:r>
              <a:rPr lang="es-ES" b="1" dirty="0">
                <a:latin typeface="Consolas" panose="020B0609020204030204" pitchFamily="49" charset="0"/>
              </a:rPr>
              <a:t> </a:t>
            </a:r>
            <a:r>
              <a:rPr lang="es-ES" b="1" dirty="0" err="1">
                <a:latin typeface="Consolas" panose="020B0609020204030204" pitchFamily="49" charset="0"/>
              </a:rPr>
              <a:t>directory</a:t>
            </a:r>
            <a:r>
              <a:rPr lang="es-ES" b="1" dirty="0">
                <a:latin typeface="Consolas" panose="020B0609020204030204" pitchFamily="49" charset="0"/>
              </a:rPr>
              <a:t> </a:t>
            </a:r>
            <a:r>
              <a:rPr lang="es-ES" b="1" i="1" u="sng" dirty="0" err="1">
                <a:latin typeface="Consolas" panose="020B0609020204030204" pitchFamily="49" charset="0"/>
              </a:rPr>
              <a:t>directory</a:t>
            </a:r>
            <a:r>
              <a:rPr lang="es-ES" dirty="0"/>
              <a:t>.</a:t>
            </a:r>
            <a:endParaRPr lang="en-US" dirty="0"/>
          </a:p>
        </p:txBody>
      </p:sp>
      <p:sp>
        <p:nvSpPr>
          <p:cNvPr id="4" name="Content Placeholder 3">
            <a:extLst>
              <a:ext uri="{FF2B5EF4-FFF2-40B4-BE49-F238E27FC236}">
                <a16:creationId xmlns:a16="http://schemas.microsoft.com/office/drawing/2014/main" id="{B655123C-3B5D-4571-9201-2120350A03BA}"/>
              </a:ext>
            </a:extLst>
          </p:cNvPr>
          <p:cNvSpPr>
            <a:spLocks noGrp="1"/>
          </p:cNvSpPr>
          <p:nvPr>
            <p:ph sz="quarter" idx="13"/>
          </p:nvPr>
        </p:nvSpPr>
        <p:spPr/>
        <p:txBody>
          <a:bodyPr/>
          <a:lstStyle/>
          <a:p>
            <a:r>
              <a:rPr lang="es-ES" dirty="0">
                <a:cs typeface="Calibri"/>
              </a:rPr>
              <a:t>07: Autenticación de usuarios y archivo</a:t>
            </a:r>
            <a:endParaRPr lang="es-ES" dirty="0"/>
          </a:p>
          <a:p>
            <a:endParaRPr lang="en-US" dirty="0"/>
          </a:p>
        </p:txBody>
      </p:sp>
    </p:spTree>
    <p:extLst>
      <p:ext uri="{BB962C8B-B14F-4D97-AF65-F5344CB8AC3E}">
        <p14:creationId xmlns:p14="http://schemas.microsoft.com/office/powerpoint/2010/main" val="2345907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2866E-2CF1-496E-B4A8-DDACB5014FAB}"/>
              </a:ext>
            </a:extLst>
          </p:cNvPr>
          <p:cNvSpPr>
            <a:spLocks noGrp="1"/>
          </p:cNvSpPr>
          <p:nvPr>
            <p:ph type="title"/>
          </p:nvPr>
        </p:nvSpPr>
        <p:spPr/>
        <p:txBody>
          <a:bodyPr>
            <a:normAutofit fontScale="90000"/>
          </a:bodyPr>
          <a:lstStyle/>
          <a:p>
            <a:r>
              <a:rPr lang="es-ES" dirty="0">
                <a:cs typeface="Calibri Light"/>
              </a:rPr>
              <a:t>Introducción al Sistema Operativo Junos</a:t>
            </a:r>
            <a:endParaRPr lang="en-US" dirty="0"/>
          </a:p>
        </p:txBody>
      </p:sp>
      <p:sp>
        <p:nvSpPr>
          <p:cNvPr id="3" name="Content Placeholder 2">
            <a:extLst>
              <a:ext uri="{FF2B5EF4-FFF2-40B4-BE49-F238E27FC236}">
                <a16:creationId xmlns:a16="http://schemas.microsoft.com/office/drawing/2014/main" id="{D6ED545A-8AC9-43B0-B8E7-73E6806675CD}"/>
              </a:ext>
            </a:extLst>
          </p:cNvPr>
          <p:cNvSpPr>
            <a:spLocks noGrp="1"/>
          </p:cNvSpPr>
          <p:nvPr>
            <p:ph idx="1"/>
          </p:nvPr>
        </p:nvSpPr>
        <p:spPr>
          <a:xfrm>
            <a:off x="453364" y="1366219"/>
            <a:ext cx="11285272" cy="5325525"/>
          </a:xfrm>
        </p:spPr>
        <p:txBody>
          <a:bodyPr>
            <a:normAutofit lnSpcReduction="10000"/>
          </a:bodyPr>
          <a:lstStyle/>
          <a:p>
            <a:r>
              <a:rPr lang="es-GT" dirty="0"/>
              <a:t>RADIUS y TACACS+</a:t>
            </a:r>
          </a:p>
          <a:p>
            <a:pPr marL="53975" lvl="1" indent="0">
              <a:buNone/>
            </a:pPr>
            <a:r>
              <a:rPr lang="es-ES" dirty="0"/>
              <a:t>RADIUS y TACACS+ son sistemas distribuidos de cliente y servidor que se utilizan como métodos de autenticación para validar a los usuarios. Los clientes RADIUS y TACACS+ se ejecutan en dispositivos que ejecutan Junos OS y el servidor se ejecuta en un host conectado a una red remota. Una cuenta de usuario definida localmente determina la autorización.</a:t>
            </a:r>
          </a:p>
          <a:p>
            <a:pPr marL="53975" lvl="1" indent="0">
              <a:buNone/>
            </a:pPr>
            <a:endParaRPr lang="es-ES" dirty="0"/>
          </a:p>
          <a:p>
            <a:pPr marL="53975" lvl="1" indent="0">
              <a:buNone/>
            </a:pPr>
            <a:r>
              <a:rPr lang="es-ES" dirty="0"/>
              <a:t>Se pueden asignar varios usuarios autenticados RADIUS o TACACS+ a una plantilla de cuenta de usuario definida localmente. </a:t>
            </a:r>
          </a:p>
          <a:p>
            <a:pPr marL="53975" lvl="1" indent="0">
              <a:buNone/>
            </a:pPr>
            <a:r>
              <a:rPr lang="es-ES" dirty="0"/>
              <a:t>Las cuentas de usuario de plantillas locales evitan la necesidad de que cada usuario de RADIUS o TACACS+ también tenga una cuenta de usuario definida localmente. </a:t>
            </a:r>
          </a:p>
          <a:p>
            <a:pPr marL="53975" lvl="1" indent="0">
              <a:buNone/>
            </a:pPr>
            <a:r>
              <a:rPr lang="es-ES" dirty="0"/>
              <a:t>Con las extensiones apropiadas de Juniper Networks cargadas en el servidor, tanto RADIUS como TACACS+ pueden anular estos parámetros de autorización de usuario de plantilla pasando expresiones regulares extendidas.</a:t>
            </a:r>
          </a:p>
          <a:p>
            <a:pPr marL="53975" lvl="1" indent="0">
              <a:buNone/>
            </a:pPr>
            <a:r>
              <a:rPr lang="es-ES" dirty="0"/>
              <a:t>La cobertura de expresiones regulares está fuera del alcance de este módulo.</a:t>
            </a:r>
            <a:endParaRPr lang="es-GT" dirty="0"/>
          </a:p>
        </p:txBody>
      </p:sp>
      <p:sp>
        <p:nvSpPr>
          <p:cNvPr id="4" name="Content Placeholder 3">
            <a:extLst>
              <a:ext uri="{FF2B5EF4-FFF2-40B4-BE49-F238E27FC236}">
                <a16:creationId xmlns:a16="http://schemas.microsoft.com/office/drawing/2014/main" id="{B655123C-3B5D-4571-9201-2120350A03BA}"/>
              </a:ext>
            </a:extLst>
          </p:cNvPr>
          <p:cNvSpPr>
            <a:spLocks noGrp="1"/>
          </p:cNvSpPr>
          <p:nvPr>
            <p:ph sz="quarter" idx="13"/>
          </p:nvPr>
        </p:nvSpPr>
        <p:spPr/>
        <p:txBody>
          <a:bodyPr/>
          <a:lstStyle/>
          <a:p>
            <a:r>
              <a:rPr lang="es-ES" dirty="0">
                <a:cs typeface="Calibri"/>
              </a:rPr>
              <a:t>07: Autenticación de usuarios y archivo</a:t>
            </a:r>
            <a:endParaRPr lang="es-ES" dirty="0"/>
          </a:p>
          <a:p>
            <a:endParaRPr lang="en-US" dirty="0"/>
          </a:p>
        </p:txBody>
      </p:sp>
    </p:spTree>
    <p:extLst>
      <p:ext uri="{BB962C8B-B14F-4D97-AF65-F5344CB8AC3E}">
        <p14:creationId xmlns:p14="http://schemas.microsoft.com/office/powerpoint/2010/main" val="1978675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2866E-2CF1-496E-B4A8-DDACB5014FAB}"/>
              </a:ext>
            </a:extLst>
          </p:cNvPr>
          <p:cNvSpPr>
            <a:spLocks noGrp="1"/>
          </p:cNvSpPr>
          <p:nvPr>
            <p:ph type="title"/>
          </p:nvPr>
        </p:nvSpPr>
        <p:spPr/>
        <p:txBody>
          <a:bodyPr>
            <a:normAutofit fontScale="90000"/>
          </a:bodyPr>
          <a:lstStyle/>
          <a:p>
            <a:r>
              <a:rPr lang="es-ES" dirty="0">
                <a:cs typeface="Calibri Light"/>
              </a:rPr>
              <a:t>Introducción al Sistema Operativo Junos</a:t>
            </a:r>
            <a:endParaRPr lang="en-US" dirty="0"/>
          </a:p>
        </p:txBody>
      </p:sp>
      <p:sp>
        <p:nvSpPr>
          <p:cNvPr id="3" name="Content Placeholder 2">
            <a:extLst>
              <a:ext uri="{FF2B5EF4-FFF2-40B4-BE49-F238E27FC236}">
                <a16:creationId xmlns:a16="http://schemas.microsoft.com/office/drawing/2014/main" id="{D6ED545A-8AC9-43B0-B8E7-73E6806675CD}"/>
              </a:ext>
            </a:extLst>
          </p:cNvPr>
          <p:cNvSpPr>
            <a:spLocks noGrp="1"/>
          </p:cNvSpPr>
          <p:nvPr>
            <p:ph idx="1"/>
          </p:nvPr>
        </p:nvSpPr>
        <p:spPr/>
        <p:txBody>
          <a:bodyPr/>
          <a:lstStyle/>
          <a:p>
            <a:r>
              <a:rPr lang="es-GT" dirty="0"/>
              <a:t>Orden de Autenticación</a:t>
            </a:r>
          </a:p>
          <a:p>
            <a:pPr lvl="1"/>
            <a:r>
              <a:rPr lang="es-GT" dirty="0"/>
              <a:t>El orden del método de autenticación es configurable</a:t>
            </a:r>
          </a:p>
          <a:p>
            <a:pPr lvl="2"/>
            <a:r>
              <a:rPr lang="es-ES" dirty="0"/>
              <a:t>Junos Intenta cada método configurado hasta que se acepta la contraseña</a:t>
            </a:r>
          </a:p>
          <a:p>
            <a:pPr lvl="2"/>
            <a:r>
              <a:rPr lang="es-ES" dirty="0"/>
              <a:t>Si los métodos de autenticación </a:t>
            </a:r>
            <a:r>
              <a:rPr lang="es-ES" dirty="0" err="1">
                <a:latin typeface="Consolas" panose="020B0609020204030204" pitchFamily="49" charset="0"/>
              </a:rPr>
              <a:t>radius</a:t>
            </a:r>
            <a:r>
              <a:rPr lang="es-ES" dirty="0"/>
              <a:t> y </a:t>
            </a:r>
            <a:r>
              <a:rPr lang="es-ES" dirty="0" err="1">
                <a:latin typeface="Consolas" panose="020B0609020204030204" pitchFamily="49" charset="0"/>
              </a:rPr>
              <a:t>tacplus</a:t>
            </a:r>
            <a:r>
              <a:rPr lang="es-ES" dirty="0">
                <a:latin typeface="Consolas" panose="020B0609020204030204" pitchFamily="49" charset="0"/>
              </a:rPr>
              <a:t> </a:t>
            </a:r>
            <a:r>
              <a:rPr lang="es-ES" dirty="0"/>
              <a:t>no responden, siempre se consulta la autenticación local (contraseña).</a:t>
            </a:r>
            <a:endParaRPr lang="en-US" dirty="0"/>
          </a:p>
        </p:txBody>
      </p:sp>
      <p:sp>
        <p:nvSpPr>
          <p:cNvPr id="4" name="Content Placeholder 3">
            <a:extLst>
              <a:ext uri="{FF2B5EF4-FFF2-40B4-BE49-F238E27FC236}">
                <a16:creationId xmlns:a16="http://schemas.microsoft.com/office/drawing/2014/main" id="{B655123C-3B5D-4571-9201-2120350A03BA}"/>
              </a:ext>
            </a:extLst>
          </p:cNvPr>
          <p:cNvSpPr>
            <a:spLocks noGrp="1"/>
          </p:cNvSpPr>
          <p:nvPr>
            <p:ph sz="quarter" idx="13"/>
          </p:nvPr>
        </p:nvSpPr>
        <p:spPr/>
        <p:txBody>
          <a:bodyPr/>
          <a:lstStyle/>
          <a:p>
            <a:r>
              <a:rPr lang="es-ES" dirty="0">
                <a:cs typeface="Calibri"/>
              </a:rPr>
              <a:t>07: Autenticación de usuarios y archivo</a:t>
            </a:r>
            <a:endParaRPr lang="es-ES" dirty="0"/>
          </a:p>
          <a:p>
            <a:endParaRPr lang="en-US" dirty="0"/>
          </a:p>
        </p:txBody>
      </p:sp>
      <p:pic>
        <p:nvPicPr>
          <p:cNvPr id="6" name="Picture 5">
            <a:extLst>
              <a:ext uri="{FF2B5EF4-FFF2-40B4-BE49-F238E27FC236}">
                <a16:creationId xmlns:a16="http://schemas.microsoft.com/office/drawing/2014/main" id="{F627FA93-12CB-435B-BE7C-D0B24731F421}"/>
              </a:ext>
            </a:extLst>
          </p:cNvPr>
          <p:cNvPicPr>
            <a:picLocks noChangeAspect="1"/>
          </p:cNvPicPr>
          <p:nvPr/>
        </p:nvPicPr>
        <p:blipFill>
          <a:blip r:embed="rId3"/>
          <a:stretch>
            <a:fillRect/>
          </a:stretch>
        </p:blipFill>
        <p:spPr>
          <a:xfrm>
            <a:off x="134709" y="3888934"/>
            <a:ext cx="6434955" cy="1602846"/>
          </a:xfrm>
          <a:prstGeom prst="rect">
            <a:avLst/>
          </a:prstGeom>
        </p:spPr>
      </p:pic>
      <p:pic>
        <p:nvPicPr>
          <p:cNvPr id="8" name="Picture 7">
            <a:extLst>
              <a:ext uri="{FF2B5EF4-FFF2-40B4-BE49-F238E27FC236}">
                <a16:creationId xmlns:a16="http://schemas.microsoft.com/office/drawing/2014/main" id="{88A8A73E-2857-41F3-8D88-731B071C960D}"/>
              </a:ext>
            </a:extLst>
          </p:cNvPr>
          <p:cNvPicPr>
            <a:picLocks noChangeAspect="1"/>
          </p:cNvPicPr>
          <p:nvPr/>
        </p:nvPicPr>
        <p:blipFill>
          <a:blip r:embed="rId4"/>
          <a:stretch>
            <a:fillRect/>
          </a:stretch>
        </p:blipFill>
        <p:spPr>
          <a:xfrm>
            <a:off x="7313912" y="3997636"/>
            <a:ext cx="4424724" cy="2066967"/>
          </a:xfrm>
          <a:prstGeom prst="rect">
            <a:avLst/>
          </a:prstGeom>
        </p:spPr>
      </p:pic>
    </p:spTree>
    <p:extLst>
      <p:ext uri="{BB962C8B-B14F-4D97-AF65-F5344CB8AC3E}">
        <p14:creationId xmlns:p14="http://schemas.microsoft.com/office/powerpoint/2010/main" val="2844770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2866E-2CF1-496E-B4A8-DDACB5014FAB}"/>
              </a:ext>
            </a:extLst>
          </p:cNvPr>
          <p:cNvSpPr>
            <a:spLocks noGrp="1"/>
          </p:cNvSpPr>
          <p:nvPr>
            <p:ph type="title"/>
          </p:nvPr>
        </p:nvSpPr>
        <p:spPr/>
        <p:txBody>
          <a:bodyPr>
            <a:normAutofit fontScale="90000"/>
          </a:bodyPr>
          <a:lstStyle/>
          <a:p>
            <a:r>
              <a:rPr lang="es-ES" dirty="0">
                <a:cs typeface="Calibri Light"/>
              </a:rPr>
              <a:t>Introducción al Sistema Operativo Junos</a:t>
            </a:r>
            <a:endParaRPr lang="en-US" dirty="0"/>
          </a:p>
        </p:txBody>
      </p:sp>
      <p:sp>
        <p:nvSpPr>
          <p:cNvPr id="3" name="Content Placeholder 2">
            <a:extLst>
              <a:ext uri="{FF2B5EF4-FFF2-40B4-BE49-F238E27FC236}">
                <a16:creationId xmlns:a16="http://schemas.microsoft.com/office/drawing/2014/main" id="{D6ED545A-8AC9-43B0-B8E7-73E6806675CD}"/>
              </a:ext>
            </a:extLst>
          </p:cNvPr>
          <p:cNvSpPr>
            <a:spLocks noGrp="1"/>
          </p:cNvSpPr>
          <p:nvPr>
            <p:ph idx="1"/>
          </p:nvPr>
        </p:nvSpPr>
        <p:spPr>
          <a:xfrm>
            <a:off x="453364" y="1366220"/>
            <a:ext cx="11285272" cy="5297816"/>
          </a:xfrm>
        </p:spPr>
        <p:txBody>
          <a:bodyPr>
            <a:normAutofit/>
          </a:bodyPr>
          <a:lstStyle/>
          <a:p>
            <a:r>
              <a:rPr lang="en-US" dirty="0"/>
              <a:t>Orden de </a:t>
            </a:r>
            <a:r>
              <a:rPr lang="en-US" dirty="0" err="1"/>
              <a:t>Autenticaci</a:t>
            </a:r>
            <a:r>
              <a:rPr lang="es-GT" dirty="0" err="1"/>
              <a:t>ón</a:t>
            </a:r>
            <a:r>
              <a:rPr lang="es-GT" dirty="0"/>
              <a:t> – </a:t>
            </a:r>
            <a:r>
              <a:rPr lang="es-GT" dirty="0" err="1"/>
              <a:t>Ejempo</a:t>
            </a:r>
            <a:r>
              <a:rPr lang="es-GT" dirty="0"/>
              <a:t> 1</a:t>
            </a:r>
          </a:p>
          <a:p>
            <a:pPr lvl="1"/>
            <a:r>
              <a:rPr lang="es-ES" dirty="0"/>
              <a:t>Considere el siguiente ejemplo</a:t>
            </a:r>
          </a:p>
          <a:p>
            <a:pPr lvl="1"/>
            <a:endParaRPr lang="es-ES" dirty="0"/>
          </a:p>
          <a:p>
            <a:pPr lvl="1"/>
            <a:endParaRPr lang="es-ES" dirty="0"/>
          </a:p>
          <a:p>
            <a:pPr lvl="1"/>
            <a:endParaRPr lang="es-ES" dirty="0"/>
          </a:p>
          <a:p>
            <a:pPr lvl="1"/>
            <a:endParaRPr lang="es-ES" dirty="0"/>
          </a:p>
          <a:p>
            <a:pPr lvl="1"/>
            <a:endParaRPr lang="es-ES" dirty="0"/>
          </a:p>
          <a:p>
            <a:pPr lvl="1"/>
            <a:endParaRPr lang="es-ES" dirty="0"/>
          </a:p>
          <a:p>
            <a:pPr lvl="1"/>
            <a:endParaRPr lang="es-ES" dirty="0"/>
          </a:p>
          <a:p>
            <a:pPr lvl="1"/>
            <a:endParaRPr lang="es-ES" dirty="0"/>
          </a:p>
          <a:p>
            <a:pPr lvl="1"/>
            <a:endParaRPr lang="es-ES" dirty="0"/>
          </a:p>
          <a:p>
            <a:pPr lvl="1"/>
            <a:endParaRPr lang="es-ES" dirty="0"/>
          </a:p>
          <a:p>
            <a:pPr lvl="1"/>
            <a:endParaRPr lang="es-ES" dirty="0"/>
          </a:p>
          <a:p>
            <a:pPr lvl="1"/>
            <a:endParaRPr lang="es-ES" dirty="0"/>
          </a:p>
          <a:p>
            <a:pPr lvl="1"/>
            <a:endParaRPr lang="es-ES" dirty="0"/>
          </a:p>
        </p:txBody>
      </p:sp>
      <p:sp>
        <p:nvSpPr>
          <p:cNvPr id="4" name="Content Placeholder 3">
            <a:extLst>
              <a:ext uri="{FF2B5EF4-FFF2-40B4-BE49-F238E27FC236}">
                <a16:creationId xmlns:a16="http://schemas.microsoft.com/office/drawing/2014/main" id="{B655123C-3B5D-4571-9201-2120350A03BA}"/>
              </a:ext>
            </a:extLst>
          </p:cNvPr>
          <p:cNvSpPr>
            <a:spLocks noGrp="1"/>
          </p:cNvSpPr>
          <p:nvPr>
            <p:ph sz="quarter" idx="13"/>
          </p:nvPr>
        </p:nvSpPr>
        <p:spPr/>
        <p:txBody>
          <a:bodyPr/>
          <a:lstStyle/>
          <a:p>
            <a:r>
              <a:rPr lang="es-ES" dirty="0">
                <a:cs typeface="Calibri"/>
              </a:rPr>
              <a:t>07: Autenticación de usuarios y archivo</a:t>
            </a:r>
            <a:endParaRPr lang="es-ES" dirty="0"/>
          </a:p>
          <a:p>
            <a:endParaRPr lang="en-US" dirty="0"/>
          </a:p>
        </p:txBody>
      </p:sp>
      <p:pic>
        <p:nvPicPr>
          <p:cNvPr id="6" name="Picture 5">
            <a:extLst>
              <a:ext uri="{FF2B5EF4-FFF2-40B4-BE49-F238E27FC236}">
                <a16:creationId xmlns:a16="http://schemas.microsoft.com/office/drawing/2014/main" id="{F4C7FFBB-B61C-4C43-A194-5BBC62E28CAC}"/>
              </a:ext>
            </a:extLst>
          </p:cNvPr>
          <p:cNvPicPr>
            <a:picLocks noChangeAspect="1"/>
          </p:cNvPicPr>
          <p:nvPr/>
        </p:nvPicPr>
        <p:blipFill>
          <a:blip r:embed="rId2"/>
          <a:stretch>
            <a:fillRect/>
          </a:stretch>
        </p:blipFill>
        <p:spPr>
          <a:xfrm>
            <a:off x="2555040" y="2259455"/>
            <a:ext cx="7081919" cy="1526275"/>
          </a:xfrm>
          <a:prstGeom prst="rect">
            <a:avLst/>
          </a:prstGeom>
        </p:spPr>
      </p:pic>
      <p:pic>
        <p:nvPicPr>
          <p:cNvPr id="8" name="Picture 7">
            <a:extLst>
              <a:ext uri="{FF2B5EF4-FFF2-40B4-BE49-F238E27FC236}">
                <a16:creationId xmlns:a16="http://schemas.microsoft.com/office/drawing/2014/main" id="{1D85EF21-EDBB-4D9F-9496-8A8015D5B25A}"/>
              </a:ext>
            </a:extLst>
          </p:cNvPr>
          <p:cNvPicPr>
            <a:picLocks noChangeAspect="1"/>
          </p:cNvPicPr>
          <p:nvPr/>
        </p:nvPicPr>
        <p:blipFill>
          <a:blip r:embed="rId3"/>
          <a:stretch>
            <a:fillRect/>
          </a:stretch>
        </p:blipFill>
        <p:spPr>
          <a:xfrm>
            <a:off x="2865057" y="4132775"/>
            <a:ext cx="6461886" cy="2153962"/>
          </a:xfrm>
          <a:prstGeom prst="rect">
            <a:avLst/>
          </a:prstGeom>
        </p:spPr>
      </p:pic>
    </p:spTree>
    <p:extLst>
      <p:ext uri="{BB962C8B-B14F-4D97-AF65-F5344CB8AC3E}">
        <p14:creationId xmlns:p14="http://schemas.microsoft.com/office/powerpoint/2010/main" val="3342136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2866E-2CF1-496E-B4A8-DDACB5014FAB}"/>
              </a:ext>
            </a:extLst>
          </p:cNvPr>
          <p:cNvSpPr>
            <a:spLocks noGrp="1"/>
          </p:cNvSpPr>
          <p:nvPr>
            <p:ph type="title"/>
          </p:nvPr>
        </p:nvSpPr>
        <p:spPr/>
        <p:txBody>
          <a:bodyPr>
            <a:normAutofit fontScale="90000"/>
          </a:bodyPr>
          <a:lstStyle/>
          <a:p>
            <a:r>
              <a:rPr lang="es-ES" dirty="0">
                <a:cs typeface="Calibri Light"/>
              </a:rPr>
              <a:t>Introducción al Sistema Operativo Junos</a:t>
            </a:r>
            <a:endParaRPr lang="en-US" dirty="0"/>
          </a:p>
        </p:txBody>
      </p:sp>
      <p:sp>
        <p:nvSpPr>
          <p:cNvPr id="3" name="Content Placeholder 2">
            <a:extLst>
              <a:ext uri="{FF2B5EF4-FFF2-40B4-BE49-F238E27FC236}">
                <a16:creationId xmlns:a16="http://schemas.microsoft.com/office/drawing/2014/main" id="{D6ED545A-8AC9-43B0-B8E7-73E6806675CD}"/>
              </a:ext>
            </a:extLst>
          </p:cNvPr>
          <p:cNvSpPr>
            <a:spLocks noGrp="1"/>
          </p:cNvSpPr>
          <p:nvPr>
            <p:ph idx="1"/>
          </p:nvPr>
        </p:nvSpPr>
        <p:spPr>
          <a:xfrm>
            <a:off x="453364" y="1366220"/>
            <a:ext cx="11285272" cy="5297816"/>
          </a:xfrm>
        </p:spPr>
        <p:txBody>
          <a:bodyPr>
            <a:normAutofit/>
          </a:bodyPr>
          <a:lstStyle/>
          <a:p>
            <a:r>
              <a:rPr lang="en-US" dirty="0"/>
              <a:t>Orden de </a:t>
            </a:r>
            <a:r>
              <a:rPr lang="en-US" dirty="0" err="1"/>
              <a:t>Autenticaci</a:t>
            </a:r>
            <a:r>
              <a:rPr lang="es-GT" dirty="0" err="1"/>
              <a:t>ón</a:t>
            </a:r>
            <a:r>
              <a:rPr lang="es-GT" dirty="0"/>
              <a:t> – </a:t>
            </a:r>
            <a:r>
              <a:rPr lang="es-GT" dirty="0" err="1"/>
              <a:t>Ejempo</a:t>
            </a:r>
            <a:r>
              <a:rPr lang="es-GT" dirty="0"/>
              <a:t> 1</a:t>
            </a:r>
          </a:p>
          <a:p>
            <a:pPr lvl="1"/>
            <a:r>
              <a:rPr lang="es-ES" dirty="0"/>
              <a:t>En este ejemplo. el orden de autenticación está configurado como </a:t>
            </a:r>
            <a:r>
              <a:rPr lang="es-ES" dirty="0">
                <a:latin typeface="Consolas" panose="020B0609020204030204" pitchFamily="49" charset="0"/>
              </a:rPr>
              <a:t>[</a:t>
            </a:r>
            <a:r>
              <a:rPr lang="es-ES" dirty="0" err="1">
                <a:latin typeface="Consolas" panose="020B0609020204030204" pitchFamily="49" charset="0"/>
              </a:rPr>
              <a:t>radius</a:t>
            </a:r>
            <a:r>
              <a:rPr lang="es-ES" dirty="0">
                <a:latin typeface="Consolas" panose="020B0609020204030204" pitchFamily="49" charset="0"/>
              </a:rPr>
              <a:t> </a:t>
            </a:r>
            <a:r>
              <a:rPr lang="es-ES" dirty="0" err="1">
                <a:latin typeface="Consolas" panose="020B0609020204030204" pitchFamily="49" charset="0"/>
              </a:rPr>
              <a:t>tacplus</a:t>
            </a:r>
            <a:r>
              <a:rPr lang="es-ES" dirty="0">
                <a:latin typeface="Consolas" panose="020B0609020204030204" pitchFamily="49" charset="0"/>
              </a:rPr>
              <a:t> </a:t>
            </a:r>
            <a:r>
              <a:rPr lang="es-ES" dirty="0" err="1">
                <a:latin typeface="Consolas" panose="020B0609020204030204" pitchFamily="49" charset="0"/>
              </a:rPr>
              <a:t>password</a:t>
            </a:r>
            <a:r>
              <a:rPr lang="es-ES" dirty="0">
                <a:latin typeface="Consolas" panose="020B0609020204030204" pitchFamily="49" charset="0"/>
              </a:rPr>
              <a:t>]</a:t>
            </a:r>
            <a:r>
              <a:rPr lang="es-ES" dirty="0"/>
              <a:t>.</a:t>
            </a:r>
          </a:p>
          <a:p>
            <a:pPr lvl="1"/>
            <a:r>
              <a:rPr lang="es-ES" dirty="0"/>
              <a:t>Se ingresa el nombre de usuario </a:t>
            </a:r>
            <a:r>
              <a:rPr lang="es-ES" dirty="0" err="1"/>
              <a:t>lab</a:t>
            </a:r>
            <a:r>
              <a:rPr lang="es-ES" dirty="0"/>
              <a:t> y la contraseña lab789. </a:t>
            </a:r>
          </a:p>
          <a:p>
            <a:pPr lvl="1"/>
            <a:r>
              <a:rPr lang="es-ES" dirty="0"/>
              <a:t>Se autentica correctamente porque se intenta cada método de autenticación configurado hasta que la base de datos de autenticación local acepta la contraseña.</a:t>
            </a:r>
          </a:p>
          <a:p>
            <a:pPr lvl="1"/>
            <a:r>
              <a:rPr lang="es-ES" dirty="0"/>
              <a:t>Si ingresa el nombre de usuario </a:t>
            </a:r>
            <a:r>
              <a:rPr lang="es-ES" dirty="0" err="1"/>
              <a:t>lab</a:t>
            </a:r>
            <a:r>
              <a:rPr lang="es-ES" dirty="0"/>
              <a:t> y la contraseña lab789, Junos OS primero intenta autenticar la contraseña contra el servidor RADIUS, que la rechaza. </a:t>
            </a:r>
          </a:p>
          <a:p>
            <a:pPr lvl="1"/>
            <a:r>
              <a:rPr lang="es-ES" dirty="0"/>
              <a:t>Luego, Junos OS intenta autenticar la contraseña contra el servidor TACACS+, que también la rechaza.</a:t>
            </a:r>
          </a:p>
          <a:p>
            <a:pPr lvl="1"/>
            <a:r>
              <a:rPr lang="es-ES" dirty="0"/>
              <a:t>Finalmente, Junos OS intenta autenticar la contraseña contra la base de datos de autenticación local, que la acepta.</a:t>
            </a:r>
          </a:p>
        </p:txBody>
      </p:sp>
      <p:sp>
        <p:nvSpPr>
          <p:cNvPr id="4" name="Content Placeholder 3">
            <a:extLst>
              <a:ext uri="{FF2B5EF4-FFF2-40B4-BE49-F238E27FC236}">
                <a16:creationId xmlns:a16="http://schemas.microsoft.com/office/drawing/2014/main" id="{B655123C-3B5D-4571-9201-2120350A03BA}"/>
              </a:ext>
            </a:extLst>
          </p:cNvPr>
          <p:cNvSpPr>
            <a:spLocks noGrp="1"/>
          </p:cNvSpPr>
          <p:nvPr>
            <p:ph sz="quarter" idx="13"/>
          </p:nvPr>
        </p:nvSpPr>
        <p:spPr/>
        <p:txBody>
          <a:bodyPr/>
          <a:lstStyle/>
          <a:p>
            <a:r>
              <a:rPr lang="es-ES" dirty="0">
                <a:cs typeface="Calibri"/>
              </a:rPr>
              <a:t>07: Autenticación de usuarios y archivo</a:t>
            </a:r>
            <a:endParaRPr lang="es-ES" dirty="0"/>
          </a:p>
          <a:p>
            <a:endParaRPr lang="en-US" dirty="0"/>
          </a:p>
        </p:txBody>
      </p:sp>
    </p:spTree>
    <p:extLst>
      <p:ext uri="{BB962C8B-B14F-4D97-AF65-F5344CB8AC3E}">
        <p14:creationId xmlns:p14="http://schemas.microsoft.com/office/powerpoint/2010/main" val="1440994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2866E-2CF1-496E-B4A8-DDACB5014FAB}"/>
              </a:ext>
            </a:extLst>
          </p:cNvPr>
          <p:cNvSpPr>
            <a:spLocks noGrp="1"/>
          </p:cNvSpPr>
          <p:nvPr>
            <p:ph type="title"/>
          </p:nvPr>
        </p:nvSpPr>
        <p:spPr/>
        <p:txBody>
          <a:bodyPr>
            <a:normAutofit fontScale="90000"/>
          </a:bodyPr>
          <a:lstStyle/>
          <a:p>
            <a:r>
              <a:rPr lang="es-ES" dirty="0">
                <a:cs typeface="Calibri Light"/>
              </a:rPr>
              <a:t>Introducción al Sistema Operativo Junos</a:t>
            </a:r>
            <a:endParaRPr lang="en-US" dirty="0"/>
          </a:p>
        </p:txBody>
      </p:sp>
      <p:sp>
        <p:nvSpPr>
          <p:cNvPr id="3" name="Content Placeholder 2">
            <a:extLst>
              <a:ext uri="{FF2B5EF4-FFF2-40B4-BE49-F238E27FC236}">
                <a16:creationId xmlns:a16="http://schemas.microsoft.com/office/drawing/2014/main" id="{D6ED545A-8AC9-43B0-B8E7-73E6806675CD}"/>
              </a:ext>
            </a:extLst>
          </p:cNvPr>
          <p:cNvSpPr>
            <a:spLocks noGrp="1"/>
          </p:cNvSpPr>
          <p:nvPr>
            <p:ph idx="1"/>
          </p:nvPr>
        </p:nvSpPr>
        <p:spPr>
          <a:xfrm>
            <a:off x="453364" y="1366220"/>
            <a:ext cx="11285272" cy="5297816"/>
          </a:xfrm>
        </p:spPr>
        <p:txBody>
          <a:bodyPr>
            <a:normAutofit/>
          </a:bodyPr>
          <a:lstStyle/>
          <a:p>
            <a:r>
              <a:rPr lang="en-US" dirty="0"/>
              <a:t>Orden de </a:t>
            </a:r>
            <a:r>
              <a:rPr lang="en-US" dirty="0" err="1"/>
              <a:t>Autenticaci</a:t>
            </a:r>
            <a:r>
              <a:rPr lang="es-GT" dirty="0" err="1"/>
              <a:t>ón</a:t>
            </a:r>
            <a:r>
              <a:rPr lang="es-GT" dirty="0"/>
              <a:t> – </a:t>
            </a:r>
            <a:r>
              <a:rPr lang="es-GT" dirty="0" err="1"/>
              <a:t>Ejempo</a:t>
            </a:r>
            <a:r>
              <a:rPr lang="es-GT" dirty="0"/>
              <a:t> 1</a:t>
            </a:r>
          </a:p>
          <a:p>
            <a:pPr lvl="1"/>
            <a:r>
              <a:rPr lang="es-ES" dirty="0"/>
              <a:t>Además del orden de autenticación, también deberá configurar los servidores RADIUS y TACACS+, así como el usuario del laboratorio. El siguiente es un ejemplo de estos parámetros de configuración:</a:t>
            </a:r>
            <a:endParaRPr lang="en-US" dirty="0"/>
          </a:p>
        </p:txBody>
      </p:sp>
      <p:sp>
        <p:nvSpPr>
          <p:cNvPr id="4" name="Content Placeholder 3">
            <a:extLst>
              <a:ext uri="{FF2B5EF4-FFF2-40B4-BE49-F238E27FC236}">
                <a16:creationId xmlns:a16="http://schemas.microsoft.com/office/drawing/2014/main" id="{B655123C-3B5D-4571-9201-2120350A03BA}"/>
              </a:ext>
            </a:extLst>
          </p:cNvPr>
          <p:cNvSpPr>
            <a:spLocks noGrp="1"/>
          </p:cNvSpPr>
          <p:nvPr>
            <p:ph sz="quarter" idx="13"/>
          </p:nvPr>
        </p:nvSpPr>
        <p:spPr/>
        <p:txBody>
          <a:bodyPr/>
          <a:lstStyle/>
          <a:p>
            <a:r>
              <a:rPr lang="es-ES" dirty="0">
                <a:cs typeface="Calibri"/>
              </a:rPr>
              <a:t>07: Autenticación de usuarios y archivo</a:t>
            </a:r>
            <a:endParaRPr lang="es-ES" dirty="0"/>
          </a:p>
          <a:p>
            <a:endParaRPr lang="en-US" dirty="0"/>
          </a:p>
        </p:txBody>
      </p:sp>
      <p:pic>
        <p:nvPicPr>
          <p:cNvPr id="9" name="Picture 8">
            <a:extLst>
              <a:ext uri="{FF2B5EF4-FFF2-40B4-BE49-F238E27FC236}">
                <a16:creationId xmlns:a16="http://schemas.microsoft.com/office/drawing/2014/main" id="{943A98BB-9E53-4002-A1A3-F8EEC4952523}"/>
              </a:ext>
            </a:extLst>
          </p:cNvPr>
          <p:cNvPicPr>
            <a:picLocks noChangeAspect="1"/>
          </p:cNvPicPr>
          <p:nvPr/>
        </p:nvPicPr>
        <p:blipFill>
          <a:blip r:embed="rId2"/>
          <a:stretch>
            <a:fillRect/>
          </a:stretch>
        </p:blipFill>
        <p:spPr>
          <a:xfrm>
            <a:off x="2553133" y="2927496"/>
            <a:ext cx="7085734" cy="3422504"/>
          </a:xfrm>
          <a:prstGeom prst="rect">
            <a:avLst/>
          </a:prstGeom>
        </p:spPr>
      </p:pic>
    </p:spTree>
    <p:extLst>
      <p:ext uri="{BB962C8B-B14F-4D97-AF65-F5344CB8AC3E}">
        <p14:creationId xmlns:p14="http://schemas.microsoft.com/office/powerpoint/2010/main" val="82924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2866E-2CF1-496E-B4A8-DDACB5014FAB}"/>
              </a:ext>
            </a:extLst>
          </p:cNvPr>
          <p:cNvSpPr>
            <a:spLocks noGrp="1"/>
          </p:cNvSpPr>
          <p:nvPr>
            <p:ph type="title"/>
          </p:nvPr>
        </p:nvSpPr>
        <p:spPr/>
        <p:txBody>
          <a:bodyPr>
            <a:normAutofit fontScale="90000"/>
          </a:bodyPr>
          <a:lstStyle/>
          <a:p>
            <a:r>
              <a:rPr lang="es-ES" dirty="0">
                <a:cs typeface="Calibri Light"/>
              </a:rPr>
              <a:t>Introducción al Sistema Operativo Junos</a:t>
            </a:r>
            <a:endParaRPr lang="en-US" dirty="0"/>
          </a:p>
        </p:txBody>
      </p:sp>
      <p:sp>
        <p:nvSpPr>
          <p:cNvPr id="3" name="Content Placeholder 2">
            <a:extLst>
              <a:ext uri="{FF2B5EF4-FFF2-40B4-BE49-F238E27FC236}">
                <a16:creationId xmlns:a16="http://schemas.microsoft.com/office/drawing/2014/main" id="{D6ED545A-8AC9-43B0-B8E7-73E6806675CD}"/>
              </a:ext>
            </a:extLst>
          </p:cNvPr>
          <p:cNvSpPr>
            <a:spLocks noGrp="1"/>
          </p:cNvSpPr>
          <p:nvPr>
            <p:ph idx="1"/>
          </p:nvPr>
        </p:nvSpPr>
        <p:spPr>
          <a:xfrm>
            <a:off x="453364" y="1366220"/>
            <a:ext cx="11285272" cy="5297816"/>
          </a:xfrm>
        </p:spPr>
        <p:txBody>
          <a:bodyPr>
            <a:normAutofit/>
          </a:bodyPr>
          <a:lstStyle/>
          <a:p>
            <a:r>
              <a:rPr lang="en-US" dirty="0"/>
              <a:t>Orden de </a:t>
            </a:r>
            <a:r>
              <a:rPr lang="en-US" dirty="0" err="1"/>
              <a:t>Autenticaci</a:t>
            </a:r>
            <a:r>
              <a:rPr lang="es-GT" dirty="0" err="1"/>
              <a:t>ón</a:t>
            </a:r>
            <a:r>
              <a:rPr lang="es-GT" dirty="0"/>
              <a:t> – </a:t>
            </a:r>
            <a:r>
              <a:rPr lang="es-GT" dirty="0" err="1"/>
              <a:t>Ejempo</a:t>
            </a:r>
            <a:r>
              <a:rPr lang="es-GT" dirty="0"/>
              <a:t> 2</a:t>
            </a:r>
          </a:p>
          <a:p>
            <a:pPr lvl="1"/>
            <a:r>
              <a:rPr lang="es-ES" dirty="0"/>
              <a:t>Considere el siguiente ejemplo</a:t>
            </a:r>
          </a:p>
          <a:p>
            <a:pPr lvl="1"/>
            <a:endParaRPr lang="es-ES" dirty="0"/>
          </a:p>
          <a:p>
            <a:pPr lvl="1"/>
            <a:endParaRPr lang="es-ES" dirty="0"/>
          </a:p>
          <a:p>
            <a:pPr lvl="1"/>
            <a:endParaRPr lang="es-ES" dirty="0"/>
          </a:p>
          <a:p>
            <a:pPr lvl="1"/>
            <a:endParaRPr lang="es-ES" dirty="0"/>
          </a:p>
          <a:p>
            <a:pPr lvl="1"/>
            <a:endParaRPr lang="es-ES" dirty="0"/>
          </a:p>
          <a:p>
            <a:pPr lvl="1"/>
            <a:endParaRPr lang="es-ES" dirty="0"/>
          </a:p>
          <a:p>
            <a:pPr lvl="1"/>
            <a:endParaRPr lang="es-ES" dirty="0"/>
          </a:p>
          <a:p>
            <a:pPr lvl="1"/>
            <a:endParaRPr lang="es-ES" dirty="0"/>
          </a:p>
          <a:p>
            <a:pPr lvl="1"/>
            <a:endParaRPr lang="es-ES" dirty="0"/>
          </a:p>
          <a:p>
            <a:pPr lvl="1"/>
            <a:endParaRPr lang="es-ES" dirty="0"/>
          </a:p>
          <a:p>
            <a:pPr lvl="1"/>
            <a:endParaRPr lang="es-ES" dirty="0"/>
          </a:p>
          <a:p>
            <a:pPr lvl="1"/>
            <a:endParaRPr lang="es-ES" dirty="0"/>
          </a:p>
          <a:p>
            <a:pPr lvl="1"/>
            <a:endParaRPr lang="es-ES" dirty="0"/>
          </a:p>
        </p:txBody>
      </p:sp>
      <p:sp>
        <p:nvSpPr>
          <p:cNvPr id="4" name="Content Placeholder 3">
            <a:extLst>
              <a:ext uri="{FF2B5EF4-FFF2-40B4-BE49-F238E27FC236}">
                <a16:creationId xmlns:a16="http://schemas.microsoft.com/office/drawing/2014/main" id="{B655123C-3B5D-4571-9201-2120350A03BA}"/>
              </a:ext>
            </a:extLst>
          </p:cNvPr>
          <p:cNvSpPr>
            <a:spLocks noGrp="1"/>
          </p:cNvSpPr>
          <p:nvPr>
            <p:ph sz="quarter" idx="13"/>
          </p:nvPr>
        </p:nvSpPr>
        <p:spPr/>
        <p:txBody>
          <a:bodyPr/>
          <a:lstStyle/>
          <a:p>
            <a:r>
              <a:rPr lang="es-ES" dirty="0">
                <a:cs typeface="Calibri"/>
              </a:rPr>
              <a:t>07: Autenticación de usuarios y archivo</a:t>
            </a:r>
            <a:endParaRPr lang="es-ES" dirty="0"/>
          </a:p>
          <a:p>
            <a:endParaRPr lang="en-US" dirty="0"/>
          </a:p>
        </p:txBody>
      </p:sp>
      <p:pic>
        <p:nvPicPr>
          <p:cNvPr id="7" name="Picture 6">
            <a:extLst>
              <a:ext uri="{FF2B5EF4-FFF2-40B4-BE49-F238E27FC236}">
                <a16:creationId xmlns:a16="http://schemas.microsoft.com/office/drawing/2014/main" id="{3DC4DE3C-6C07-4C86-8CCE-CF3D04901DC1}"/>
              </a:ext>
            </a:extLst>
          </p:cNvPr>
          <p:cNvPicPr>
            <a:picLocks noChangeAspect="1"/>
          </p:cNvPicPr>
          <p:nvPr/>
        </p:nvPicPr>
        <p:blipFill>
          <a:blip r:embed="rId2"/>
          <a:stretch>
            <a:fillRect/>
          </a:stretch>
        </p:blipFill>
        <p:spPr>
          <a:xfrm>
            <a:off x="2781494" y="2283711"/>
            <a:ext cx="6629009" cy="1471392"/>
          </a:xfrm>
          <a:prstGeom prst="rect">
            <a:avLst/>
          </a:prstGeom>
        </p:spPr>
      </p:pic>
      <p:pic>
        <p:nvPicPr>
          <p:cNvPr id="10" name="Picture 9">
            <a:extLst>
              <a:ext uri="{FF2B5EF4-FFF2-40B4-BE49-F238E27FC236}">
                <a16:creationId xmlns:a16="http://schemas.microsoft.com/office/drawing/2014/main" id="{AF1FBA06-6F5F-41B6-9826-6112CC3E4FC8}"/>
              </a:ext>
            </a:extLst>
          </p:cNvPr>
          <p:cNvPicPr>
            <a:picLocks noChangeAspect="1"/>
          </p:cNvPicPr>
          <p:nvPr/>
        </p:nvPicPr>
        <p:blipFill>
          <a:blip r:embed="rId3"/>
          <a:stretch>
            <a:fillRect/>
          </a:stretch>
        </p:blipFill>
        <p:spPr>
          <a:xfrm>
            <a:off x="2178869" y="3892887"/>
            <a:ext cx="7834258" cy="2633364"/>
          </a:xfrm>
          <a:prstGeom prst="rect">
            <a:avLst/>
          </a:prstGeom>
        </p:spPr>
      </p:pic>
    </p:spTree>
    <p:extLst>
      <p:ext uri="{BB962C8B-B14F-4D97-AF65-F5344CB8AC3E}">
        <p14:creationId xmlns:p14="http://schemas.microsoft.com/office/powerpoint/2010/main" val="113028415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5091</TotalTime>
  <Words>2221</Words>
  <Application>Microsoft Office PowerPoint</Application>
  <PresentationFormat>Widescreen</PresentationFormat>
  <Paragraphs>197</Paragraphs>
  <Slides>25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Bahnschrift SemiBold</vt:lpstr>
      <vt:lpstr>Calibri</vt:lpstr>
      <vt:lpstr>Consolas</vt:lpstr>
      <vt:lpstr>Tema de Office</vt:lpstr>
      <vt:lpstr>Autenticación de usuarios y archivo</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dc:title>
  <dc:creator/>
  <cp:lastModifiedBy>Ramirez, Carlos</cp:lastModifiedBy>
  <cp:revision>5</cp:revision>
  <dcterms:created xsi:type="dcterms:W3CDTF">2022-02-13T05:49:53Z</dcterms:created>
  <dcterms:modified xsi:type="dcterms:W3CDTF">2022-03-22T20:59:18Z</dcterms:modified>
</cp:coreProperties>
</file>