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Leufuman" initials="CL" lastIdx="1" clrIdx="0">
    <p:extLst>
      <p:ext uri="{19B8F6BF-5375-455C-9EA6-DF929625EA0E}">
        <p15:presenceInfo xmlns:p15="http://schemas.microsoft.com/office/powerpoint/2012/main" userId="a2303b96beabb2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08T23:45:47.85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19D97-05DD-4EC9-8992-4E9E660959EB}"/>
              </a:ext>
            </a:extLst>
          </p:cNvPr>
          <p:cNvSpPr>
            <a:spLocks noGrp="1"/>
          </p:cNvSpPr>
          <p:nvPr>
            <p:ph type="ctrTitle"/>
          </p:nvPr>
        </p:nvSpPr>
        <p:spPr>
          <a:xfrm>
            <a:off x="2521320" y="1693334"/>
            <a:ext cx="5410200" cy="1170286"/>
          </a:xfrm>
        </p:spPr>
        <p:txBody>
          <a:bodyPr/>
          <a:lstStyle/>
          <a:p>
            <a:r>
              <a:rPr lang="es-CL" sz="8000" dirty="0">
                <a:solidFill>
                  <a:schemeClr val="tx1"/>
                </a:solidFill>
              </a:rPr>
              <a:t>RegistrAPP</a:t>
            </a:r>
          </a:p>
        </p:txBody>
      </p:sp>
      <p:pic>
        <p:nvPicPr>
          <p:cNvPr id="5" name="Imagen 4">
            <a:extLst>
              <a:ext uri="{FF2B5EF4-FFF2-40B4-BE49-F238E27FC236}">
                <a16:creationId xmlns:a16="http://schemas.microsoft.com/office/drawing/2014/main" id="{280EC02D-6A08-481F-B31C-F3408EC3B39F}"/>
              </a:ext>
            </a:extLst>
          </p:cNvPr>
          <p:cNvPicPr>
            <a:picLocks noChangeAspect="1"/>
          </p:cNvPicPr>
          <p:nvPr/>
        </p:nvPicPr>
        <p:blipFill>
          <a:blip r:embed="rId2"/>
          <a:stretch>
            <a:fillRect/>
          </a:stretch>
        </p:blipFill>
        <p:spPr>
          <a:xfrm>
            <a:off x="973666" y="126206"/>
            <a:ext cx="2824375" cy="695061"/>
          </a:xfrm>
          <a:prstGeom prst="rect">
            <a:avLst/>
          </a:prstGeom>
        </p:spPr>
      </p:pic>
      <p:sp>
        <p:nvSpPr>
          <p:cNvPr id="8" name="CuadroTexto 7">
            <a:extLst>
              <a:ext uri="{FF2B5EF4-FFF2-40B4-BE49-F238E27FC236}">
                <a16:creationId xmlns:a16="http://schemas.microsoft.com/office/drawing/2014/main" id="{BC75787A-5B66-48C3-8EB6-E1535DB36093}"/>
              </a:ext>
            </a:extLst>
          </p:cNvPr>
          <p:cNvSpPr txBox="1"/>
          <p:nvPr/>
        </p:nvSpPr>
        <p:spPr>
          <a:xfrm>
            <a:off x="973666" y="4106333"/>
            <a:ext cx="8009467" cy="954107"/>
          </a:xfrm>
          <a:prstGeom prst="rect">
            <a:avLst/>
          </a:prstGeom>
          <a:noFill/>
        </p:spPr>
        <p:txBody>
          <a:bodyPr wrap="square" rtlCol="0">
            <a:spAutoFit/>
          </a:bodyPr>
          <a:lstStyle/>
          <a:p>
            <a:r>
              <a:rPr lang="es-CL" sz="2800" dirty="0"/>
              <a:t>Integrantes: Carlos Leufuman y Nicolas Torrejón</a:t>
            </a:r>
          </a:p>
          <a:p>
            <a:r>
              <a:rPr lang="es-CL" sz="2800" dirty="0"/>
              <a:t>Sección: 005D</a:t>
            </a:r>
          </a:p>
        </p:txBody>
      </p:sp>
    </p:spTree>
    <p:extLst>
      <p:ext uri="{BB962C8B-B14F-4D97-AF65-F5344CB8AC3E}">
        <p14:creationId xmlns:p14="http://schemas.microsoft.com/office/powerpoint/2010/main" val="98232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8BC1AEC-3047-4701-A9AE-0E597D6A59D1}"/>
              </a:ext>
            </a:extLst>
          </p:cNvPr>
          <p:cNvPicPr>
            <a:picLocks noChangeAspect="1"/>
          </p:cNvPicPr>
          <p:nvPr/>
        </p:nvPicPr>
        <p:blipFill>
          <a:blip r:embed="rId2"/>
          <a:stretch>
            <a:fillRect/>
          </a:stretch>
        </p:blipFill>
        <p:spPr>
          <a:xfrm>
            <a:off x="550332" y="261673"/>
            <a:ext cx="2824375" cy="695061"/>
          </a:xfrm>
          <a:prstGeom prst="rect">
            <a:avLst/>
          </a:prstGeom>
        </p:spPr>
      </p:pic>
      <p:sp>
        <p:nvSpPr>
          <p:cNvPr id="5" name="Título 1">
            <a:extLst>
              <a:ext uri="{FF2B5EF4-FFF2-40B4-BE49-F238E27FC236}">
                <a16:creationId xmlns:a16="http://schemas.microsoft.com/office/drawing/2014/main" id="{9BAEB680-B3D7-4059-A11B-75E193AB59B0}"/>
              </a:ext>
            </a:extLst>
          </p:cNvPr>
          <p:cNvSpPr txBox="1">
            <a:spLocks/>
          </p:cNvSpPr>
          <p:nvPr/>
        </p:nvSpPr>
        <p:spPr>
          <a:xfrm>
            <a:off x="4426319" y="247881"/>
            <a:ext cx="2372413" cy="1170286"/>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Caso</a:t>
            </a:r>
          </a:p>
        </p:txBody>
      </p:sp>
      <p:sp>
        <p:nvSpPr>
          <p:cNvPr id="6" name="CuadroTexto 5">
            <a:extLst>
              <a:ext uri="{FF2B5EF4-FFF2-40B4-BE49-F238E27FC236}">
                <a16:creationId xmlns:a16="http://schemas.microsoft.com/office/drawing/2014/main" id="{51E1314C-33AB-4378-A9FC-C18652169767}"/>
              </a:ext>
            </a:extLst>
          </p:cNvPr>
          <p:cNvSpPr txBox="1"/>
          <p:nvPr/>
        </p:nvSpPr>
        <p:spPr>
          <a:xfrm>
            <a:off x="952499" y="1418167"/>
            <a:ext cx="8424333" cy="4616648"/>
          </a:xfrm>
          <a:prstGeom prst="rect">
            <a:avLst/>
          </a:prstGeom>
          <a:noFill/>
        </p:spPr>
        <p:txBody>
          <a:bodyPr wrap="square" rtlCol="0">
            <a:spAutoFit/>
          </a:bodyPr>
          <a:lstStyle/>
          <a:p>
            <a:r>
              <a:rPr lang="es-MX" sz="1400" dirty="0"/>
              <a:t>En el contexto actual de la pandemia que a nivel mundial se está viviendo, han surgido una serie de situaciones por las que las instituciones de educación superior han tenido que sobrellevar. Una de ellas es el hecho de tener una continuidad en la educación llevando las clases de la modalidad presencial a la modalidad remota. Sin embargo, con el paso de los meses y con el actuar de distintos actores, a saber, autoridades sanitarias, colaboración con entidades comunales, cuidados y responsabilidad de la ciudadanía, entre otros, ha llevado a volver a cierta presencialidad. Este retorno a las actividades en forma presencial ha generado una serie de otras dificultades, las cuales han quedado en evidencia con el pasar de los días. </a:t>
            </a:r>
          </a:p>
          <a:p>
            <a:endParaRPr lang="es-MX" sz="1400" dirty="0"/>
          </a:p>
          <a:p>
            <a:r>
              <a:rPr lang="es-MX" sz="1400" dirty="0"/>
              <a:t>Una de estas dificultades es el registro de asistencia a las clases de los alumnos. Actualmente cada docente, al realizar sus clases en forma presencial, debe registrar en un sistema informático la asistencia de cada alumno, llevando, en ocasiones, errores en el registro correctamente. Los motivos de estos errores son variados, sin embargo, se pueden identificar los más comunes: </a:t>
            </a:r>
          </a:p>
          <a:p>
            <a:pPr marL="285750" indent="-285750">
              <a:buFontTx/>
              <a:buChar char="-"/>
            </a:pPr>
            <a:r>
              <a:rPr lang="es-MX" sz="1400" dirty="0"/>
              <a:t>Realización de múltiples tareas de parte del docente en la sala de clases.</a:t>
            </a:r>
          </a:p>
          <a:p>
            <a:pPr marL="285750" indent="-285750">
              <a:buFontTx/>
              <a:buChar char="-"/>
            </a:pPr>
            <a:r>
              <a:rPr lang="es-MX" sz="1400" dirty="0"/>
              <a:t>Falta de tiempo adecuado para el registro</a:t>
            </a:r>
          </a:p>
          <a:p>
            <a:pPr marL="285750" indent="-285750">
              <a:buFontTx/>
              <a:buChar char="-"/>
            </a:pPr>
            <a:r>
              <a:rPr lang="es-MX" sz="1400" dirty="0"/>
              <a:t>Confusión en el registro de los alumnos debido al no poder reconocer visualmente a los alumnos a causa de las mascarillas </a:t>
            </a:r>
          </a:p>
          <a:p>
            <a:pPr marL="285750" indent="-285750">
              <a:buFontTx/>
              <a:buChar char="-"/>
            </a:pPr>
            <a:r>
              <a:rPr lang="es-MX" sz="1400" dirty="0"/>
              <a:t>Olvido por parte del docente de realizar esta actividad Con el fin de terminar con esta problemática en forma definitiva, se ha contactado a alumnos de Duoc UC para que desarrollen una Aplicación Móvil </a:t>
            </a:r>
            <a:r>
              <a:rPr lang="es-MX" sz="1400" dirty="0" err="1"/>
              <a:t>RegistrAPP</a:t>
            </a:r>
            <a:r>
              <a:rPr lang="es-MX" sz="1400" dirty="0"/>
              <a:t> capaz de ser utilizada en plataformas tanto como Android e iOS que permita que cada alumno registre su propia asistencia.</a:t>
            </a:r>
            <a:endParaRPr lang="es-CL" sz="1400" dirty="0"/>
          </a:p>
        </p:txBody>
      </p:sp>
    </p:spTree>
    <p:extLst>
      <p:ext uri="{BB962C8B-B14F-4D97-AF65-F5344CB8AC3E}">
        <p14:creationId xmlns:p14="http://schemas.microsoft.com/office/powerpoint/2010/main" val="68515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C504B8-8A83-4AF5-82A3-86869AAEDF22}"/>
              </a:ext>
            </a:extLst>
          </p:cNvPr>
          <p:cNvPicPr>
            <a:picLocks noChangeAspect="1"/>
          </p:cNvPicPr>
          <p:nvPr/>
        </p:nvPicPr>
        <p:blipFill>
          <a:blip r:embed="rId2"/>
          <a:stretch>
            <a:fillRect/>
          </a:stretch>
        </p:blipFill>
        <p:spPr>
          <a:xfrm>
            <a:off x="550332" y="261673"/>
            <a:ext cx="2824375" cy="695061"/>
          </a:xfrm>
          <a:prstGeom prst="rect">
            <a:avLst/>
          </a:prstGeom>
        </p:spPr>
      </p:pic>
      <p:sp>
        <p:nvSpPr>
          <p:cNvPr id="5" name="Título 1">
            <a:extLst>
              <a:ext uri="{FF2B5EF4-FFF2-40B4-BE49-F238E27FC236}">
                <a16:creationId xmlns:a16="http://schemas.microsoft.com/office/drawing/2014/main" id="{FFE9E2E2-7E9B-48CB-98A1-62EBA98A10E9}"/>
              </a:ext>
            </a:extLst>
          </p:cNvPr>
          <p:cNvSpPr txBox="1">
            <a:spLocks/>
          </p:cNvSpPr>
          <p:nvPr/>
        </p:nvSpPr>
        <p:spPr>
          <a:xfrm>
            <a:off x="4426319" y="247881"/>
            <a:ext cx="2372413" cy="69506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Maqueta</a:t>
            </a:r>
          </a:p>
        </p:txBody>
      </p:sp>
      <p:sp>
        <p:nvSpPr>
          <p:cNvPr id="10" name="Rectángulo 9">
            <a:extLst>
              <a:ext uri="{FF2B5EF4-FFF2-40B4-BE49-F238E27FC236}">
                <a16:creationId xmlns:a16="http://schemas.microsoft.com/office/drawing/2014/main" id="{9EB00223-3DEA-43B1-8FAE-32E8DC086055}"/>
              </a:ext>
            </a:extLst>
          </p:cNvPr>
          <p:cNvSpPr/>
          <p:nvPr/>
        </p:nvSpPr>
        <p:spPr>
          <a:xfrm>
            <a:off x="355600" y="1049868"/>
            <a:ext cx="9177867" cy="546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2" name="Imagen 11">
            <a:extLst>
              <a:ext uri="{FF2B5EF4-FFF2-40B4-BE49-F238E27FC236}">
                <a16:creationId xmlns:a16="http://schemas.microsoft.com/office/drawing/2014/main" id="{2887A5BC-6522-481E-A4CD-77955E1573FA}"/>
              </a:ext>
            </a:extLst>
          </p:cNvPr>
          <p:cNvPicPr>
            <a:picLocks noChangeAspect="1"/>
          </p:cNvPicPr>
          <p:nvPr/>
        </p:nvPicPr>
        <p:blipFill>
          <a:blip r:embed="rId3"/>
          <a:stretch>
            <a:fillRect/>
          </a:stretch>
        </p:blipFill>
        <p:spPr>
          <a:xfrm>
            <a:off x="720810" y="1642532"/>
            <a:ext cx="2483418" cy="4453467"/>
          </a:xfrm>
          <a:prstGeom prst="rect">
            <a:avLst/>
          </a:prstGeom>
        </p:spPr>
      </p:pic>
      <p:pic>
        <p:nvPicPr>
          <p:cNvPr id="14" name="Imagen 13">
            <a:extLst>
              <a:ext uri="{FF2B5EF4-FFF2-40B4-BE49-F238E27FC236}">
                <a16:creationId xmlns:a16="http://schemas.microsoft.com/office/drawing/2014/main" id="{2D8DD803-1DB2-479A-9A1C-B30B2F2B033E}"/>
              </a:ext>
            </a:extLst>
          </p:cNvPr>
          <p:cNvPicPr>
            <a:picLocks noChangeAspect="1"/>
          </p:cNvPicPr>
          <p:nvPr/>
        </p:nvPicPr>
        <p:blipFill>
          <a:blip r:embed="rId4"/>
          <a:stretch>
            <a:fillRect/>
          </a:stretch>
        </p:blipFill>
        <p:spPr>
          <a:xfrm>
            <a:off x="3702823" y="1642532"/>
            <a:ext cx="2483419" cy="4453467"/>
          </a:xfrm>
          <a:prstGeom prst="rect">
            <a:avLst/>
          </a:prstGeom>
        </p:spPr>
      </p:pic>
      <p:pic>
        <p:nvPicPr>
          <p:cNvPr id="16" name="Imagen 15">
            <a:extLst>
              <a:ext uri="{FF2B5EF4-FFF2-40B4-BE49-F238E27FC236}">
                <a16:creationId xmlns:a16="http://schemas.microsoft.com/office/drawing/2014/main" id="{C3D0E084-9283-4E47-A674-50E239CADFFE}"/>
              </a:ext>
            </a:extLst>
          </p:cNvPr>
          <p:cNvPicPr>
            <a:picLocks noChangeAspect="1"/>
          </p:cNvPicPr>
          <p:nvPr/>
        </p:nvPicPr>
        <p:blipFill>
          <a:blip r:embed="rId5"/>
          <a:stretch>
            <a:fillRect/>
          </a:stretch>
        </p:blipFill>
        <p:spPr>
          <a:xfrm>
            <a:off x="6619083" y="1642532"/>
            <a:ext cx="2537811" cy="4453467"/>
          </a:xfrm>
          <a:prstGeom prst="rect">
            <a:avLst/>
          </a:prstGeom>
        </p:spPr>
      </p:pic>
      <p:sp>
        <p:nvSpPr>
          <p:cNvPr id="17" name="CuadroTexto 16">
            <a:extLst>
              <a:ext uri="{FF2B5EF4-FFF2-40B4-BE49-F238E27FC236}">
                <a16:creationId xmlns:a16="http://schemas.microsoft.com/office/drawing/2014/main" id="{8BE89634-300F-482D-8116-D678940AAA26}"/>
              </a:ext>
            </a:extLst>
          </p:cNvPr>
          <p:cNvSpPr txBox="1"/>
          <p:nvPr/>
        </p:nvSpPr>
        <p:spPr>
          <a:xfrm>
            <a:off x="1490134" y="1215999"/>
            <a:ext cx="1938866" cy="369332"/>
          </a:xfrm>
          <a:prstGeom prst="rect">
            <a:avLst/>
          </a:prstGeom>
          <a:noFill/>
        </p:spPr>
        <p:txBody>
          <a:bodyPr wrap="square" rtlCol="0">
            <a:spAutoFit/>
          </a:bodyPr>
          <a:lstStyle/>
          <a:p>
            <a:r>
              <a:rPr lang="es-CL" dirty="0"/>
              <a:t>Inicio</a:t>
            </a:r>
          </a:p>
        </p:txBody>
      </p:sp>
      <p:sp>
        <p:nvSpPr>
          <p:cNvPr id="18" name="CuadroTexto 17">
            <a:extLst>
              <a:ext uri="{FF2B5EF4-FFF2-40B4-BE49-F238E27FC236}">
                <a16:creationId xmlns:a16="http://schemas.microsoft.com/office/drawing/2014/main" id="{A44514EE-4FFA-493A-96B9-109A1C8984B6}"/>
              </a:ext>
            </a:extLst>
          </p:cNvPr>
          <p:cNvSpPr txBox="1"/>
          <p:nvPr/>
        </p:nvSpPr>
        <p:spPr>
          <a:xfrm>
            <a:off x="4542367" y="1156733"/>
            <a:ext cx="977900" cy="369332"/>
          </a:xfrm>
          <a:prstGeom prst="rect">
            <a:avLst/>
          </a:prstGeom>
          <a:noFill/>
        </p:spPr>
        <p:txBody>
          <a:bodyPr wrap="square" rtlCol="0">
            <a:spAutoFit/>
          </a:bodyPr>
          <a:lstStyle/>
          <a:p>
            <a:r>
              <a:rPr lang="es-CL" dirty="0"/>
              <a:t>Menú</a:t>
            </a:r>
          </a:p>
        </p:txBody>
      </p:sp>
      <p:sp>
        <p:nvSpPr>
          <p:cNvPr id="19" name="CuadroTexto 18">
            <a:extLst>
              <a:ext uri="{FF2B5EF4-FFF2-40B4-BE49-F238E27FC236}">
                <a16:creationId xmlns:a16="http://schemas.microsoft.com/office/drawing/2014/main" id="{D374CA6B-BB52-4173-BFC1-F78883D4DC40}"/>
              </a:ext>
            </a:extLst>
          </p:cNvPr>
          <p:cNvSpPr txBox="1"/>
          <p:nvPr/>
        </p:nvSpPr>
        <p:spPr>
          <a:xfrm>
            <a:off x="7218028" y="1156733"/>
            <a:ext cx="1938866" cy="369332"/>
          </a:xfrm>
          <a:prstGeom prst="rect">
            <a:avLst/>
          </a:prstGeom>
          <a:noFill/>
        </p:spPr>
        <p:txBody>
          <a:bodyPr wrap="square" rtlCol="0">
            <a:spAutoFit/>
          </a:bodyPr>
          <a:lstStyle/>
          <a:p>
            <a:r>
              <a:rPr lang="es-CL" dirty="0"/>
              <a:t>Registrar</a:t>
            </a:r>
          </a:p>
        </p:txBody>
      </p:sp>
    </p:spTree>
    <p:extLst>
      <p:ext uri="{BB962C8B-B14F-4D97-AF65-F5344CB8AC3E}">
        <p14:creationId xmlns:p14="http://schemas.microsoft.com/office/powerpoint/2010/main" val="90785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C504B8-8A83-4AF5-82A3-86869AAEDF22}"/>
              </a:ext>
            </a:extLst>
          </p:cNvPr>
          <p:cNvPicPr>
            <a:picLocks noChangeAspect="1"/>
          </p:cNvPicPr>
          <p:nvPr/>
        </p:nvPicPr>
        <p:blipFill>
          <a:blip r:embed="rId2"/>
          <a:stretch>
            <a:fillRect/>
          </a:stretch>
        </p:blipFill>
        <p:spPr>
          <a:xfrm>
            <a:off x="550332" y="261673"/>
            <a:ext cx="2824375" cy="695061"/>
          </a:xfrm>
          <a:prstGeom prst="rect">
            <a:avLst/>
          </a:prstGeom>
        </p:spPr>
      </p:pic>
      <p:sp>
        <p:nvSpPr>
          <p:cNvPr id="5" name="Título 1">
            <a:extLst>
              <a:ext uri="{FF2B5EF4-FFF2-40B4-BE49-F238E27FC236}">
                <a16:creationId xmlns:a16="http://schemas.microsoft.com/office/drawing/2014/main" id="{FFE9E2E2-7E9B-48CB-98A1-62EBA98A10E9}"/>
              </a:ext>
            </a:extLst>
          </p:cNvPr>
          <p:cNvSpPr txBox="1">
            <a:spLocks/>
          </p:cNvSpPr>
          <p:nvPr/>
        </p:nvSpPr>
        <p:spPr>
          <a:xfrm>
            <a:off x="4426319" y="247881"/>
            <a:ext cx="2372413" cy="69506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Maqueta</a:t>
            </a:r>
          </a:p>
        </p:txBody>
      </p:sp>
      <p:sp>
        <p:nvSpPr>
          <p:cNvPr id="10" name="Rectángulo 9">
            <a:extLst>
              <a:ext uri="{FF2B5EF4-FFF2-40B4-BE49-F238E27FC236}">
                <a16:creationId xmlns:a16="http://schemas.microsoft.com/office/drawing/2014/main" id="{9EB00223-3DEA-43B1-8FAE-32E8DC086055}"/>
              </a:ext>
            </a:extLst>
          </p:cNvPr>
          <p:cNvSpPr/>
          <p:nvPr/>
        </p:nvSpPr>
        <p:spPr>
          <a:xfrm>
            <a:off x="355600" y="1049868"/>
            <a:ext cx="9177867" cy="546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CuadroTexto 16">
            <a:extLst>
              <a:ext uri="{FF2B5EF4-FFF2-40B4-BE49-F238E27FC236}">
                <a16:creationId xmlns:a16="http://schemas.microsoft.com/office/drawing/2014/main" id="{8BE89634-300F-482D-8116-D678940AAA26}"/>
              </a:ext>
            </a:extLst>
          </p:cNvPr>
          <p:cNvSpPr txBox="1"/>
          <p:nvPr/>
        </p:nvSpPr>
        <p:spPr>
          <a:xfrm>
            <a:off x="1032934" y="1132934"/>
            <a:ext cx="2077332" cy="369332"/>
          </a:xfrm>
          <a:prstGeom prst="rect">
            <a:avLst/>
          </a:prstGeom>
          <a:noFill/>
        </p:spPr>
        <p:txBody>
          <a:bodyPr wrap="square" rtlCol="0">
            <a:spAutoFit/>
          </a:bodyPr>
          <a:lstStyle/>
          <a:p>
            <a:r>
              <a:rPr lang="es-CL" dirty="0"/>
              <a:t>Registrar Docente</a:t>
            </a:r>
          </a:p>
        </p:txBody>
      </p:sp>
      <p:sp>
        <p:nvSpPr>
          <p:cNvPr id="18" name="CuadroTexto 17">
            <a:extLst>
              <a:ext uri="{FF2B5EF4-FFF2-40B4-BE49-F238E27FC236}">
                <a16:creationId xmlns:a16="http://schemas.microsoft.com/office/drawing/2014/main" id="{A44514EE-4FFA-493A-96B9-109A1C8984B6}"/>
              </a:ext>
            </a:extLst>
          </p:cNvPr>
          <p:cNvSpPr txBox="1"/>
          <p:nvPr/>
        </p:nvSpPr>
        <p:spPr>
          <a:xfrm>
            <a:off x="3937000" y="1130016"/>
            <a:ext cx="2146300" cy="369332"/>
          </a:xfrm>
          <a:prstGeom prst="rect">
            <a:avLst/>
          </a:prstGeom>
          <a:noFill/>
        </p:spPr>
        <p:txBody>
          <a:bodyPr wrap="square" rtlCol="0">
            <a:spAutoFit/>
          </a:bodyPr>
          <a:lstStyle/>
          <a:p>
            <a:r>
              <a:rPr lang="es-CL" dirty="0"/>
              <a:t>Registrar Alumno</a:t>
            </a:r>
          </a:p>
        </p:txBody>
      </p:sp>
      <p:sp>
        <p:nvSpPr>
          <p:cNvPr id="19" name="CuadroTexto 18">
            <a:extLst>
              <a:ext uri="{FF2B5EF4-FFF2-40B4-BE49-F238E27FC236}">
                <a16:creationId xmlns:a16="http://schemas.microsoft.com/office/drawing/2014/main" id="{D374CA6B-BB52-4173-BFC1-F78883D4DC40}"/>
              </a:ext>
            </a:extLst>
          </p:cNvPr>
          <p:cNvSpPr txBox="1"/>
          <p:nvPr/>
        </p:nvSpPr>
        <p:spPr>
          <a:xfrm>
            <a:off x="7038535" y="1130016"/>
            <a:ext cx="1938866" cy="369332"/>
          </a:xfrm>
          <a:prstGeom prst="rect">
            <a:avLst/>
          </a:prstGeom>
          <a:noFill/>
        </p:spPr>
        <p:txBody>
          <a:bodyPr wrap="square" rtlCol="0">
            <a:spAutoFit/>
          </a:bodyPr>
          <a:lstStyle/>
          <a:p>
            <a:r>
              <a:rPr lang="es-CL" dirty="0"/>
              <a:t>Iniciar Sesión</a:t>
            </a:r>
          </a:p>
        </p:txBody>
      </p:sp>
      <p:pic>
        <p:nvPicPr>
          <p:cNvPr id="3" name="Imagen 2">
            <a:extLst>
              <a:ext uri="{FF2B5EF4-FFF2-40B4-BE49-F238E27FC236}">
                <a16:creationId xmlns:a16="http://schemas.microsoft.com/office/drawing/2014/main" id="{57E6E880-A417-422C-B60A-7AB6F794841A}"/>
              </a:ext>
            </a:extLst>
          </p:cNvPr>
          <p:cNvPicPr>
            <a:picLocks noChangeAspect="1"/>
          </p:cNvPicPr>
          <p:nvPr/>
        </p:nvPicPr>
        <p:blipFill>
          <a:blip r:embed="rId3"/>
          <a:stretch>
            <a:fillRect/>
          </a:stretch>
        </p:blipFill>
        <p:spPr>
          <a:xfrm>
            <a:off x="679099" y="1585331"/>
            <a:ext cx="2566839" cy="4769875"/>
          </a:xfrm>
          <a:prstGeom prst="rect">
            <a:avLst/>
          </a:prstGeom>
        </p:spPr>
      </p:pic>
      <p:pic>
        <p:nvPicPr>
          <p:cNvPr id="7" name="Imagen 6">
            <a:extLst>
              <a:ext uri="{FF2B5EF4-FFF2-40B4-BE49-F238E27FC236}">
                <a16:creationId xmlns:a16="http://schemas.microsoft.com/office/drawing/2014/main" id="{158CE52F-C834-4259-9C39-BA6965D2918C}"/>
              </a:ext>
            </a:extLst>
          </p:cNvPr>
          <p:cNvPicPr>
            <a:picLocks noChangeAspect="1"/>
          </p:cNvPicPr>
          <p:nvPr/>
        </p:nvPicPr>
        <p:blipFill>
          <a:blip r:embed="rId4"/>
          <a:stretch>
            <a:fillRect/>
          </a:stretch>
        </p:blipFill>
        <p:spPr>
          <a:xfrm>
            <a:off x="3626733" y="1579496"/>
            <a:ext cx="2566839" cy="4769874"/>
          </a:xfrm>
          <a:prstGeom prst="rect">
            <a:avLst/>
          </a:prstGeom>
        </p:spPr>
      </p:pic>
      <p:pic>
        <p:nvPicPr>
          <p:cNvPr id="9" name="Imagen 8">
            <a:extLst>
              <a:ext uri="{FF2B5EF4-FFF2-40B4-BE49-F238E27FC236}">
                <a16:creationId xmlns:a16="http://schemas.microsoft.com/office/drawing/2014/main" id="{56EEBCC3-4327-4B6E-93D8-19BF5DDFFE49}"/>
              </a:ext>
            </a:extLst>
          </p:cNvPr>
          <p:cNvPicPr>
            <a:picLocks noChangeAspect="1"/>
          </p:cNvPicPr>
          <p:nvPr/>
        </p:nvPicPr>
        <p:blipFill>
          <a:blip r:embed="rId5"/>
          <a:stretch>
            <a:fillRect/>
          </a:stretch>
        </p:blipFill>
        <p:spPr>
          <a:xfrm>
            <a:off x="6574368" y="1573662"/>
            <a:ext cx="2654300" cy="4781543"/>
          </a:xfrm>
          <a:prstGeom prst="rect">
            <a:avLst/>
          </a:prstGeom>
        </p:spPr>
      </p:pic>
    </p:spTree>
    <p:extLst>
      <p:ext uri="{BB962C8B-B14F-4D97-AF65-F5344CB8AC3E}">
        <p14:creationId xmlns:p14="http://schemas.microsoft.com/office/powerpoint/2010/main" val="235305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C504B8-8A83-4AF5-82A3-86869AAEDF22}"/>
              </a:ext>
            </a:extLst>
          </p:cNvPr>
          <p:cNvPicPr>
            <a:picLocks noChangeAspect="1"/>
          </p:cNvPicPr>
          <p:nvPr/>
        </p:nvPicPr>
        <p:blipFill>
          <a:blip r:embed="rId2"/>
          <a:stretch>
            <a:fillRect/>
          </a:stretch>
        </p:blipFill>
        <p:spPr>
          <a:xfrm>
            <a:off x="550332" y="261673"/>
            <a:ext cx="2824375" cy="695061"/>
          </a:xfrm>
          <a:prstGeom prst="rect">
            <a:avLst/>
          </a:prstGeom>
        </p:spPr>
      </p:pic>
      <p:sp>
        <p:nvSpPr>
          <p:cNvPr id="5" name="Título 1">
            <a:extLst>
              <a:ext uri="{FF2B5EF4-FFF2-40B4-BE49-F238E27FC236}">
                <a16:creationId xmlns:a16="http://schemas.microsoft.com/office/drawing/2014/main" id="{FFE9E2E2-7E9B-48CB-98A1-62EBA98A10E9}"/>
              </a:ext>
            </a:extLst>
          </p:cNvPr>
          <p:cNvSpPr txBox="1">
            <a:spLocks/>
          </p:cNvSpPr>
          <p:nvPr/>
        </p:nvSpPr>
        <p:spPr>
          <a:xfrm>
            <a:off x="4426319" y="247881"/>
            <a:ext cx="2372413" cy="69506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Maqueta</a:t>
            </a:r>
          </a:p>
        </p:txBody>
      </p:sp>
      <p:sp>
        <p:nvSpPr>
          <p:cNvPr id="10" name="Rectángulo 9">
            <a:extLst>
              <a:ext uri="{FF2B5EF4-FFF2-40B4-BE49-F238E27FC236}">
                <a16:creationId xmlns:a16="http://schemas.microsoft.com/office/drawing/2014/main" id="{9EB00223-3DEA-43B1-8FAE-32E8DC086055}"/>
              </a:ext>
            </a:extLst>
          </p:cNvPr>
          <p:cNvSpPr/>
          <p:nvPr/>
        </p:nvSpPr>
        <p:spPr>
          <a:xfrm>
            <a:off x="355600" y="1049868"/>
            <a:ext cx="9177867" cy="546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CuadroTexto 16">
            <a:extLst>
              <a:ext uri="{FF2B5EF4-FFF2-40B4-BE49-F238E27FC236}">
                <a16:creationId xmlns:a16="http://schemas.microsoft.com/office/drawing/2014/main" id="{8BE89634-300F-482D-8116-D678940AAA26}"/>
              </a:ext>
            </a:extLst>
          </p:cNvPr>
          <p:cNvSpPr txBox="1"/>
          <p:nvPr/>
        </p:nvSpPr>
        <p:spPr>
          <a:xfrm>
            <a:off x="1261533" y="1146727"/>
            <a:ext cx="1473199" cy="369332"/>
          </a:xfrm>
          <a:prstGeom prst="rect">
            <a:avLst/>
          </a:prstGeom>
          <a:noFill/>
        </p:spPr>
        <p:txBody>
          <a:bodyPr wrap="square" rtlCol="0">
            <a:spAutoFit/>
          </a:bodyPr>
          <a:lstStyle/>
          <a:p>
            <a:r>
              <a:rPr lang="es-CL" dirty="0"/>
              <a:t>Docente</a:t>
            </a:r>
          </a:p>
        </p:txBody>
      </p:sp>
      <p:sp>
        <p:nvSpPr>
          <p:cNvPr id="18" name="CuadroTexto 17">
            <a:extLst>
              <a:ext uri="{FF2B5EF4-FFF2-40B4-BE49-F238E27FC236}">
                <a16:creationId xmlns:a16="http://schemas.microsoft.com/office/drawing/2014/main" id="{A44514EE-4FFA-493A-96B9-109A1C8984B6}"/>
              </a:ext>
            </a:extLst>
          </p:cNvPr>
          <p:cNvSpPr txBox="1"/>
          <p:nvPr/>
        </p:nvSpPr>
        <p:spPr>
          <a:xfrm>
            <a:off x="4459311" y="1146727"/>
            <a:ext cx="1153214" cy="369332"/>
          </a:xfrm>
          <a:prstGeom prst="rect">
            <a:avLst/>
          </a:prstGeom>
          <a:noFill/>
        </p:spPr>
        <p:txBody>
          <a:bodyPr wrap="square" rtlCol="0">
            <a:spAutoFit/>
          </a:bodyPr>
          <a:lstStyle/>
          <a:p>
            <a:r>
              <a:rPr lang="es-CL" dirty="0"/>
              <a:t>Alumno</a:t>
            </a:r>
          </a:p>
        </p:txBody>
      </p:sp>
      <p:sp>
        <p:nvSpPr>
          <p:cNvPr id="19" name="CuadroTexto 18">
            <a:extLst>
              <a:ext uri="{FF2B5EF4-FFF2-40B4-BE49-F238E27FC236}">
                <a16:creationId xmlns:a16="http://schemas.microsoft.com/office/drawing/2014/main" id="{D374CA6B-BB52-4173-BFC1-F78883D4DC40}"/>
              </a:ext>
            </a:extLst>
          </p:cNvPr>
          <p:cNvSpPr txBox="1"/>
          <p:nvPr/>
        </p:nvSpPr>
        <p:spPr>
          <a:xfrm>
            <a:off x="7138771" y="1146727"/>
            <a:ext cx="1938866" cy="369332"/>
          </a:xfrm>
          <a:prstGeom prst="rect">
            <a:avLst/>
          </a:prstGeom>
          <a:noFill/>
        </p:spPr>
        <p:txBody>
          <a:bodyPr wrap="square" rtlCol="0">
            <a:spAutoFit/>
          </a:bodyPr>
          <a:lstStyle/>
          <a:p>
            <a:r>
              <a:rPr lang="es-CL" dirty="0"/>
              <a:t>Configuración</a:t>
            </a:r>
          </a:p>
        </p:txBody>
      </p:sp>
      <p:pic>
        <p:nvPicPr>
          <p:cNvPr id="6" name="Imagen 5">
            <a:extLst>
              <a:ext uri="{FF2B5EF4-FFF2-40B4-BE49-F238E27FC236}">
                <a16:creationId xmlns:a16="http://schemas.microsoft.com/office/drawing/2014/main" id="{6B7F640B-F461-4737-B9D4-752312F7BF69}"/>
              </a:ext>
            </a:extLst>
          </p:cNvPr>
          <p:cNvPicPr>
            <a:picLocks noChangeAspect="1"/>
          </p:cNvPicPr>
          <p:nvPr/>
        </p:nvPicPr>
        <p:blipFill>
          <a:blip r:embed="rId3"/>
          <a:stretch>
            <a:fillRect/>
          </a:stretch>
        </p:blipFill>
        <p:spPr>
          <a:xfrm>
            <a:off x="685800" y="1609193"/>
            <a:ext cx="2624667" cy="4571378"/>
          </a:xfrm>
          <a:prstGeom prst="rect">
            <a:avLst/>
          </a:prstGeom>
        </p:spPr>
      </p:pic>
      <p:pic>
        <p:nvPicPr>
          <p:cNvPr id="11" name="Imagen 10">
            <a:extLst>
              <a:ext uri="{FF2B5EF4-FFF2-40B4-BE49-F238E27FC236}">
                <a16:creationId xmlns:a16="http://schemas.microsoft.com/office/drawing/2014/main" id="{EC9D3364-075F-4CEA-B3CC-C409C6575D36}"/>
              </a:ext>
            </a:extLst>
          </p:cNvPr>
          <p:cNvPicPr>
            <a:picLocks noChangeAspect="1"/>
          </p:cNvPicPr>
          <p:nvPr/>
        </p:nvPicPr>
        <p:blipFill>
          <a:blip r:embed="rId4"/>
          <a:stretch>
            <a:fillRect/>
          </a:stretch>
        </p:blipFill>
        <p:spPr>
          <a:xfrm>
            <a:off x="3640667" y="1609193"/>
            <a:ext cx="2686677" cy="4571378"/>
          </a:xfrm>
          <a:prstGeom prst="rect">
            <a:avLst/>
          </a:prstGeom>
        </p:spPr>
      </p:pic>
      <p:pic>
        <p:nvPicPr>
          <p:cNvPr id="13" name="Imagen 12">
            <a:extLst>
              <a:ext uri="{FF2B5EF4-FFF2-40B4-BE49-F238E27FC236}">
                <a16:creationId xmlns:a16="http://schemas.microsoft.com/office/drawing/2014/main" id="{99A8FAD3-2F42-478B-9C49-543B2335BC6A}"/>
              </a:ext>
            </a:extLst>
          </p:cNvPr>
          <p:cNvPicPr>
            <a:picLocks noChangeAspect="1"/>
          </p:cNvPicPr>
          <p:nvPr/>
        </p:nvPicPr>
        <p:blipFill>
          <a:blip r:embed="rId5"/>
          <a:stretch>
            <a:fillRect/>
          </a:stretch>
        </p:blipFill>
        <p:spPr>
          <a:xfrm>
            <a:off x="6657544" y="1592482"/>
            <a:ext cx="2596523" cy="4571378"/>
          </a:xfrm>
          <a:prstGeom prst="rect">
            <a:avLst/>
          </a:prstGeom>
        </p:spPr>
      </p:pic>
    </p:spTree>
    <p:extLst>
      <p:ext uri="{BB962C8B-B14F-4D97-AF65-F5344CB8AC3E}">
        <p14:creationId xmlns:p14="http://schemas.microsoft.com/office/powerpoint/2010/main" val="106673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C504B8-8A83-4AF5-82A3-86869AAEDF22}"/>
              </a:ext>
            </a:extLst>
          </p:cNvPr>
          <p:cNvPicPr>
            <a:picLocks noChangeAspect="1"/>
          </p:cNvPicPr>
          <p:nvPr/>
        </p:nvPicPr>
        <p:blipFill>
          <a:blip r:embed="rId2"/>
          <a:stretch>
            <a:fillRect/>
          </a:stretch>
        </p:blipFill>
        <p:spPr>
          <a:xfrm>
            <a:off x="550332" y="261673"/>
            <a:ext cx="2824375" cy="695061"/>
          </a:xfrm>
          <a:prstGeom prst="rect">
            <a:avLst/>
          </a:prstGeom>
        </p:spPr>
      </p:pic>
      <p:sp>
        <p:nvSpPr>
          <p:cNvPr id="5" name="Título 1">
            <a:extLst>
              <a:ext uri="{FF2B5EF4-FFF2-40B4-BE49-F238E27FC236}">
                <a16:creationId xmlns:a16="http://schemas.microsoft.com/office/drawing/2014/main" id="{FFE9E2E2-7E9B-48CB-98A1-62EBA98A10E9}"/>
              </a:ext>
            </a:extLst>
          </p:cNvPr>
          <p:cNvSpPr txBox="1">
            <a:spLocks/>
          </p:cNvSpPr>
          <p:nvPr/>
        </p:nvSpPr>
        <p:spPr>
          <a:xfrm>
            <a:off x="4426319" y="247881"/>
            <a:ext cx="2372413" cy="69506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Maqueta</a:t>
            </a:r>
          </a:p>
        </p:txBody>
      </p:sp>
      <p:sp>
        <p:nvSpPr>
          <p:cNvPr id="10" name="Rectángulo 9">
            <a:extLst>
              <a:ext uri="{FF2B5EF4-FFF2-40B4-BE49-F238E27FC236}">
                <a16:creationId xmlns:a16="http://schemas.microsoft.com/office/drawing/2014/main" id="{9EB00223-3DEA-43B1-8FAE-32E8DC086055}"/>
              </a:ext>
            </a:extLst>
          </p:cNvPr>
          <p:cNvSpPr/>
          <p:nvPr/>
        </p:nvSpPr>
        <p:spPr>
          <a:xfrm>
            <a:off x="694265" y="1144865"/>
            <a:ext cx="6680200" cy="546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CuadroTexto 16">
            <a:extLst>
              <a:ext uri="{FF2B5EF4-FFF2-40B4-BE49-F238E27FC236}">
                <a16:creationId xmlns:a16="http://schemas.microsoft.com/office/drawing/2014/main" id="{8BE89634-300F-482D-8116-D678940AAA26}"/>
              </a:ext>
            </a:extLst>
          </p:cNvPr>
          <p:cNvSpPr txBox="1"/>
          <p:nvPr/>
        </p:nvSpPr>
        <p:spPr>
          <a:xfrm>
            <a:off x="1901508" y="1254585"/>
            <a:ext cx="1473199" cy="369332"/>
          </a:xfrm>
          <a:prstGeom prst="rect">
            <a:avLst/>
          </a:prstGeom>
          <a:noFill/>
        </p:spPr>
        <p:txBody>
          <a:bodyPr wrap="square" rtlCol="0">
            <a:spAutoFit/>
          </a:bodyPr>
          <a:lstStyle/>
          <a:p>
            <a:r>
              <a:rPr lang="es-CL" dirty="0"/>
              <a:t>Mi Perfil</a:t>
            </a:r>
          </a:p>
        </p:txBody>
      </p:sp>
      <p:sp>
        <p:nvSpPr>
          <p:cNvPr id="18" name="CuadroTexto 17">
            <a:extLst>
              <a:ext uri="{FF2B5EF4-FFF2-40B4-BE49-F238E27FC236}">
                <a16:creationId xmlns:a16="http://schemas.microsoft.com/office/drawing/2014/main" id="{A44514EE-4FFA-493A-96B9-109A1C8984B6}"/>
              </a:ext>
            </a:extLst>
          </p:cNvPr>
          <p:cNvSpPr txBox="1"/>
          <p:nvPr/>
        </p:nvSpPr>
        <p:spPr>
          <a:xfrm>
            <a:off x="5098544" y="1245826"/>
            <a:ext cx="1263281" cy="369332"/>
          </a:xfrm>
          <a:prstGeom prst="rect">
            <a:avLst/>
          </a:prstGeom>
          <a:noFill/>
        </p:spPr>
        <p:txBody>
          <a:bodyPr wrap="square" rtlCol="0">
            <a:spAutoFit/>
          </a:bodyPr>
          <a:lstStyle/>
          <a:p>
            <a:r>
              <a:rPr lang="es-CL" dirty="0"/>
              <a:t>Asistencia</a:t>
            </a:r>
          </a:p>
        </p:txBody>
      </p:sp>
      <p:pic>
        <p:nvPicPr>
          <p:cNvPr id="3" name="Imagen 2">
            <a:extLst>
              <a:ext uri="{FF2B5EF4-FFF2-40B4-BE49-F238E27FC236}">
                <a16:creationId xmlns:a16="http://schemas.microsoft.com/office/drawing/2014/main" id="{EDD19978-0D95-49FF-88AA-2F6A3F31A40D}"/>
              </a:ext>
            </a:extLst>
          </p:cNvPr>
          <p:cNvPicPr>
            <a:picLocks noChangeAspect="1"/>
          </p:cNvPicPr>
          <p:nvPr/>
        </p:nvPicPr>
        <p:blipFill>
          <a:blip r:embed="rId3"/>
          <a:stretch>
            <a:fillRect/>
          </a:stretch>
        </p:blipFill>
        <p:spPr>
          <a:xfrm>
            <a:off x="1188955" y="1717982"/>
            <a:ext cx="2451244" cy="4672245"/>
          </a:xfrm>
          <a:prstGeom prst="rect">
            <a:avLst/>
          </a:prstGeom>
        </p:spPr>
      </p:pic>
      <p:pic>
        <p:nvPicPr>
          <p:cNvPr id="8" name="Imagen 7">
            <a:extLst>
              <a:ext uri="{FF2B5EF4-FFF2-40B4-BE49-F238E27FC236}">
                <a16:creationId xmlns:a16="http://schemas.microsoft.com/office/drawing/2014/main" id="{18569330-1814-4868-8BFC-A910B242D439}"/>
              </a:ext>
            </a:extLst>
          </p:cNvPr>
          <p:cNvPicPr>
            <a:picLocks noChangeAspect="1"/>
          </p:cNvPicPr>
          <p:nvPr/>
        </p:nvPicPr>
        <p:blipFill>
          <a:blip r:embed="rId4"/>
          <a:stretch>
            <a:fillRect/>
          </a:stretch>
        </p:blipFill>
        <p:spPr>
          <a:xfrm>
            <a:off x="4426318" y="1728705"/>
            <a:ext cx="2607734" cy="4671117"/>
          </a:xfrm>
          <a:prstGeom prst="rect">
            <a:avLst/>
          </a:prstGeom>
        </p:spPr>
      </p:pic>
    </p:spTree>
    <p:extLst>
      <p:ext uri="{BB962C8B-B14F-4D97-AF65-F5344CB8AC3E}">
        <p14:creationId xmlns:p14="http://schemas.microsoft.com/office/powerpoint/2010/main" val="96576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E7E3E7C-B96A-4944-AF3F-1C68CF303F16}"/>
              </a:ext>
            </a:extLst>
          </p:cNvPr>
          <p:cNvPicPr>
            <a:picLocks noChangeAspect="1"/>
          </p:cNvPicPr>
          <p:nvPr/>
        </p:nvPicPr>
        <p:blipFill>
          <a:blip r:embed="rId2"/>
          <a:stretch>
            <a:fillRect/>
          </a:stretch>
        </p:blipFill>
        <p:spPr>
          <a:xfrm>
            <a:off x="262465" y="69287"/>
            <a:ext cx="2824375" cy="695061"/>
          </a:xfrm>
          <a:prstGeom prst="rect">
            <a:avLst/>
          </a:prstGeom>
        </p:spPr>
      </p:pic>
      <p:sp>
        <p:nvSpPr>
          <p:cNvPr id="6" name="Título 1">
            <a:extLst>
              <a:ext uri="{FF2B5EF4-FFF2-40B4-BE49-F238E27FC236}">
                <a16:creationId xmlns:a16="http://schemas.microsoft.com/office/drawing/2014/main" id="{BA46CF3C-8306-475B-8039-064B9857A12D}"/>
              </a:ext>
            </a:extLst>
          </p:cNvPr>
          <p:cNvSpPr txBox="1">
            <a:spLocks/>
          </p:cNvSpPr>
          <p:nvPr/>
        </p:nvSpPr>
        <p:spPr>
          <a:xfrm>
            <a:off x="4477118" y="332547"/>
            <a:ext cx="2905814" cy="695061"/>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Caso de uso</a:t>
            </a:r>
          </a:p>
        </p:txBody>
      </p:sp>
      <p:pic>
        <p:nvPicPr>
          <p:cNvPr id="10" name="Imagen 9">
            <a:extLst>
              <a:ext uri="{FF2B5EF4-FFF2-40B4-BE49-F238E27FC236}">
                <a16:creationId xmlns:a16="http://schemas.microsoft.com/office/drawing/2014/main" id="{09C438E7-27C5-47FF-BFD5-46FBCAC615CD}"/>
              </a:ext>
            </a:extLst>
          </p:cNvPr>
          <p:cNvPicPr>
            <a:picLocks noChangeAspect="1"/>
          </p:cNvPicPr>
          <p:nvPr/>
        </p:nvPicPr>
        <p:blipFill>
          <a:blip r:embed="rId3"/>
          <a:stretch>
            <a:fillRect/>
          </a:stretch>
        </p:blipFill>
        <p:spPr>
          <a:xfrm>
            <a:off x="423334" y="1090083"/>
            <a:ext cx="10668000" cy="5524500"/>
          </a:xfrm>
          <a:prstGeom prst="rect">
            <a:avLst/>
          </a:prstGeom>
        </p:spPr>
      </p:pic>
    </p:spTree>
    <p:extLst>
      <p:ext uri="{BB962C8B-B14F-4D97-AF65-F5344CB8AC3E}">
        <p14:creationId xmlns:p14="http://schemas.microsoft.com/office/powerpoint/2010/main" val="269803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E7E3E7C-B96A-4944-AF3F-1C68CF303F16}"/>
              </a:ext>
            </a:extLst>
          </p:cNvPr>
          <p:cNvPicPr>
            <a:picLocks noChangeAspect="1"/>
          </p:cNvPicPr>
          <p:nvPr/>
        </p:nvPicPr>
        <p:blipFill>
          <a:blip r:embed="rId2"/>
          <a:stretch>
            <a:fillRect/>
          </a:stretch>
        </p:blipFill>
        <p:spPr>
          <a:xfrm>
            <a:off x="262465" y="69287"/>
            <a:ext cx="2824375" cy="695061"/>
          </a:xfrm>
          <a:prstGeom prst="rect">
            <a:avLst/>
          </a:prstGeom>
        </p:spPr>
      </p:pic>
      <p:sp>
        <p:nvSpPr>
          <p:cNvPr id="6" name="Título 1">
            <a:extLst>
              <a:ext uri="{FF2B5EF4-FFF2-40B4-BE49-F238E27FC236}">
                <a16:creationId xmlns:a16="http://schemas.microsoft.com/office/drawing/2014/main" id="{BA46CF3C-8306-475B-8039-064B9857A12D}"/>
              </a:ext>
            </a:extLst>
          </p:cNvPr>
          <p:cNvSpPr txBox="1">
            <a:spLocks/>
          </p:cNvSpPr>
          <p:nvPr/>
        </p:nvSpPr>
        <p:spPr>
          <a:xfrm>
            <a:off x="3723584" y="416817"/>
            <a:ext cx="4489082" cy="695061"/>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sz="8000" dirty="0">
                <a:solidFill>
                  <a:schemeClr val="tx1"/>
                </a:solidFill>
              </a:rPr>
              <a:t>Link repositorio GitHub</a:t>
            </a:r>
          </a:p>
        </p:txBody>
      </p:sp>
      <p:sp>
        <p:nvSpPr>
          <p:cNvPr id="2" name="CuadroTexto 1">
            <a:extLst>
              <a:ext uri="{FF2B5EF4-FFF2-40B4-BE49-F238E27FC236}">
                <a16:creationId xmlns:a16="http://schemas.microsoft.com/office/drawing/2014/main" id="{1C330534-EC6C-41F8-8CB8-C0787611D1A5}"/>
              </a:ext>
            </a:extLst>
          </p:cNvPr>
          <p:cNvSpPr txBox="1"/>
          <p:nvPr/>
        </p:nvSpPr>
        <p:spPr>
          <a:xfrm>
            <a:off x="1134533" y="3543870"/>
            <a:ext cx="8424333" cy="369332"/>
          </a:xfrm>
          <a:prstGeom prst="rect">
            <a:avLst/>
          </a:prstGeom>
          <a:noFill/>
        </p:spPr>
        <p:txBody>
          <a:bodyPr wrap="square" rtlCol="0">
            <a:spAutoFit/>
          </a:bodyPr>
          <a:lstStyle/>
          <a:p>
            <a:r>
              <a:rPr lang="es-CL"/>
              <a:t>https://github.com/CarlosLeufuman/RegistrAPP_Leufuman_Torrejon_005D.git</a:t>
            </a:r>
            <a:endParaRPr lang="es-CL" dirty="0"/>
          </a:p>
        </p:txBody>
      </p:sp>
    </p:spTree>
    <p:extLst>
      <p:ext uri="{BB962C8B-B14F-4D97-AF65-F5344CB8AC3E}">
        <p14:creationId xmlns:p14="http://schemas.microsoft.com/office/powerpoint/2010/main" val="159916394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TotalTime>
  <Words>356</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RegistrAPP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RegistrAPP</dc:title>
  <dc:creator>Carlos Leufuman</dc:creator>
  <cp:lastModifiedBy>Carlos Leufuman</cp:lastModifiedBy>
  <cp:revision>7</cp:revision>
  <dcterms:created xsi:type="dcterms:W3CDTF">2022-09-09T01:59:12Z</dcterms:created>
  <dcterms:modified xsi:type="dcterms:W3CDTF">2022-09-09T03:01:20Z</dcterms:modified>
</cp:coreProperties>
</file>