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A9CE-DA4D-433F-A543-4F68258545A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2C86-3CB7-4E1B-93E6-80C1307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8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A9CE-DA4D-433F-A543-4F68258545A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2C86-3CB7-4E1B-93E6-80C1307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8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A9CE-DA4D-433F-A543-4F68258545A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2C86-3CB7-4E1B-93E6-80C1307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A9CE-DA4D-433F-A543-4F68258545A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2C86-3CB7-4E1B-93E6-80C1307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8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A9CE-DA4D-433F-A543-4F68258545A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2C86-3CB7-4E1B-93E6-80C1307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6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A9CE-DA4D-433F-A543-4F68258545A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2C86-3CB7-4E1B-93E6-80C1307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A9CE-DA4D-433F-A543-4F68258545A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2C86-3CB7-4E1B-93E6-80C1307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A9CE-DA4D-433F-A543-4F68258545A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2C86-3CB7-4E1B-93E6-80C1307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A9CE-DA4D-433F-A543-4F68258545A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2C86-3CB7-4E1B-93E6-80C1307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3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A9CE-DA4D-433F-A543-4F68258545A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2C86-3CB7-4E1B-93E6-80C1307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A9CE-DA4D-433F-A543-4F68258545A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2C86-3CB7-4E1B-93E6-80C1307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A9CE-DA4D-433F-A543-4F68258545A3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D2C86-3CB7-4E1B-93E6-80C13070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0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2211" y="1562793"/>
            <a:ext cx="4538749" cy="420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1644" t="27362" r="30096" b="26442"/>
          <a:stretch/>
        </p:blipFill>
        <p:spPr>
          <a:xfrm>
            <a:off x="3142212" y="1562793"/>
            <a:ext cx="2269372" cy="2161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4442" t="22884" r="27867" b="21764"/>
          <a:stretch/>
        </p:blipFill>
        <p:spPr>
          <a:xfrm>
            <a:off x="5411585" y="1562793"/>
            <a:ext cx="2269376" cy="2161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43265" t="24998" r="29597" b="24325"/>
          <a:stretch/>
        </p:blipFill>
        <p:spPr>
          <a:xfrm>
            <a:off x="3142210" y="3724102"/>
            <a:ext cx="2269374" cy="20449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41986" t="34218" r="30594" b="20807"/>
          <a:stretch/>
        </p:blipFill>
        <p:spPr>
          <a:xfrm>
            <a:off x="5411585" y="3724102"/>
            <a:ext cx="2269376" cy="204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1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Tufts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Lopez Rodriguez, Carlos G.</dc:creator>
  <cp:lastModifiedBy>Lopez Rodriguez, Carlos G.</cp:lastModifiedBy>
  <cp:revision>1</cp:revision>
  <dcterms:created xsi:type="dcterms:W3CDTF">2018-02-12T00:58:35Z</dcterms:created>
  <dcterms:modified xsi:type="dcterms:W3CDTF">2018-02-12T00:59:16Z</dcterms:modified>
</cp:coreProperties>
</file>