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57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0FTcKncUEE&amp;ab_channel=CarlosM.S" TargetMode="External"/><Relationship Id="rId2" Type="http://schemas.openxmlformats.org/officeDocument/2006/relationships/hyperlink" Target="https://app.powerbi.com/groups/me/reports/5a170cef-a1ed-4c26-958d-8fe813d9806d/ReportSectio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2400" b="1" dirty="0">
                <a:solidFill>
                  <a:schemeClr val="bg1"/>
                </a:solidFill>
              </a:rPr>
              <a:t>Entregable 3 – Cuadro de mando en power </a:t>
            </a:r>
            <a:r>
              <a:rPr lang="es-ES" sz="2400" b="1" dirty="0" err="1">
                <a:solidFill>
                  <a:schemeClr val="bg1"/>
                </a:solidFill>
              </a:rPr>
              <a:t>bi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400" b="1" dirty="0">
                <a:solidFill>
                  <a:schemeClr val="bg1"/>
                </a:solidFill>
              </a:rPr>
              <a:t>Carlos martín Sanz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Grado en ingeniería informática – mención computación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7C95-6CEF-E664-9AA7-5C7641F8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82979"/>
            <a:ext cx="11029616" cy="1013800"/>
          </a:xfrm>
        </p:spPr>
        <p:txBody>
          <a:bodyPr/>
          <a:lstStyle/>
          <a:p>
            <a:pPr algn="ctr"/>
            <a:r>
              <a:rPr lang="es-ES" b="1" dirty="0"/>
              <a:t>NAVEGABILIDAD VENTANA CASOS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88172-E208-A9F5-7F41-701FEE7D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74173"/>
            <a:ext cx="11029615" cy="3678303"/>
          </a:xfrm>
        </p:spPr>
        <p:txBody>
          <a:bodyPr/>
          <a:lstStyle/>
          <a:p>
            <a:r>
              <a:rPr lang="es-ES" dirty="0"/>
              <a:t>Segmentación provincia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Navegación entre ventanas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5E5E9A-B649-914D-68C6-704588D1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61" y="2868274"/>
            <a:ext cx="2219635" cy="5525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615E29-D72E-7C54-05E5-2F0EE5B29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61" y="4121879"/>
            <a:ext cx="2267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0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39E7-5974-D70D-17D2-12FF7EE2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2624"/>
            <a:ext cx="11029616" cy="988332"/>
          </a:xfrm>
        </p:spPr>
        <p:txBody>
          <a:bodyPr/>
          <a:lstStyle/>
          <a:p>
            <a:pPr algn="ctr"/>
            <a:r>
              <a:rPr lang="es-ES" b="1" dirty="0"/>
              <a:t>VENTANA DATOS CCAA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260726-B4A2-7E60-817B-BEE5068C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8" y="1938595"/>
            <a:ext cx="8502422" cy="47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7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39E7-5974-D70D-17D2-12FF7EE2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2624"/>
            <a:ext cx="11029616" cy="988332"/>
          </a:xfrm>
        </p:spPr>
        <p:txBody>
          <a:bodyPr/>
          <a:lstStyle/>
          <a:p>
            <a:pPr algn="ctr"/>
            <a:r>
              <a:rPr lang="es-ES" b="1" dirty="0"/>
              <a:t>VENTANA DATOS HOSPITALARIOS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7D9E56-5898-4DAB-E20D-5A9B9A95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5" y="1932466"/>
            <a:ext cx="8571242" cy="47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79B8F-E1A6-4721-D2A8-F57A9017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27733"/>
            <a:ext cx="11029616" cy="988332"/>
          </a:xfrm>
        </p:spPr>
        <p:txBody>
          <a:bodyPr/>
          <a:lstStyle/>
          <a:p>
            <a:pPr algn="ctr"/>
            <a:r>
              <a:rPr lang="es-ES" b="1" dirty="0"/>
              <a:t>PUBLICACIÓN EN LA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49C1CF-80A6-5474-25FC-A4EAC57C4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"/>
          <a:stretch/>
        </p:blipFill>
        <p:spPr>
          <a:xfrm>
            <a:off x="5717309" y="2458459"/>
            <a:ext cx="5538942" cy="3562847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64D8DFB-67C1-A4F5-D187-B3094BE5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49" y="2254925"/>
            <a:ext cx="4106326" cy="3877217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5C993A9-7853-D815-6983-DBD695B9C28A}"/>
              </a:ext>
            </a:extLst>
          </p:cNvPr>
          <p:cNvSpPr/>
          <p:nvPr/>
        </p:nvSpPr>
        <p:spPr>
          <a:xfrm>
            <a:off x="4692073" y="3967409"/>
            <a:ext cx="1025236" cy="544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4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CDB9F-52C1-116B-3D1B-157C4B94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8119"/>
            <a:ext cx="11029616" cy="988332"/>
          </a:xfrm>
        </p:spPr>
        <p:txBody>
          <a:bodyPr/>
          <a:lstStyle/>
          <a:p>
            <a:pPr algn="ctr"/>
            <a:r>
              <a:rPr lang="es-ES" b="1" dirty="0"/>
              <a:t>PUBLICACIÓN EN LA WEB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FAC6E1-7227-0E59-27C8-338CBEDB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18" y="1924355"/>
            <a:ext cx="9744364" cy="43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0C8FE-DB6E-A94A-2490-87F03E8D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6745"/>
            <a:ext cx="11029616" cy="988332"/>
          </a:xfrm>
        </p:spPr>
        <p:txBody>
          <a:bodyPr/>
          <a:lstStyle/>
          <a:p>
            <a:pPr algn="ctr"/>
            <a:r>
              <a:rPr lang="es-ES" b="1" dirty="0"/>
              <a:t>VENTAJAS PUBLICACIÓN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382ED-58C7-C67E-8D54-3E67B5894B0D}"/>
              </a:ext>
            </a:extLst>
          </p:cNvPr>
          <p:cNvSpPr txBox="1">
            <a:spLocks/>
          </p:cNvSpPr>
          <p:nvPr/>
        </p:nvSpPr>
        <p:spPr>
          <a:xfrm>
            <a:off x="581193" y="2574173"/>
            <a:ext cx="11029615" cy="367830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Enlace al </a:t>
            </a:r>
            <a:r>
              <a:rPr lang="es-ES" dirty="0" err="1"/>
              <a:t>Dashboard</a:t>
            </a:r>
            <a:r>
              <a:rPr lang="es-ES" dirty="0"/>
              <a:t>:  </a:t>
            </a:r>
            <a:r>
              <a:rPr lang="es-E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https://app.powerbi.com/groups/me/reports/5a170cef-a1ed-4c26-958d-8fe813d9806d/ReportSection</a:t>
            </a:r>
            <a:endParaRPr lang="es-ES" dirty="0">
              <a:solidFill>
                <a:srgbClr val="0070C0"/>
              </a:solidFill>
            </a:endParaRPr>
          </a:p>
          <a:p>
            <a:pPr lvl="1"/>
            <a:r>
              <a:rPr lang="es-ES" sz="1800" dirty="0"/>
              <a:t>Requisito: Cuenta de estudiante UVa</a:t>
            </a:r>
            <a:endParaRPr lang="es-ES" dirty="0"/>
          </a:p>
          <a:p>
            <a:r>
              <a:rPr lang="es-ES" dirty="0"/>
              <a:t>Mayor fluidez </a:t>
            </a:r>
          </a:p>
          <a:p>
            <a:r>
              <a:rPr lang="es-ES" dirty="0"/>
              <a:t>Mejor navegación e interacción con botones</a:t>
            </a:r>
          </a:p>
          <a:p>
            <a:endParaRPr lang="es-ES" dirty="0"/>
          </a:p>
          <a:p>
            <a:r>
              <a:rPr lang="es-ES" dirty="0"/>
              <a:t>Ejemplo de una DEMO: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https://www.youtube.com/watch?v=G0FTcKncUEE&amp;ab_channel=CarlosM.S</a:t>
            </a:r>
            <a:endParaRPr lang="es-ES" dirty="0">
              <a:solidFill>
                <a:srgbClr val="0070C0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337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AC96C-D6B5-B877-4171-4D5EF971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08858"/>
            <a:ext cx="11029616" cy="1013800"/>
          </a:xfrm>
        </p:spPr>
        <p:txBody>
          <a:bodyPr/>
          <a:lstStyle/>
          <a:p>
            <a:pPr algn="ctr"/>
            <a:r>
              <a:rPr lang="es-ES" b="1" dirty="0"/>
              <a:t>TRANFORMACIONES</a:t>
            </a:r>
            <a:r>
              <a:rPr lang="es-E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A5941-9943-5122-1F7B-20320C06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19" y="2189732"/>
            <a:ext cx="11029615" cy="3678303"/>
          </a:xfrm>
        </p:spPr>
        <p:txBody>
          <a:bodyPr/>
          <a:lstStyle/>
          <a:p>
            <a:r>
              <a:rPr lang="es-ES" dirty="0" err="1"/>
              <a:t>estado_vacunación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Tipo de datos</a:t>
            </a:r>
          </a:p>
          <a:p>
            <a:pPr lvl="1"/>
            <a:r>
              <a:rPr lang="es-ES" dirty="0"/>
              <a:t>Columnas nuevas</a:t>
            </a:r>
          </a:p>
          <a:p>
            <a:pPr lvl="1"/>
            <a:r>
              <a:rPr lang="es-ES" dirty="0"/>
              <a:t>Eliminación nulos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954F656-5BEA-1335-4207-4EC750ED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39" y="2573698"/>
            <a:ext cx="243874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AC96C-D6B5-B877-4171-4D5EF971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91605"/>
            <a:ext cx="11029616" cy="1013800"/>
          </a:xfrm>
        </p:spPr>
        <p:txBody>
          <a:bodyPr/>
          <a:lstStyle/>
          <a:p>
            <a:pPr algn="ctr"/>
            <a:r>
              <a:rPr lang="es-ES" b="1" dirty="0"/>
              <a:t>TRANFORMACIONES</a:t>
            </a:r>
            <a:r>
              <a:rPr lang="es-E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A5941-9943-5122-1F7B-20320C06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335200" cy="3678303"/>
          </a:xfrm>
        </p:spPr>
        <p:txBody>
          <a:bodyPr/>
          <a:lstStyle/>
          <a:p>
            <a:r>
              <a:rPr lang="es-ES" dirty="0"/>
              <a:t>Relación datos:</a:t>
            </a:r>
          </a:p>
          <a:p>
            <a:pPr lvl="1"/>
            <a:r>
              <a:rPr lang="es-ES" dirty="0"/>
              <a:t>Para poder conectar las CCAA de ambos datos he tenido que modificar los nombres de las comunidades para que sean los mismos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6F4C3F-521C-8B3E-ECBE-887A148E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8" y="2539876"/>
            <a:ext cx="2381582" cy="316274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788150D-AFCF-6B79-0B2B-2CEBB1BF9F9F}"/>
              </a:ext>
            </a:extLst>
          </p:cNvPr>
          <p:cNvSpPr txBox="1">
            <a:spLocks/>
          </p:cNvSpPr>
          <p:nvPr/>
        </p:nvSpPr>
        <p:spPr>
          <a:xfrm>
            <a:off x="7864849" y="2235790"/>
            <a:ext cx="3745958" cy="94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 esta forma podemos crear la relación de datos en Power Bi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691BBC-F7A3-751D-1D1B-A36A76144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62"/>
          <a:stretch/>
        </p:blipFill>
        <p:spPr>
          <a:xfrm>
            <a:off x="7409666" y="3193210"/>
            <a:ext cx="4656324" cy="15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5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39E7-5974-D70D-17D2-12FF7EE2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2624"/>
            <a:ext cx="11029616" cy="988332"/>
          </a:xfrm>
        </p:spPr>
        <p:txBody>
          <a:bodyPr/>
          <a:lstStyle/>
          <a:p>
            <a:pPr algn="ctr"/>
            <a:r>
              <a:rPr lang="es-ES" b="1" dirty="0"/>
              <a:t>VENTANA principal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3C2C0E-B678-3F40-5430-94832988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4" y="1937838"/>
            <a:ext cx="8551983" cy="47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7C95-6CEF-E664-9AA7-5C7641F8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82979"/>
            <a:ext cx="11029616" cy="1013800"/>
          </a:xfrm>
        </p:spPr>
        <p:txBody>
          <a:bodyPr/>
          <a:lstStyle/>
          <a:p>
            <a:pPr algn="ctr"/>
            <a:r>
              <a:rPr lang="es-ES" b="1" dirty="0"/>
              <a:t>NAVEGABILIDAD VENTANA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88172-E208-A9F5-7F41-701FEE7D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74173"/>
            <a:ext cx="11029615" cy="3678303"/>
          </a:xfrm>
        </p:spPr>
        <p:txBody>
          <a:bodyPr/>
          <a:lstStyle/>
          <a:p>
            <a:r>
              <a:rPr lang="es-ES" dirty="0"/>
              <a:t>Segmentación fecha, deslizable de intervalos</a:t>
            </a:r>
          </a:p>
          <a:p>
            <a:pPr marL="0" indent="0">
              <a:buNone/>
            </a:pPr>
            <a:r>
              <a:rPr lang="es-ES" dirty="0"/>
              <a:t>(se repite en el resto de ventanas)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Botones de navegación entre las ventanas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A0412C-1131-36FF-095E-9F74A1F9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24" y="2381104"/>
            <a:ext cx="2972215" cy="10478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ED1922-2D74-E22A-833D-6013C17E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82" y="4278684"/>
            <a:ext cx="652007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5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39E7-5974-D70D-17D2-12FF7EE2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2624"/>
            <a:ext cx="11029616" cy="988332"/>
          </a:xfrm>
        </p:spPr>
        <p:txBody>
          <a:bodyPr/>
          <a:lstStyle/>
          <a:p>
            <a:pPr algn="ctr"/>
            <a:r>
              <a:rPr lang="es-ES" b="1" dirty="0"/>
              <a:t>VENTANA VACUNACIÓN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FC3715-BB62-C497-416F-6EDAAD33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54" y="1918611"/>
            <a:ext cx="8478008" cy="47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4794F-D035-DB04-03D3-CA26A3F5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pPr algn="ctr"/>
            <a:r>
              <a:rPr lang="es-ES" b="1" dirty="0"/>
              <a:t>NAVEGABILIDAD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FEAE8-4364-7254-C250-3AE036193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185" y="2180496"/>
            <a:ext cx="11029615" cy="3678303"/>
          </a:xfrm>
        </p:spPr>
        <p:txBody>
          <a:bodyPr>
            <a:normAutofit/>
          </a:bodyPr>
          <a:lstStyle/>
          <a:p>
            <a:r>
              <a:rPr lang="es-ES" dirty="0"/>
              <a:t>Para acceder a la ventana principal</a:t>
            </a:r>
          </a:p>
          <a:p>
            <a:pPr marL="0" indent="0">
              <a:buNone/>
            </a:pPr>
            <a:r>
              <a:rPr lang="es-ES" dirty="0"/>
              <a:t>(se repite en posteriores ventanas)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Navegabilidad hacia adelante y atrás</a:t>
            </a:r>
          </a:p>
          <a:p>
            <a:pPr marL="0" indent="0">
              <a:buNone/>
            </a:pPr>
            <a:r>
              <a:rPr lang="es-ES" dirty="0"/>
              <a:t>(se repite en posteriores ventanas)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05696C-28A1-416F-C6D1-259A02C4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31" y="2670011"/>
            <a:ext cx="495369" cy="5525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5D4DF1-16DC-99AB-7C3E-A71585B72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315" y="4817107"/>
            <a:ext cx="79068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39E7-5974-D70D-17D2-12FF7EE2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2624"/>
            <a:ext cx="11029616" cy="988332"/>
          </a:xfrm>
        </p:spPr>
        <p:txBody>
          <a:bodyPr/>
          <a:lstStyle/>
          <a:p>
            <a:pPr algn="ctr"/>
            <a:r>
              <a:rPr lang="es-ES" b="1" dirty="0"/>
              <a:t>VENTANA PRUEBAS COVID-19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36542F-3577-D3C7-8682-5E928DB1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9" y="1921842"/>
            <a:ext cx="8519426" cy="47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5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39E7-5974-D70D-17D2-12FF7EE2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2624"/>
            <a:ext cx="11029616" cy="988332"/>
          </a:xfrm>
        </p:spPr>
        <p:txBody>
          <a:bodyPr/>
          <a:lstStyle/>
          <a:p>
            <a:pPr algn="ctr"/>
            <a:r>
              <a:rPr lang="es-ES" b="1" dirty="0"/>
              <a:t>VENTANA CASOS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02A379-5978-49A6-8F34-51AA631E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27" y="1961091"/>
            <a:ext cx="8399644" cy="46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298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68</TotalTime>
  <Words>218</Words>
  <Application>Microsoft Office PowerPoint</Application>
  <PresentationFormat>Panorámica</PresentationFormat>
  <Paragraphs>51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Dividendo</vt:lpstr>
      <vt:lpstr>Entregable 3 – Cuadro de mando en power bi Carlos martín Sanz </vt:lpstr>
      <vt:lpstr>TRANFORMACIONES </vt:lpstr>
      <vt:lpstr>TRANFORMACIONES </vt:lpstr>
      <vt:lpstr>VENTANA principal</vt:lpstr>
      <vt:lpstr>NAVEGABILIDAD VENTANA PRINCIPAL</vt:lpstr>
      <vt:lpstr>VENTANA VACUNACIÓN</vt:lpstr>
      <vt:lpstr>NAVEGABILIDAD</vt:lpstr>
      <vt:lpstr>VENTANA PRUEBAS COVID-19</vt:lpstr>
      <vt:lpstr>VENTANA CASOS</vt:lpstr>
      <vt:lpstr>NAVEGABILIDAD VENTANA CASOS</vt:lpstr>
      <vt:lpstr>VENTANA DATOS CCAA</vt:lpstr>
      <vt:lpstr>VENTANA DATOS HOSPITALARIOS</vt:lpstr>
      <vt:lpstr>PUBLICACIÓN EN LA WEB</vt:lpstr>
      <vt:lpstr>PUBLICACIÓN EN LA WEB</vt:lpstr>
      <vt:lpstr>VENTAJAS PUBLICACIÓN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Entregable 3 – Cuadro de mando en power bi Carlos martín Sanz </dc:title>
  <dc:creator>Carlos Martin Sanz</dc:creator>
  <cp:lastModifiedBy>Carlos Martin Sanz</cp:lastModifiedBy>
  <cp:revision>3</cp:revision>
  <dcterms:created xsi:type="dcterms:W3CDTF">2022-11-16T19:03:38Z</dcterms:created>
  <dcterms:modified xsi:type="dcterms:W3CDTF">2022-12-05T12:09:01Z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