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nWZDHRh6W8TofEIDbthMmbYCh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2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4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7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9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9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2698151" y="3017063"/>
            <a:ext cx="36954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18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INTRODUCTION TO MACHINE LEARNING</a:t>
            </a:r>
            <a:endParaRPr b="0" i="0" sz="8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2" name="Google Shape;1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444302" y="473875"/>
            <a:ext cx="3210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ntroduction to machine learning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2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15" name="Google Shape;11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machine learning?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4027836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4552950" y="2124075"/>
            <a:ext cx="4073400" cy="16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 process of teaching a computer how to find patterns in data to make predictions based on new unseen data.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5" name="Google Shape;1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444302" y="473875"/>
            <a:ext cx="3210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ntroduction to machine learning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3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28" name="Google Shape;12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can teach the computer?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4027836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4552950" y="1743075"/>
            <a:ext cx="40734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main types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learning: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Supervised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we show to the computers sets of pairs: (example, solution)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Unsupervised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we show the computer how to group and let it work,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Reinforcement learning: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learning by doing ( actions, rewards 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7" name="Google Shape;1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8" name="Google Shape;13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444302" y="473875"/>
            <a:ext cx="3210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ntroduction to machine learning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4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41" name="Google Shape;14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Supervised learning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4552950" y="1133475"/>
            <a:ext cx="4073400" cy="3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remember the two types of variables / features? ( 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Numerical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is when this distinction makes sense as we can have two types of problems in supervised learning: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i="0" lang="en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Regression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(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of a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 feature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of a categorical feature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8" name="Google Shape;1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9" name="Google Shape;1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0" name="Google Shape;1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/>
          <p:nvPr/>
        </p:nvSpPr>
        <p:spPr>
          <a:xfrm>
            <a:off x="444302" y="473875"/>
            <a:ext cx="3210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ntroduction to machine learning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5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53" name="Google Shape;15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supervised learning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4552950" y="1133475"/>
            <a:ext cx="4073400" cy="3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case where we do not have data on an outcome.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is the most common UL problem: grouping data points with the ones where they share most characteristics.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can’t evaluate the performance (depending on the question there may be other ways to evaluate)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0" name="Google Shape;1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1" name="Google Shape;1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2" name="Google Shape;16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 txBox="1"/>
          <p:nvPr/>
        </p:nvSpPr>
        <p:spPr>
          <a:xfrm>
            <a:off x="444302" y="473875"/>
            <a:ext cx="3210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ntroduction to machine learning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6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65" name="Google Shape;16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6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4552950" y="676275"/>
            <a:ext cx="40734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is the process of grouping data without telling the computer to which group belongs every observation.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152400" y="1524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 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6">
            <a:alphaModFix/>
          </a:blip>
          <a:srcRect b="6417" l="16212" r="14288" t="19038"/>
          <a:stretch/>
        </p:blipFill>
        <p:spPr>
          <a:xfrm>
            <a:off x="4329075" y="1672300"/>
            <a:ext cx="4814924" cy="290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4" name="Google Shape;1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5" name="Google Shape;17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6" name="Google Shape;17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"/>
          <p:cNvSpPr txBox="1"/>
          <p:nvPr/>
        </p:nvSpPr>
        <p:spPr>
          <a:xfrm>
            <a:off x="444302" y="473875"/>
            <a:ext cx="3210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ntroduction to machine learning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79" name="Google Shape;17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 txBox="1"/>
          <p:nvPr/>
        </p:nvSpPr>
        <p:spPr>
          <a:xfrm>
            <a:off x="915645" y="202676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K-Means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4424200" y="1168375"/>
            <a:ext cx="4191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K number of groups, pick K random locations (centroids)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distance of each observation to every centroid.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 every observation to the nearest centroid.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Adjust centroids locations to the mean location of every member of the cluster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Repeat until centroid locations doesn’t change significantly (to be defined)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6" name="Google Shape;18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7" name="Google Shape;1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8" name="Google Shape;18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8"/>
          <p:cNvSpPr txBox="1"/>
          <p:nvPr/>
        </p:nvSpPr>
        <p:spPr>
          <a:xfrm>
            <a:off x="444302" y="473875"/>
            <a:ext cx="3210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ntroduction to machine learning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8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91" name="Google Shape;19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8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K-Means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4392850" y="1602650"/>
            <a:ext cx="4191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the initial centroids locations are chosen poorly? (We need to try with several starting positions)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the number of groups is chosen poorly?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 we measure ‘distance’?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