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FrgeesghRC8Flq+D+Qqb/Hk4c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8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0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5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5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4.gif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s://scikit-learn.org/stabl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s://stats.stackexchange.com/questions/21222/are-mean-normalization-and-feature-scaling-needed-for-k-means-clustering" TargetMode="External"/><Relationship Id="rId6" Type="http://schemas.openxmlformats.org/officeDocument/2006/relationships/hyperlink" Target="https://stats.stackexchange.com/questions/89809/is-it-important-to-scale-data-before-clustering/89813" TargetMode="External"/><Relationship Id="rId7" Type="http://schemas.openxmlformats.org/officeDocument/2006/relationships/hyperlink" Target="https://scikit-learn.org/stable/modules/generated/sklearn.cluster.KMeans.html#sklearn.cluster.KMea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850550" y="3017050"/>
            <a:ext cx="3421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18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SCIKIT-LEARN</a:t>
            </a:r>
            <a:endParaRPr b="1" i="0" sz="8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9588" y="3571625"/>
            <a:ext cx="2503729" cy="13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4" name="Google Shape;1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0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97" name="Google Shape;1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 best K: silhouette method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4493450" y="8548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method computes the “goodness” of the clustering based on: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intracluster distance = 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nearest cluster distance = b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Silhouette score is given by: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number of cluster is selected as the one with the best score.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4825" y="2405125"/>
            <a:ext cx="13906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4828" y="3757500"/>
            <a:ext cx="2508689" cy="1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/>
          <p:nvPr/>
        </p:nvSpPr>
        <p:spPr>
          <a:xfrm>
            <a:off x="5746825" y="3740450"/>
            <a:ext cx="317400" cy="28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8529" y="1270740"/>
            <a:ext cx="3945920" cy="260202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 txBox="1"/>
          <p:nvPr/>
        </p:nvSpPr>
        <p:spPr>
          <a:xfrm>
            <a:off x="3747977" y="574159"/>
            <a:ext cx="19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Euclidean Distance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277" y="1025065"/>
            <a:ext cx="4318803" cy="343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/>
        </p:nvSpPr>
        <p:spPr>
          <a:xfrm>
            <a:off x="3747977" y="574159"/>
            <a:ext cx="19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Manhattan Distance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4805" y="2459421"/>
            <a:ext cx="3997120" cy="22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3"/>
          <p:cNvSpPr txBox="1"/>
          <p:nvPr/>
        </p:nvSpPr>
        <p:spPr>
          <a:xfrm>
            <a:off x="3747977" y="574159"/>
            <a:ext cx="19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Cosine Distance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6489" y="1517649"/>
            <a:ext cx="2887296" cy="1587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7216" y="1749933"/>
            <a:ext cx="17145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Pickle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14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32" name="Google Shape;23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Pickle: saving and loading objects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4493450" y="3976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we have a transformer and a model already trained. How we can store them?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answer is the pickle library: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pickle: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save(amount, filename = “filename.pickle”):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with open</a:t>
            </a:r>
            <a:r>
              <a:rPr b="1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"wb") </a:t>
            </a: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f: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pickle.dump(amount, f)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restore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pickle: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load(filename = “filename.pickle”):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5715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with open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(filename, "rb") as f: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10287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pickle.load(f)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FileNotFoundError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(“File not found!”)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239" name="Google Shape;2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14" name="Google Shape;1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this library?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4493450" y="931075"/>
            <a:ext cx="40734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 us: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steps in our datasets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splitting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different models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model’s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performance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https://scikit-learn.org/stable/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3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24" name="Google Shape;1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transformers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4493450" y="931075"/>
            <a:ext cx="40734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Transformers are stored in </a:t>
            </a:r>
            <a:r>
              <a:rPr b="1" i="0" lang="en" sz="15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module of sklearn library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" sz="15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sklearn.preprocessing</a:t>
            </a:r>
            <a:r>
              <a:rPr b="0" i="0" lang="en" sz="15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" sz="15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 b="0" i="0" sz="15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 transformers: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StandardScaler()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MinMaxScaler()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PowerTransformer()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QuantileTransformer()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RobustScaler()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Normalizer()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OrdinalEncoder()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OneHotEncoder()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4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34" name="Google Shape;1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314000" y="2016925"/>
            <a:ext cx="32817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StandardScaler()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493450" y="931075"/>
            <a:ext cx="40734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transformer does the following: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of every column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deviation of every column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every value of a column, it substracts the column’s mean and divide by the standard deviation of the column.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9800" y="3326725"/>
            <a:ext cx="21145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5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45" name="Google Shape;1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transformers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4493450" y="315300"/>
            <a:ext cx="40734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Transformers need to gather some information from the dataset in order to apply a transformation.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operate in two steps using the methods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fit()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transform()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transformer.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fit(df)</a:t>
            </a:r>
            <a:endParaRPr b="1" i="0" sz="15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transformer.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transform(df)</a:t>
            </a:r>
            <a:endParaRPr b="1" i="0" sz="15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steps can be combined in a single method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fit_transform()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transformer.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fit_transform(df)</a:t>
            </a:r>
            <a:endParaRPr b="1" i="0" sz="15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</a:t>
            </a: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always return a np.array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 df is desired, use pd.DataFrame(numpy.array, columns=...)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6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55" name="Google Shape;15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KMeans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4572000" y="473875"/>
            <a:ext cx="40734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 is a clustering method which can be found in: sklearn.cluster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sklearn.cluster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 works better when the features had been previously scaled with the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StandardScaler()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is sensitive to the scale.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Link1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Link2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an object, </a:t>
            </a: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KMeans()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works similarly to a transformer, it has two methods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fit()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predict()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KMeans().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fit(df)</a:t>
            </a:r>
            <a:endParaRPr b="1" i="0" sz="15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KMeans().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predict(new_sc_samples)</a:t>
            </a:r>
            <a:endParaRPr b="1" i="0" sz="15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Sklearn's KMeans documentation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7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65" name="Google Shape;1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KMeans best K?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4493450" y="18454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three main methods to determine the best K value: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restrictions/knowledge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Elbow method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Silhouette method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8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75" name="Google Shape;17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 best K: business restrictions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4493450" y="18454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boss demanded a specific number of groups? (money costs talks)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it makes sense to have so many or few groups?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reasonable amount of groups?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2" name="Google Shape;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444302" y="473875"/>
            <a:ext cx="31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Sklearn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9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85" name="Google Shape;18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568176" y="2016925"/>
            <a:ext cx="2782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 best K: elbow method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4493450" y="854875"/>
            <a:ext cx="4073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method computes the average distance between every member of a cluster and the centroid of the cluster to which belongs as a function of the number of clusters.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number of clusters is the one for which previous amount doesn’t drop significantly.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9969" y="2843225"/>
            <a:ext cx="3980359" cy="20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/>
          <p:nvPr/>
        </p:nvSpPr>
        <p:spPr>
          <a:xfrm>
            <a:off x="4984825" y="3511850"/>
            <a:ext cx="317400" cy="28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