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SCnz/cJ71P/VUDJV9LmZSYZ/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869275" y="3017075"/>
            <a:ext cx="547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800" u="none" cap="none" strike="noStrike">
                <a:solidFill>
                  <a:srgbClr val="2DC5FA"/>
                </a:solidFill>
                <a:latin typeface="Arial"/>
                <a:ea typeface="Arial"/>
                <a:cs typeface="Arial"/>
                <a:sym typeface="Arial"/>
              </a:rPr>
              <a:t>Today’s objective</a:t>
            </a:r>
            <a:endParaRPr b="1" i="0" sz="2800" u="none" cap="none" strike="noStrike">
              <a:solidFill>
                <a:srgbClr val="2DC5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Objective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91077" y="116596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standard scale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 to scale the </a:t>
            </a:r>
            <a:r>
              <a:rPr b="1" i="0" lang="e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audio features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1800">
                <a:solidFill>
                  <a:srgbClr val="595959"/>
                </a:solidFill>
              </a:rPr>
              <a:t>each song using both dataframes.(focus on the spotify collected data).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Save the freshly trained </a:t>
            </a: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standard scaler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e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pickle</a:t>
            </a:r>
            <a:endParaRPr b="1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Get the user’s song audio features(from spotify)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Apply the trained scaler to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the user’s song </a:t>
            </a:r>
            <a:r>
              <a:rPr b="1" i="0" lang="e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audio features</a:t>
            </a:r>
            <a:endParaRPr b="1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 function to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the </a:t>
            </a: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clustering method using all the songs contained in the both datasets ( hot100 and</a:t>
            </a:r>
            <a:r>
              <a:rPr lang="en" sz="1800">
                <a:solidFill>
                  <a:srgbClr val="595959"/>
                </a:solidFill>
              </a:rPr>
              <a:t> focus on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spotify ).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Remember to: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 some research on the optimal K-value for the K-means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Save the final K-means model with </a:t>
            </a:r>
            <a:r>
              <a:rPr b="1" i="0" lang="e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pickle</a:t>
            </a:r>
            <a:endParaRPr b="1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the trained K-means model to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the cluster of each song in the internal databases and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this information to the internal databases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Current scheme: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654" y="3187850"/>
            <a:ext cx="1509701" cy="15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3004" y="3156725"/>
            <a:ext cx="1509700" cy="15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1021850" y="2571750"/>
            <a:ext cx="16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Hot100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983000" y="2598725"/>
            <a:ext cx="16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Spotify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10093" r="18827" t="28930"/>
          <a:stretch/>
        </p:blipFill>
        <p:spPr>
          <a:xfrm>
            <a:off x="2706050" y="3060950"/>
            <a:ext cx="1377068" cy="13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6">
            <a:alphaModFix/>
          </a:blip>
          <a:srcRect b="0" l="10093" r="18827" t="28930"/>
          <a:stretch/>
        </p:blipFill>
        <p:spPr>
          <a:xfrm>
            <a:off x="7567300" y="3029825"/>
            <a:ext cx="1377068" cy="137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3612375" y="763750"/>
            <a:ext cx="13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User’s song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6">
            <a:alphaModFix/>
          </a:blip>
          <a:srcRect b="0" l="10093" r="18827" t="28930"/>
          <a:stretch/>
        </p:blipFill>
        <p:spPr>
          <a:xfrm>
            <a:off x="5098050" y="275412"/>
            <a:ext cx="1377068" cy="137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3575500" y="1654925"/>
            <a:ext cx="1377000" cy="11053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733450" y="1989563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Hot100?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flipH="1">
            <a:off x="1859350" y="2189663"/>
            <a:ext cx="1721700" cy="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3"/>
          <p:cNvCxnSpPr/>
          <p:nvPr/>
        </p:nvCxnSpPr>
        <p:spPr>
          <a:xfrm flipH="1">
            <a:off x="4962038" y="2200800"/>
            <a:ext cx="18015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3"/>
          <p:cNvCxnSpPr>
            <a:endCxn id="127" idx="0"/>
          </p:cNvCxnSpPr>
          <p:nvPr/>
        </p:nvCxnSpPr>
        <p:spPr>
          <a:xfrm flipH="1">
            <a:off x="1863950" y="2227650"/>
            <a:ext cx="3150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3"/>
          <p:cNvCxnSpPr>
            <a:endCxn id="128" idx="0"/>
          </p:cNvCxnSpPr>
          <p:nvPr/>
        </p:nvCxnSpPr>
        <p:spPr>
          <a:xfrm>
            <a:off x="6785500" y="2209625"/>
            <a:ext cx="39600" cy="38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3"/>
          <p:cNvSpPr txBox="1"/>
          <p:nvPr/>
        </p:nvSpPr>
        <p:spPr>
          <a:xfrm>
            <a:off x="2402725" y="168432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Yes!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479050" y="168432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No!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