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6" r:id="rId1"/>
  </p:sldMasterIdLst>
  <p:sldIdLst>
    <p:sldId id="256" r:id="rId2"/>
    <p:sldId id="257" r:id="rId3"/>
    <p:sldId id="258" r:id="rId4"/>
    <p:sldId id="260" r:id="rId5"/>
    <p:sldId id="270" r:id="rId6"/>
    <p:sldId id="271" r:id="rId7"/>
    <p:sldId id="272" r:id="rId8"/>
    <p:sldId id="269" r:id="rId9"/>
    <p:sldId id="259" r:id="rId10"/>
    <p:sldId id="263" r:id="rId11"/>
    <p:sldId id="264" r:id="rId12"/>
    <p:sldId id="265" r:id="rId13"/>
    <p:sldId id="262" r:id="rId14"/>
    <p:sldId id="266" r:id="rId15"/>
    <p:sldId id="267" r:id="rId16"/>
    <p:sldId id="261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3CEF-3D27-4DE9-8235-0D7A5B53D7E1}" type="datetimeFigureOut">
              <a:rPr lang="pt-BR" smtClean="0"/>
              <a:t>04/09/2014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47749FD-6F35-48CD-B8FF-BAEF9FED31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9222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3CEF-3D27-4DE9-8235-0D7A5B53D7E1}" type="datetimeFigureOut">
              <a:rPr lang="pt-BR" smtClean="0"/>
              <a:t>04/09/2014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47749FD-6F35-48CD-B8FF-BAEF9FED31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6073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3CEF-3D27-4DE9-8235-0D7A5B53D7E1}" type="datetimeFigureOut">
              <a:rPr lang="pt-BR" smtClean="0"/>
              <a:t>04/09/2014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47749FD-6F35-48CD-B8FF-BAEF9FED319A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18964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3CEF-3D27-4DE9-8235-0D7A5B53D7E1}" type="datetimeFigureOut">
              <a:rPr lang="pt-BR" smtClean="0"/>
              <a:t>04/09/2014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47749FD-6F35-48CD-B8FF-BAEF9FED31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86428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3CEF-3D27-4DE9-8235-0D7A5B53D7E1}" type="datetimeFigureOut">
              <a:rPr lang="pt-BR" smtClean="0"/>
              <a:t>04/09/2014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47749FD-6F35-48CD-B8FF-BAEF9FED319A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5003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3CEF-3D27-4DE9-8235-0D7A5B53D7E1}" type="datetimeFigureOut">
              <a:rPr lang="pt-BR" smtClean="0"/>
              <a:t>04/09/2014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47749FD-6F35-48CD-B8FF-BAEF9FED31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05922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3CEF-3D27-4DE9-8235-0D7A5B53D7E1}" type="datetimeFigureOut">
              <a:rPr lang="pt-BR" smtClean="0"/>
              <a:t>04/09/2014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49FD-6F35-48CD-B8FF-BAEF9FED31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50683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3CEF-3D27-4DE9-8235-0D7A5B53D7E1}" type="datetimeFigureOut">
              <a:rPr lang="pt-BR" smtClean="0"/>
              <a:t>04/09/2014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49FD-6F35-48CD-B8FF-BAEF9FED31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580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3CEF-3D27-4DE9-8235-0D7A5B53D7E1}" type="datetimeFigureOut">
              <a:rPr lang="pt-BR" smtClean="0"/>
              <a:t>04/09/2014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49FD-6F35-48CD-B8FF-BAEF9FED31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9044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3CEF-3D27-4DE9-8235-0D7A5B53D7E1}" type="datetimeFigureOut">
              <a:rPr lang="pt-BR" smtClean="0"/>
              <a:t>04/09/2014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47749FD-6F35-48CD-B8FF-BAEF9FED31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056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3CEF-3D27-4DE9-8235-0D7A5B53D7E1}" type="datetimeFigureOut">
              <a:rPr lang="pt-BR" smtClean="0"/>
              <a:t>04/09/2014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47749FD-6F35-48CD-B8FF-BAEF9FED31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3562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3CEF-3D27-4DE9-8235-0D7A5B53D7E1}" type="datetimeFigureOut">
              <a:rPr lang="pt-BR" smtClean="0"/>
              <a:t>04/09/2014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47749FD-6F35-48CD-B8FF-BAEF9FED31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8731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3CEF-3D27-4DE9-8235-0D7A5B53D7E1}" type="datetimeFigureOut">
              <a:rPr lang="pt-BR" smtClean="0"/>
              <a:t>04/09/2014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49FD-6F35-48CD-B8FF-BAEF9FED31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5358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3CEF-3D27-4DE9-8235-0D7A5B53D7E1}" type="datetimeFigureOut">
              <a:rPr lang="pt-BR" smtClean="0"/>
              <a:t>04/09/2014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49FD-6F35-48CD-B8FF-BAEF9FED31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4888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3CEF-3D27-4DE9-8235-0D7A5B53D7E1}" type="datetimeFigureOut">
              <a:rPr lang="pt-BR" smtClean="0"/>
              <a:t>04/09/2014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49FD-6F35-48CD-B8FF-BAEF9FED31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5839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3CEF-3D27-4DE9-8235-0D7A5B53D7E1}" type="datetimeFigureOut">
              <a:rPr lang="pt-BR" smtClean="0"/>
              <a:t>04/09/2014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47749FD-6F35-48CD-B8FF-BAEF9FED31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1694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E3CEF-3D27-4DE9-8235-0D7A5B53D7E1}" type="datetimeFigureOut">
              <a:rPr lang="pt-BR" smtClean="0"/>
              <a:t>04/09/2014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47749FD-6F35-48CD-B8FF-BAEF9FED31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1899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54" r:id="rId8"/>
    <p:sldLayoutId id="2147483955" r:id="rId9"/>
    <p:sldLayoutId id="2147483956" r:id="rId10"/>
    <p:sldLayoutId id="2147483957" r:id="rId11"/>
    <p:sldLayoutId id="2147483958" r:id="rId12"/>
    <p:sldLayoutId id="2147483959" r:id="rId13"/>
    <p:sldLayoutId id="2147483960" r:id="rId14"/>
    <p:sldLayoutId id="2147483961" r:id="rId15"/>
    <p:sldLayoutId id="214748396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Projeto P1/LP1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 smtClean="0"/>
              <a:t>Bombers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193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231" y="4058684"/>
            <a:ext cx="3051837" cy="2290819"/>
          </a:xfrm>
          <a:prstGeom prst="rect">
            <a:avLst/>
          </a:prstGeom>
        </p:spPr>
      </p:pic>
      <p:sp>
        <p:nvSpPr>
          <p:cNvPr id="21" name="Retângulo 20"/>
          <p:cNvSpPr/>
          <p:nvPr/>
        </p:nvSpPr>
        <p:spPr>
          <a:xfrm>
            <a:off x="1143327" y="4277410"/>
            <a:ext cx="425263" cy="3580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164" y="0"/>
            <a:ext cx="7860323" cy="68580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5066852" y="3829722"/>
            <a:ext cx="559397" cy="107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970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09" y="4348580"/>
            <a:ext cx="3051837" cy="2290819"/>
          </a:xfrm>
          <a:prstGeom prst="rect">
            <a:avLst/>
          </a:prstGeom>
        </p:spPr>
      </p:pic>
      <p:sp>
        <p:nvSpPr>
          <p:cNvPr id="21" name="Retângulo 20"/>
          <p:cNvSpPr/>
          <p:nvPr/>
        </p:nvSpPr>
        <p:spPr>
          <a:xfrm>
            <a:off x="906659" y="4514078"/>
            <a:ext cx="425263" cy="3580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515" y="182601"/>
            <a:ext cx="10058400" cy="416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04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481" y="91314"/>
            <a:ext cx="10058400" cy="65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85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231" y="4058684"/>
            <a:ext cx="3051837" cy="2290819"/>
          </a:xfrm>
          <a:prstGeom prst="rect">
            <a:avLst/>
          </a:prstGeom>
        </p:spPr>
      </p:pic>
      <p:sp>
        <p:nvSpPr>
          <p:cNvPr id="21" name="Retângulo 20"/>
          <p:cNvSpPr/>
          <p:nvPr/>
        </p:nvSpPr>
        <p:spPr>
          <a:xfrm>
            <a:off x="1100297" y="3972622"/>
            <a:ext cx="911383" cy="3580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Espaço Reservado para Conteúdo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047" y="0"/>
            <a:ext cx="5348963" cy="6805070"/>
          </a:xfrm>
        </p:spPr>
      </p:pic>
    </p:spTree>
    <p:extLst>
      <p:ext uri="{BB962C8B-B14F-4D97-AF65-F5344CB8AC3E}">
        <p14:creationId xmlns:p14="http://schemas.microsoft.com/office/powerpoint/2010/main" val="313459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532" y="0"/>
            <a:ext cx="8758676" cy="4916750"/>
          </a:xfr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39" y="4237709"/>
            <a:ext cx="3051837" cy="2290819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2370057" y="5204091"/>
            <a:ext cx="911383" cy="3580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432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2370057" y="5204091"/>
            <a:ext cx="911383" cy="3580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Espaço Reservado para Conteúdo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750" y="0"/>
            <a:ext cx="10471250" cy="6528528"/>
          </a:xfr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614" y="4058681"/>
            <a:ext cx="3051837" cy="229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82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Equipe: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Adriano Alves dos Santos</a:t>
            </a:r>
          </a:p>
          <a:p>
            <a:r>
              <a:rPr lang="pt-BR" dirty="0" smtClean="0"/>
              <a:t>Carlos Henrique de Macêdo</a:t>
            </a:r>
          </a:p>
          <a:p>
            <a:r>
              <a:rPr lang="pt-BR" dirty="0" smtClean="0"/>
              <a:t>Pedro Bandeira </a:t>
            </a:r>
            <a:r>
              <a:rPr lang="pt-BR" dirty="0" err="1" smtClean="0"/>
              <a:t>Milfont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768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pt-BR" dirty="0" smtClean="0"/>
              <a:t>Criar um jogo que não fosse 100% de chance de zerar de primeira tentativa.</a:t>
            </a:r>
          </a:p>
          <a:p>
            <a:pPr algn="just"/>
            <a:r>
              <a:rPr lang="pt-BR" dirty="0" smtClean="0"/>
              <a:t>Colocar gráficos simples, para que se tenha uma maior harmonia.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2393270"/>
            <a:ext cx="4313238" cy="3243036"/>
          </a:xfrm>
        </p:spPr>
      </p:pic>
    </p:spTree>
    <p:extLst>
      <p:ext uri="{BB962C8B-B14F-4D97-AF65-F5344CB8AC3E}">
        <p14:creationId xmlns:p14="http://schemas.microsoft.com/office/powerpoint/2010/main" val="385507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jogo : Menu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Novo Jogo</a:t>
            </a:r>
          </a:p>
          <a:p>
            <a:pPr lvl="1"/>
            <a:r>
              <a:rPr lang="pt-BR" dirty="0" smtClean="0"/>
              <a:t>Reinicia tudo e começa do </a:t>
            </a:r>
            <a:r>
              <a:rPr lang="pt-BR" dirty="0" err="1" smtClean="0"/>
              <a:t>level</a:t>
            </a:r>
            <a:r>
              <a:rPr lang="pt-BR" dirty="0" smtClean="0"/>
              <a:t> 1.</a:t>
            </a:r>
          </a:p>
          <a:p>
            <a:r>
              <a:rPr lang="pt-BR" dirty="0" smtClean="0"/>
              <a:t>Carregar</a:t>
            </a:r>
          </a:p>
          <a:p>
            <a:pPr lvl="1"/>
            <a:r>
              <a:rPr lang="pt-BR" dirty="0" smtClean="0"/>
              <a:t>A cada fim de mapa é dada uma opção para salvar (utilizamos arquivo), onde pode ser acessada por aqui.</a:t>
            </a:r>
          </a:p>
          <a:p>
            <a:r>
              <a:rPr lang="pt-BR" dirty="0" smtClean="0"/>
              <a:t>Sair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394" y="4629940"/>
            <a:ext cx="2005975" cy="150575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526" y="4629940"/>
            <a:ext cx="2016183" cy="152107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6759" y="4629940"/>
            <a:ext cx="2031496" cy="1521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40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jogo 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Mapa 1: </a:t>
            </a:r>
            <a:r>
              <a:rPr lang="pt-BR" dirty="0" smtClean="0"/>
              <a:t>Apenas 6 monstros, onde é preciso destruir todos para passar de fase.</a:t>
            </a:r>
          </a:p>
          <a:p>
            <a:r>
              <a:rPr lang="pt-BR" b="1" dirty="0" smtClean="0"/>
              <a:t>Mapa 2: </a:t>
            </a:r>
            <a:r>
              <a:rPr lang="pt-BR" dirty="0" smtClean="0"/>
              <a:t>5 monstros, um deles é o CHEFE, que possui a habilidade de criar explosões ao redor do mapa.</a:t>
            </a:r>
          </a:p>
          <a:p>
            <a:r>
              <a:rPr lang="pt-BR" b="1" dirty="0" smtClean="0"/>
              <a:t>Mapa 3:</a:t>
            </a:r>
            <a:r>
              <a:rPr lang="pt-BR" dirty="0" smtClean="0"/>
              <a:t> 1 Monstro, que possui a habilidade do CHEFE </a:t>
            </a:r>
            <a:r>
              <a:rPr lang="pt-BR" dirty="0"/>
              <a:t>do mapa 2 e lá uma </a:t>
            </a:r>
            <a:r>
              <a:rPr lang="pt-BR" dirty="0" smtClean="0"/>
              <a:t>arruela de foco.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394" y="4629940"/>
            <a:ext cx="2005975" cy="150575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526" y="4629940"/>
            <a:ext cx="2016183" cy="152107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6759" y="4629940"/>
            <a:ext cx="2031496" cy="1521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81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Mapa 1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264555"/>
            <a:ext cx="7358293" cy="5523401"/>
          </a:xfrm>
        </p:spPr>
      </p:pic>
    </p:spTree>
    <p:extLst>
      <p:ext uri="{BB962C8B-B14F-4D97-AF65-F5344CB8AC3E}">
        <p14:creationId xmlns:p14="http://schemas.microsoft.com/office/powerpoint/2010/main" val="196674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Mapa 2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229" y="1264555"/>
            <a:ext cx="7207291" cy="5448969"/>
          </a:xfrm>
        </p:spPr>
      </p:pic>
    </p:spTree>
    <p:extLst>
      <p:ext uri="{BB962C8B-B14F-4D97-AF65-F5344CB8AC3E}">
        <p14:creationId xmlns:p14="http://schemas.microsoft.com/office/powerpoint/2010/main" val="324971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Mapa 3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1271848"/>
            <a:ext cx="7347140" cy="550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07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Algumas explicações do código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309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spaço Reservado para Conteúdo 1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387" y="605912"/>
            <a:ext cx="4686300" cy="1511300"/>
          </a:xfr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068" y="2205318"/>
            <a:ext cx="7195895" cy="4144185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231" y="4058684"/>
            <a:ext cx="3051837" cy="2290819"/>
          </a:xfrm>
          <a:prstGeom prst="rect">
            <a:avLst/>
          </a:prstGeom>
        </p:spPr>
      </p:pic>
      <p:sp>
        <p:nvSpPr>
          <p:cNvPr id="21" name="Retângulo 20"/>
          <p:cNvSpPr/>
          <p:nvPr/>
        </p:nvSpPr>
        <p:spPr>
          <a:xfrm>
            <a:off x="1143327" y="4277410"/>
            <a:ext cx="425263" cy="3580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516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114</TotalTime>
  <Words>160</Words>
  <Application>Microsoft Office PowerPoint</Application>
  <PresentationFormat>Widescreen</PresentationFormat>
  <Paragraphs>23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Cacho</vt:lpstr>
      <vt:lpstr>Projeto P1/LP1</vt:lpstr>
      <vt:lpstr>Objetivos:</vt:lpstr>
      <vt:lpstr>O jogo : Menu</vt:lpstr>
      <vt:lpstr>O jogo :</vt:lpstr>
      <vt:lpstr>Mapa 1</vt:lpstr>
      <vt:lpstr>Mapa 2</vt:lpstr>
      <vt:lpstr>Mapa 3</vt:lpstr>
      <vt:lpstr>Algumas explicações do código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Equipe: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P1/LP1</dc:title>
  <dc:creator>Carlos Macêdo</dc:creator>
  <cp:lastModifiedBy>Carlos Macêdo</cp:lastModifiedBy>
  <cp:revision>8</cp:revision>
  <dcterms:created xsi:type="dcterms:W3CDTF">2014-09-04T21:03:48Z</dcterms:created>
  <dcterms:modified xsi:type="dcterms:W3CDTF">2014-09-04T22:58:27Z</dcterms:modified>
</cp:coreProperties>
</file>