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96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33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365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256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4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26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017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389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703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785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754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272B-6438-4A01-AF4F-07D1CDFE326C}" type="datetimeFigureOut">
              <a:rPr lang="es-AR" smtClean="0"/>
              <a:t>27/12/2024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C30B-DCE0-4F14-8829-C659BD667F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97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2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">
        <p14:flash/>
      </p:transition>
    </mc:Choice>
    <mc:Fallback>
      <p:transition advClick="0" advTm="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42256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20">
        <p:dissolve/>
      </p:transition>
    </mc:Choice>
    <mc:Fallback>
      <p:transition advClick="0" advTm="2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9049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">
        <p:circle/>
      </p:transition>
    </mc:Choice>
    <mc:Fallback>
      <p:transition advClick="0" advTm="2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68005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">
        <p:randomBar dir="vert"/>
      </p:transition>
    </mc:Choice>
    <mc:Fallback>
      <p:transition advClick="0" advTm="2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6858000"/>
          </a:xfrm>
        </p:spPr>
      </p:pic>
    </p:spTree>
    <p:extLst>
      <p:ext uri="{BB962C8B-B14F-4D97-AF65-F5344CB8AC3E}">
        <p14:creationId xmlns:p14="http://schemas.microsoft.com/office/powerpoint/2010/main" val="154745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">
        <p14:ripple/>
      </p:transition>
    </mc:Choice>
    <mc:Fallback>
      <p:transition advClick="0" advTm="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47614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0">
        <p14:ripple/>
      </p:transition>
    </mc:Choice>
    <mc:Fallback>
      <p:transition advTm="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49464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0">
        <p14:reveal/>
      </p:transition>
    </mc:Choice>
    <mc:Fallback>
      <p:transition advTm="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2294384" cy="229438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95" y="224644"/>
            <a:ext cx="2078360" cy="207836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70" y="3501008"/>
            <a:ext cx="3343250" cy="159939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53210"/>
            <a:ext cx="2294384" cy="2294384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1227495" y="2967334"/>
            <a:ext cx="6768000" cy="44640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 w="0">
                  <a:solidFill>
                    <a:srgbClr val="00B050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</a:rPr>
              <a:t>POR OBRAS</a:t>
            </a:r>
          </a:p>
          <a:p>
            <a:pPr algn="ctr"/>
            <a:r>
              <a:rPr lang="es-ES" sz="5400" b="1" cap="all" dirty="0" smtClean="0">
                <a:ln w="0">
                  <a:solidFill>
                    <a:srgbClr val="00B050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</a:rPr>
              <a:t> POR MEJOR GESTION</a:t>
            </a:r>
          </a:p>
          <a:p>
            <a:pPr algn="ctr"/>
            <a:r>
              <a:rPr lang="es-ES" sz="5400" b="1" cap="all" dirty="0" smtClean="0">
                <a:ln w="0">
                  <a:solidFill>
                    <a:srgbClr val="00B050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</a:rPr>
              <a:t>MÁS DESARROLLO </a:t>
            </a:r>
            <a:endParaRPr lang="es-ES" sz="5400" b="1" cap="all" dirty="0">
              <a:ln w="0">
                <a:solidFill>
                  <a:srgbClr val="00B050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835696" y="4509120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 smtClean="0">
                <a:solidFill>
                  <a:srgbClr val="00B050"/>
                </a:solidFill>
                <a:latin typeface="Bahnschrift SemiBold Condensed" pitchFamily="34" charset="0"/>
              </a:rPr>
              <a:t>ES HORA DE UN CAMBIO</a:t>
            </a:r>
            <a:endParaRPr lang="es-AR" sz="6600" dirty="0">
              <a:solidFill>
                <a:srgbClr val="00B050"/>
              </a:solidFill>
              <a:latin typeface="Bahnschrift SemiBold Condensed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27584" y="908720"/>
            <a:ext cx="7167911" cy="4154984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sz="8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uhaus 93" pitchFamily="82" charset="0"/>
              </a:rPr>
              <a:t>POR QUE </a:t>
            </a:r>
            <a:r>
              <a:rPr lang="es-MX" sz="8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CAMELONES IMPORTA</a:t>
            </a:r>
            <a:endParaRPr lang="es-AR" sz="88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227495" y="332656"/>
            <a:ext cx="7532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dirty="0" smtClean="0">
                <a:solidFill>
                  <a:srgbClr val="66FF33"/>
                </a:solidFill>
                <a:latin typeface="Bernard MT Condensed" pitchFamily="18" charset="0"/>
              </a:rPr>
              <a:t>LERETÉ INTENDENTE</a:t>
            </a:r>
            <a:endParaRPr lang="es-AR" sz="9600" dirty="0">
              <a:solidFill>
                <a:srgbClr val="66FF33"/>
              </a:solidFill>
              <a:latin typeface="Bernard MT Condensed" pitchFamily="18" charset="0"/>
            </a:endParaRPr>
          </a:p>
        </p:txBody>
      </p:sp>
      <p:sp>
        <p:nvSpPr>
          <p:cNvPr id="13" name="12 Corazón"/>
          <p:cNvSpPr/>
          <p:nvPr/>
        </p:nvSpPr>
        <p:spPr>
          <a:xfrm>
            <a:off x="5580112" y="151114"/>
            <a:ext cx="914400" cy="914400"/>
          </a:xfrm>
          <a:prstGeom prst="hear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741788"/>
      </p:ext>
    </p:extLst>
  </p:cSld>
  <p:clrMapOvr>
    <a:masterClrMapping/>
  </p:clrMapOvr>
  <p:transition spd="slow" advTm="20"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</Words>
  <Application>Microsoft Office PowerPoint</Application>
  <PresentationFormat>Presentación en pantalla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7</cp:revision>
  <dcterms:created xsi:type="dcterms:W3CDTF">2024-12-27T17:52:09Z</dcterms:created>
  <dcterms:modified xsi:type="dcterms:W3CDTF">2024-12-27T18:54:12Z</dcterms:modified>
</cp:coreProperties>
</file>