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03B9-F7F6-49A0-8E58-BED11128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B0DB5-E3F7-4E3C-958F-9727CDD5F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311C6-04F1-4F3B-85C7-312918B4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8F2E7-9FC0-4FE9-8D58-9D89EBA6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7D737-521B-406B-ACAB-083F5C2C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09B87-6364-4514-BBA2-A00FA15D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9EBEA2-0353-41FA-BFE0-73EF9910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4625E-01AE-46F4-9455-D9877526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02A89-6A4D-4BCD-8B5E-4EB0B562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8D323-0229-4685-A5D6-A3C2FBDA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83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37DAA6-9DB5-4AD6-AC9A-9F5D686AD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BDCAE6-5566-4440-8697-8BE52FE97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BC6C9-FB3F-4076-A311-CF79A45D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07847F-08EF-46A7-A04C-40710300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D7A4A-590E-4A77-8C31-D0533F65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64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E9FB7-C02D-4689-9080-168C935F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EE35E-6C1C-4316-86E6-02FE9816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D1974-F39B-4241-BA38-30D84E21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4E6194-1996-478D-98A2-BC26B813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EF81F-F556-4FB9-A902-F46CE69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D4EEF-C18A-4E27-944A-B10280CD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ABE9DE-29EB-4C2C-B347-8FF7AB13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86666-65EB-4B61-8DDC-933194AC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BA781-2CFB-4395-945E-680DBA08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D76F5-851A-4142-A8B1-2AC9A65E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9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0264-A972-43BC-8405-06EFFA2C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188BB-377B-487D-9008-98935E53C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BB7EB7-09E9-4049-B3F0-8FF7E3E0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CC4C5C-0D22-48A3-B947-62D6A868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61CA44-F8C4-4394-AFB1-60E99FC9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FDCA68-1351-4AFB-A92D-BE039C2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59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A8342-6014-45F0-86CD-1C3969A0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D7E769-AD6D-4655-B4B6-CCBCDDC48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78DA9-40CC-40D8-A3D1-2F03025AD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29B52B-E464-4597-AA2D-FFE461D74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F2856-9148-4038-B61F-4AD9D3BAD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024C8E-BFD9-4116-8464-1EBE2074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15AABA-9BC6-4992-B004-BBAFA4C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50FFD1-557C-4E2E-9CEE-B571BAD1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99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DF62E-24F6-45E2-9F02-5E22A010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1DE499-5488-4ACC-B476-D6D511DB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B1C9C1-AB0D-41BB-BE8C-C6A98C33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B47342-4E3A-4B6A-8D86-46BF982D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959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A5B50C-10B0-4CC4-BE7F-6C7B5C96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30330B-3201-435C-93E5-D31683C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78AC56-A1D9-4929-989F-5E13B7A9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3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CCC3B-E531-4ADE-AD19-03DDE1AD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A959D-5672-4592-B343-CB4D672F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1B1087-D307-48B3-9606-391FB63F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D9128-5AB5-4C5C-9181-ACEABE38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FE0708-F17B-4AFB-AA5C-70432116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33F50F-BB47-4AFE-B7D2-C0EA1023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02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20964-0951-42FC-846F-C5DAA05E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85112B-E4F8-4D0A-8592-CA97FA48F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842334-EFE1-44F6-A763-FFA827CC6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C3AD20-FB0E-47BB-AE81-D0CB16D8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74946-2F57-4235-AA6B-139E3553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CDBA6E-97B3-4BE8-A2E2-A4ABF13A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69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2EEFCD-5318-418D-AA11-D64F3BC8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62A934-5C6B-4542-BFB8-6F8D6930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C9F7C-1A9D-42C7-B927-E2ACE04A9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ADCB-E5EC-41FD-A4BD-33652336FB8E}" type="datetimeFigureOut">
              <a:rPr lang="es-MX" smtClean="0"/>
              <a:t>17/09/2020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C18E6-8F69-4C07-9873-DBFA4EDC2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3CB1A-9B54-40F3-A412-72AE87689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645-1B3E-4FA2-8D5E-C49AB19596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29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A1BE10-BB92-4B17-B490-974EDD28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0" y="585424"/>
            <a:ext cx="7192379" cy="52109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8B4C79-5CC9-448A-84CC-A2FD2849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39" y="2119129"/>
            <a:ext cx="373432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FF5E05-88B9-4210-997D-0DAAC56E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2" y="709233"/>
            <a:ext cx="6614320" cy="5439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8F0889-0966-4917-BDE2-AE9F986C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08" y="371048"/>
            <a:ext cx="5677692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E60A09-F7ED-4444-8474-3E412139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46" y="454578"/>
            <a:ext cx="4677428" cy="57253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676A86-7185-4E77-8074-3B4C6418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72" y="1604708"/>
            <a:ext cx="578248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5D64E7-DC4A-48DB-8BE6-3BFB0F13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0" y="446321"/>
            <a:ext cx="4648849" cy="57539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81F6F9-79F7-46ED-8505-2B617C3C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50" y="1618997"/>
            <a:ext cx="556337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4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</cp:revision>
  <dcterms:created xsi:type="dcterms:W3CDTF">2020-09-17T16:22:56Z</dcterms:created>
  <dcterms:modified xsi:type="dcterms:W3CDTF">2020-09-17T16:28:39Z</dcterms:modified>
</cp:coreProperties>
</file>