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43891200"/>
  <p:notesSz cx="31954775" cy="50149125"/>
  <p:embeddedFontLst>
    <p:embeddedFont>
      <p:font typeface="Montserrat Light"/>
      <p:regular r:id="rId7"/>
      <p:bold r:id="rId8"/>
      <p:italic r:id="rId9"/>
      <p:boldItalic r:id="rId10"/>
    </p:embeddedFont>
    <p:embeddedFont>
      <p:font typeface="Libre Baskerville"/>
      <p:regular r:id="rId11"/>
      <p:bold r:id="rId12"/>
      <p: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312">
          <p15:clr>
            <a:srgbClr val="A4A3A4"/>
          </p15:clr>
        </p15:guide>
        <p15:guide id="2" orient="horz" pos="3755">
          <p15:clr>
            <a:srgbClr val="A4A3A4"/>
          </p15:clr>
        </p15:guide>
        <p15:guide id="3" orient="horz" pos="2355">
          <p15:clr>
            <a:srgbClr val="A4A3A4"/>
          </p15:clr>
        </p15:guide>
        <p15:guide id="4" orient="horz" pos="4164">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p15:guide id="1" orient="horz" pos="15795">
          <p15:clr>
            <a:srgbClr val="A4A3A4"/>
          </p15:clr>
        </p15:guide>
        <p15:guide id="2" pos="10065">
          <p15:clr>
            <a:srgbClr val="A4A3A4"/>
          </p15:clr>
        </p15:guide>
      </p15:notesGuideLst>
    </p:ext>
    <p:ext uri="http://customooxmlschemas.google.com/">
      <go:slidesCustomData xmlns:go="http://customooxmlschemas.google.com/" r:id="rId18" roundtripDataSignature="AMtx7mgd2bVIL63Fe+IWImR/SYq3pZjf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312" orient="horz"/>
        <p:guide pos="3755" orient="horz"/>
        <p:guide pos="2355" orient="horz"/>
        <p:guide pos="4164" orient="horz"/>
        <p:guide pos="720"/>
        <p:guide pos="6912"/>
        <p:guide pos="7392"/>
        <p:guide pos="13584"/>
        <p:guide pos="14064"/>
        <p:guide pos="20256"/>
        <p:guide pos="20736"/>
        <p:guide pos="26928"/>
      </p:guideLst>
    </p:cSldViewPr>
  </p:slideViewPr>
  <p:notesViewPr>
    <p:cSldViewPr snapToGrid="0">
      <p:cViewPr varScale="1">
        <p:scale>
          <a:sx n="100" d="100"/>
          <a:sy n="100" d="100"/>
        </p:scale>
        <p:origin x="0" y="0"/>
      </p:cViewPr>
      <p:guideLst>
        <p:guide pos="15795" orient="horz"/>
        <p:guide pos="10065"/>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LibreBaskerville-regular.fntdata"/><Relationship Id="rId10" Type="http://schemas.openxmlformats.org/officeDocument/2006/relationships/font" Target="fonts/MontserratLight-boldItalic.fntdata"/><Relationship Id="rId13" Type="http://schemas.openxmlformats.org/officeDocument/2006/relationships/font" Target="fonts/LibreBaskerville-italic.fntdata"/><Relationship Id="rId12" Type="http://schemas.openxmlformats.org/officeDocument/2006/relationships/font" Target="fonts/LibreBaskervill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Light-italic.fntdata"/><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font" Target="fonts/MontserratLight-regular.fntdata"/><Relationship Id="rId8" Type="http://schemas.openxmlformats.org/officeDocument/2006/relationships/font" Target="fonts/Montserrat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3804900" cy="2628900"/>
          </a:xfrm>
          <a:prstGeom prst="rect">
            <a:avLst/>
          </a:prstGeom>
          <a:noFill/>
          <a:ln>
            <a:noFill/>
          </a:ln>
        </p:spPr>
        <p:txBody>
          <a:bodyPr anchorCtr="0" anchor="t" bIns="225000" lIns="450025" spcFirstLastPara="1" rIns="450025" wrap="square" tIns="225000">
            <a:noAutofit/>
          </a:bodyPr>
          <a:lstStyle>
            <a:lvl1pPr lvl="0" marR="0" rtl="0" algn="l">
              <a:spcBef>
                <a:spcPts val="0"/>
              </a:spcBef>
              <a:spcAft>
                <a:spcPts val="0"/>
              </a:spcAft>
              <a:buSzPts val="1400"/>
              <a:buNone/>
              <a:defRPr b="0" i="0" sz="6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17941925" y="0"/>
            <a:ext cx="14135100" cy="2628900"/>
          </a:xfrm>
          <a:prstGeom prst="rect">
            <a:avLst/>
          </a:prstGeom>
          <a:noFill/>
          <a:ln>
            <a:noFill/>
          </a:ln>
        </p:spPr>
        <p:txBody>
          <a:bodyPr anchorCtr="0" anchor="t" bIns="225000" lIns="450025" spcFirstLastPara="1" rIns="450025" wrap="square" tIns="225000">
            <a:noAutofit/>
          </a:bodyPr>
          <a:lstStyle>
            <a:lvl1pPr lvl="0" marR="0" rtl="0" algn="r">
              <a:spcBef>
                <a:spcPts val="0"/>
              </a:spcBef>
              <a:spcAft>
                <a:spcPts val="0"/>
              </a:spcAft>
              <a:buSzPts val="1400"/>
              <a:buNone/>
              <a:defRPr b="0" i="0" sz="6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2871788" y="3757613"/>
            <a:ext cx="37496750" cy="1874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4137025" y="24004588"/>
            <a:ext cx="23456900" cy="22512338"/>
          </a:xfrm>
          <a:prstGeom prst="rect">
            <a:avLst/>
          </a:prstGeom>
          <a:noFill/>
          <a:ln>
            <a:noFill/>
          </a:ln>
        </p:spPr>
        <p:txBody>
          <a:bodyPr anchorCtr="0" anchor="t" bIns="225000" lIns="450025" spcFirstLastPara="1" rIns="450025" wrap="square" tIns="2250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7639288"/>
            <a:ext cx="13804900" cy="2628900"/>
          </a:xfrm>
          <a:prstGeom prst="rect">
            <a:avLst/>
          </a:prstGeom>
          <a:noFill/>
          <a:ln>
            <a:noFill/>
          </a:ln>
        </p:spPr>
        <p:txBody>
          <a:bodyPr anchorCtr="0" anchor="b" bIns="225000" lIns="450025" spcFirstLastPara="1" rIns="450025" wrap="square" tIns="225000">
            <a:noAutofit/>
          </a:bodyPr>
          <a:lstStyle>
            <a:lvl1pPr lvl="0" marR="0" rtl="0" algn="l">
              <a:spcBef>
                <a:spcPts val="0"/>
              </a:spcBef>
              <a:spcAft>
                <a:spcPts val="0"/>
              </a:spcAft>
              <a:buSzPts val="1400"/>
              <a:buNone/>
              <a:defRPr b="0" i="0" sz="6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17941925" y="47639288"/>
            <a:ext cx="14135100" cy="2628900"/>
          </a:xfrm>
          <a:prstGeom prst="rect">
            <a:avLst/>
          </a:prstGeom>
          <a:noFill/>
          <a:ln>
            <a:noFill/>
          </a:ln>
        </p:spPr>
        <p:txBody>
          <a:bodyPr anchorCtr="0" anchor="b" bIns="225000" lIns="450025" spcFirstLastPara="1" rIns="450025" wrap="square" tIns="225000">
            <a:noAutofit/>
          </a:bodyPr>
          <a:lstStyle/>
          <a:p>
            <a:pPr indent="0" lvl="0" marL="0" marR="0" rtl="0" algn="r">
              <a:spcBef>
                <a:spcPts val="0"/>
              </a:spcBef>
              <a:spcAft>
                <a:spcPts val="0"/>
              </a:spcAft>
              <a:buNone/>
            </a:pPr>
            <a:fld id="{00000000-1234-1234-1234-123412341234}" type="slidenum">
              <a:rPr b="0" i="0" lang="en-US" sz="6000" u="none" cap="none" strike="noStrike">
                <a:solidFill>
                  <a:schemeClr val="dk1"/>
                </a:solidFill>
                <a:latin typeface="Times New Roman"/>
                <a:ea typeface="Times New Roman"/>
                <a:cs typeface="Times New Roman"/>
                <a:sym typeface="Times New Roman"/>
              </a:rPr>
              <a:t>‹#›</a:t>
            </a:fld>
            <a:endParaRPr b="0" i="0" sz="60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2" type="sldNum"/>
          </p:nvPr>
        </p:nvSpPr>
        <p:spPr>
          <a:xfrm>
            <a:off x="17941925" y="47639288"/>
            <a:ext cx="14135100" cy="2628900"/>
          </a:xfrm>
          <a:prstGeom prst="rect">
            <a:avLst/>
          </a:prstGeom>
          <a:noFill/>
          <a:ln>
            <a:noFill/>
          </a:ln>
        </p:spPr>
        <p:txBody>
          <a:bodyPr anchorCtr="0" anchor="b" bIns="225000" lIns="450025" spcFirstLastPara="1" rIns="450025" wrap="square" tIns="225000">
            <a:noAutofit/>
          </a:bodyPr>
          <a:lstStyle/>
          <a:p>
            <a:pPr indent="0" lvl="0" marL="0" rtl="0" algn="r">
              <a:spcBef>
                <a:spcPts val="0"/>
              </a:spcBef>
              <a:spcAft>
                <a:spcPts val="0"/>
              </a:spcAft>
              <a:buNone/>
            </a:pPr>
            <a:fld id="{00000000-1234-1234-1234-123412341234}" type="slidenum">
              <a:rPr b="0" i="0" lang="en-US" sz="6000" u="none" cap="none" strike="noStrike">
                <a:solidFill>
                  <a:schemeClr val="dk1"/>
                </a:solidFill>
                <a:latin typeface="Times New Roman"/>
                <a:ea typeface="Times New Roman"/>
                <a:cs typeface="Times New Roman"/>
                <a:sym typeface="Times New Roman"/>
              </a:rPr>
              <a:t>‹#›</a:t>
            </a:fld>
            <a:endParaRPr b="0" i="0" sz="6000" u="none" cap="none" strike="noStrike">
              <a:solidFill>
                <a:schemeClr val="dk1"/>
              </a:solidFill>
              <a:latin typeface="Times New Roman"/>
              <a:ea typeface="Times New Roman"/>
              <a:cs typeface="Times New Roman"/>
              <a:sym typeface="Times New Roman"/>
            </a:endParaRPr>
          </a:p>
        </p:txBody>
      </p:sp>
      <p:sp>
        <p:nvSpPr>
          <p:cNvPr id="90" name="Google Shape;90;p1:notes"/>
          <p:cNvSpPr/>
          <p:nvPr>
            <p:ph idx="2" type="sldImg"/>
          </p:nvPr>
        </p:nvSpPr>
        <p:spPr>
          <a:xfrm>
            <a:off x="-2871788" y="3757613"/>
            <a:ext cx="37496751" cy="1874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4137025" y="24004588"/>
            <a:ext cx="23456900" cy="22512338"/>
          </a:xfrm>
          <a:prstGeom prst="rect">
            <a:avLst/>
          </a:prstGeom>
          <a:noFill/>
          <a:ln>
            <a:noFill/>
          </a:ln>
        </p:spPr>
        <p:txBody>
          <a:bodyPr anchorCtr="0" anchor="t" bIns="225000" lIns="450025" spcFirstLastPara="1" rIns="450025" wrap="square" tIns="2250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3294063" y="1950509"/>
            <a:ext cx="37303075" cy="36576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 type="body"/>
          </p:nvPr>
        </p:nvSpPr>
        <p:spPr>
          <a:xfrm rot="5400000">
            <a:off x="15361710" y="-5728229"/>
            <a:ext cx="13167782" cy="37303075"/>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27156305" y="6065839"/>
            <a:ext cx="17556693" cy="9326033"/>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rot="5400000">
            <a:off x="8436506" y="-3192462"/>
            <a:ext cx="17556693" cy="27842635"/>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3"/>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3292124" y="6817784"/>
            <a:ext cx="37306957" cy="4703233"/>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subTitle"/>
          </p:nvPr>
        </p:nvSpPr>
        <p:spPr>
          <a:xfrm>
            <a:off x="6584245" y="12435417"/>
            <a:ext cx="30722711" cy="5609167"/>
          </a:xfrm>
          <a:prstGeom prst="rect">
            <a:avLst/>
          </a:prstGeom>
          <a:noFill/>
          <a:ln>
            <a:noFill/>
          </a:ln>
        </p:spPr>
        <p:txBody>
          <a:bodyPr anchorCtr="0" anchor="t" bIns="213350" lIns="426700" spcFirstLastPara="1" rIns="426700" wrap="square" tIns="213350">
            <a:noAutofit/>
          </a:bodyPr>
          <a:lstStyle>
            <a:lvl1pPr lvl="0" algn="ctr">
              <a:spcBef>
                <a:spcPts val="1987"/>
              </a:spcBef>
              <a:spcAft>
                <a:spcPts val="0"/>
              </a:spcAft>
              <a:buClr>
                <a:schemeClr val="dk1"/>
              </a:buClr>
              <a:buSzPts val="9934"/>
              <a:buFont typeface="Times New Roman"/>
              <a:buNone/>
              <a:defRPr/>
            </a:lvl1pPr>
            <a:lvl2pPr lvl="1" algn="ctr">
              <a:spcBef>
                <a:spcPts val="1747"/>
              </a:spcBef>
              <a:spcAft>
                <a:spcPts val="0"/>
              </a:spcAft>
              <a:buClr>
                <a:schemeClr val="dk1"/>
              </a:buClr>
              <a:buSzPts val="8734"/>
              <a:buFont typeface="Times New Roman"/>
              <a:buNone/>
              <a:defRPr/>
            </a:lvl2pPr>
            <a:lvl3pPr lvl="2" algn="ctr">
              <a:spcBef>
                <a:spcPts val="1493"/>
              </a:spcBef>
              <a:spcAft>
                <a:spcPts val="0"/>
              </a:spcAft>
              <a:buClr>
                <a:schemeClr val="dk1"/>
              </a:buClr>
              <a:buSzPts val="7467"/>
              <a:buFont typeface="Times New Roman"/>
              <a:buNone/>
              <a:defRPr/>
            </a:lvl3pPr>
            <a:lvl4pPr lvl="3" algn="ctr">
              <a:spcBef>
                <a:spcPts val="1240"/>
              </a:spcBef>
              <a:spcAft>
                <a:spcPts val="0"/>
              </a:spcAft>
              <a:buClr>
                <a:schemeClr val="dk1"/>
              </a:buClr>
              <a:buSzPts val="6200"/>
              <a:buFont typeface="Times New Roman"/>
              <a:buNone/>
              <a:defRPr/>
            </a:lvl4pPr>
            <a:lvl5pPr lvl="4" algn="ctr">
              <a:spcBef>
                <a:spcPts val="1240"/>
              </a:spcBef>
              <a:spcAft>
                <a:spcPts val="0"/>
              </a:spcAft>
              <a:buClr>
                <a:schemeClr val="dk1"/>
              </a:buClr>
              <a:buSzPts val="6200"/>
              <a:buFont typeface="Times New Roman"/>
              <a:buNone/>
              <a:defRPr/>
            </a:lvl5pPr>
            <a:lvl6pPr lvl="5" algn="ctr">
              <a:spcBef>
                <a:spcPts val="1240"/>
              </a:spcBef>
              <a:spcAft>
                <a:spcPts val="0"/>
              </a:spcAft>
              <a:buClr>
                <a:schemeClr val="dk1"/>
              </a:buClr>
              <a:buSzPts val="6200"/>
              <a:buFont typeface="Times New Roman"/>
              <a:buNone/>
              <a:defRPr/>
            </a:lvl6pPr>
            <a:lvl7pPr lvl="6" algn="ctr">
              <a:spcBef>
                <a:spcPts val="1240"/>
              </a:spcBef>
              <a:spcAft>
                <a:spcPts val="0"/>
              </a:spcAft>
              <a:buClr>
                <a:schemeClr val="dk1"/>
              </a:buClr>
              <a:buSzPts val="6200"/>
              <a:buFont typeface="Times New Roman"/>
              <a:buNone/>
              <a:defRPr/>
            </a:lvl7pPr>
            <a:lvl8pPr lvl="7" algn="ctr">
              <a:spcBef>
                <a:spcPts val="1240"/>
              </a:spcBef>
              <a:spcAft>
                <a:spcPts val="0"/>
              </a:spcAft>
              <a:buClr>
                <a:schemeClr val="dk1"/>
              </a:buClr>
              <a:buSzPts val="6200"/>
              <a:buFont typeface="Times New Roman"/>
              <a:buNone/>
              <a:defRPr/>
            </a:lvl8pPr>
            <a:lvl9pPr lvl="8" algn="ctr">
              <a:spcBef>
                <a:spcPts val="1240"/>
              </a:spcBef>
              <a:spcAft>
                <a:spcPts val="0"/>
              </a:spcAft>
              <a:buClr>
                <a:schemeClr val="dk1"/>
              </a:buClr>
              <a:buSzPts val="6200"/>
              <a:buFont typeface="Times New Roman"/>
              <a:buNone/>
              <a:defRPr/>
            </a:lvl9pPr>
          </a:lstStyle>
          <a:p/>
        </p:txBody>
      </p:sp>
      <p:sp>
        <p:nvSpPr>
          <p:cNvPr id="26" name="Google Shape;26;p4"/>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3294063" y="1950509"/>
            <a:ext cx="37303075" cy="36576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3294063" y="6339417"/>
            <a:ext cx="37303075" cy="13167782"/>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5"/>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3467101" y="14102293"/>
            <a:ext cx="37306957" cy="43582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b="1" sz="2667"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
          <p:cNvSpPr txBox="1"/>
          <p:nvPr>
            <p:ph idx="1" type="body"/>
          </p:nvPr>
        </p:nvSpPr>
        <p:spPr>
          <a:xfrm>
            <a:off x="3467101" y="9301692"/>
            <a:ext cx="37306957" cy="4800600"/>
          </a:xfrm>
          <a:prstGeom prst="rect">
            <a:avLst/>
          </a:prstGeom>
          <a:noFill/>
          <a:ln>
            <a:noFill/>
          </a:ln>
        </p:spPr>
        <p:txBody>
          <a:bodyPr anchorCtr="0" anchor="b" bIns="213350" lIns="426700" spcFirstLastPara="1" rIns="426700" wrap="square" tIns="213350">
            <a:noAutofit/>
          </a:bodyPr>
          <a:lstStyle>
            <a:lvl1pPr indent="-228600" lvl="0" marL="457200" algn="l">
              <a:spcBef>
                <a:spcPts val="267"/>
              </a:spcBef>
              <a:spcAft>
                <a:spcPts val="0"/>
              </a:spcAft>
              <a:buClr>
                <a:schemeClr val="dk1"/>
              </a:buClr>
              <a:buSzPts val="1333"/>
              <a:buFont typeface="Times New Roman"/>
              <a:buNone/>
              <a:defRPr sz="1333"/>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13"/>
              </a:spcBef>
              <a:spcAft>
                <a:spcPts val="0"/>
              </a:spcAft>
              <a:buClr>
                <a:schemeClr val="dk1"/>
              </a:buClr>
              <a:buSzPts val="1067"/>
              <a:buFont typeface="Times New Roman"/>
              <a:buNone/>
              <a:defRPr sz="1067"/>
            </a:lvl3pPr>
            <a:lvl4pPr indent="-228600" lvl="3" marL="1828800" algn="l">
              <a:spcBef>
                <a:spcPts val="187"/>
              </a:spcBef>
              <a:spcAft>
                <a:spcPts val="0"/>
              </a:spcAft>
              <a:buClr>
                <a:schemeClr val="dk1"/>
              </a:buClr>
              <a:buSzPts val="933"/>
              <a:buFont typeface="Times New Roman"/>
              <a:buNone/>
              <a:defRPr sz="933"/>
            </a:lvl4pPr>
            <a:lvl5pPr indent="-228600" lvl="4" marL="2286000" algn="l">
              <a:spcBef>
                <a:spcPts val="187"/>
              </a:spcBef>
              <a:spcAft>
                <a:spcPts val="0"/>
              </a:spcAft>
              <a:buClr>
                <a:schemeClr val="dk1"/>
              </a:buClr>
              <a:buSzPts val="933"/>
              <a:buFont typeface="Times New Roman"/>
              <a:buNone/>
              <a:defRPr sz="933"/>
            </a:lvl5pPr>
            <a:lvl6pPr indent="-228600" lvl="5" marL="2743200" algn="l">
              <a:spcBef>
                <a:spcPts val="187"/>
              </a:spcBef>
              <a:spcAft>
                <a:spcPts val="0"/>
              </a:spcAft>
              <a:buClr>
                <a:schemeClr val="dk1"/>
              </a:buClr>
              <a:buSzPts val="933"/>
              <a:buFont typeface="Times New Roman"/>
              <a:buNone/>
              <a:defRPr sz="933"/>
            </a:lvl6pPr>
            <a:lvl7pPr indent="-228600" lvl="6" marL="3200400" algn="l">
              <a:spcBef>
                <a:spcPts val="187"/>
              </a:spcBef>
              <a:spcAft>
                <a:spcPts val="0"/>
              </a:spcAft>
              <a:buClr>
                <a:schemeClr val="dk1"/>
              </a:buClr>
              <a:buSzPts val="933"/>
              <a:buFont typeface="Times New Roman"/>
              <a:buNone/>
              <a:defRPr sz="933"/>
            </a:lvl7pPr>
            <a:lvl8pPr indent="-228600" lvl="7" marL="3657600" algn="l">
              <a:spcBef>
                <a:spcPts val="187"/>
              </a:spcBef>
              <a:spcAft>
                <a:spcPts val="0"/>
              </a:spcAft>
              <a:buClr>
                <a:schemeClr val="dk1"/>
              </a:buClr>
              <a:buSzPts val="933"/>
              <a:buFont typeface="Times New Roman"/>
              <a:buNone/>
              <a:defRPr sz="933"/>
            </a:lvl8pPr>
            <a:lvl9pPr indent="-228600" lvl="8" marL="4114800" algn="l">
              <a:spcBef>
                <a:spcPts val="187"/>
              </a:spcBef>
              <a:spcAft>
                <a:spcPts val="0"/>
              </a:spcAft>
              <a:buClr>
                <a:schemeClr val="dk1"/>
              </a:buClr>
              <a:buSzPts val="933"/>
              <a:buFont typeface="Times New Roman"/>
              <a:buNone/>
              <a:defRPr sz="933"/>
            </a:lvl9pPr>
          </a:lstStyle>
          <a:p/>
        </p:txBody>
      </p:sp>
      <p:sp>
        <p:nvSpPr>
          <p:cNvPr id="38" name="Google Shape;38;p6"/>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3294063" y="1950509"/>
            <a:ext cx="37303075" cy="36576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 type="body"/>
          </p:nvPr>
        </p:nvSpPr>
        <p:spPr>
          <a:xfrm>
            <a:off x="3293534" y="6339418"/>
            <a:ext cx="18584332" cy="13167782"/>
          </a:xfrm>
          <a:prstGeom prst="rect">
            <a:avLst/>
          </a:prstGeom>
          <a:noFill/>
          <a:ln>
            <a:noFill/>
          </a:ln>
        </p:spPr>
        <p:txBody>
          <a:bodyPr anchorCtr="0" anchor="t" bIns="213350" lIns="426700" spcFirstLastPara="1" rIns="426700" wrap="square" tIns="213350">
            <a:noAutofit/>
          </a:bodyPr>
          <a:lstStyle>
            <a:lvl1pPr indent="-347154" lvl="0" marL="457200" algn="l">
              <a:spcBef>
                <a:spcPts val="373"/>
              </a:spcBef>
              <a:spcAft>
                <a:spcPts val="0"/>
              </a:spcAft>
              <a:buClr>
                <a:schemeClr val="dk1"/>
              </a:buClr>
              <a:buSzPts val="1867"/>
              <a:buFont typeface="Times New Roman"/>
              <a:buChar char="•"/>
              <a:defRPr sz="1867"/>
            </a:lvl1pPr>
            <a:lvl2pPr indent="-330200" lvl="1" marL="914400" algn="l">
              <a:spcBef>
                <a:spcPts val="320"/>
              </a:spcBef>
              <a:spcAft>
                <a:spcPts val="0"/>
              </a:spcAft>
              <a:buClr>
                <a:schemeClr val="dk1"/>
              </a:buClr>
              <a:buSzPts val="1600"/>
              <a:buFont typeface="Times New Roman"/>
              <a:buChar char="–"/>
              <a:defRPr sz="1600"/>
            </a:lvl2pPr>
            <a:lvl3pPr indent="-313245" lvl="2" marL="1371600" algn="l">
              <a:spcBef>
                <a:spcPts val="267"/>
              </a:spcBef>
              <a:spcAft>
                <a:spcPts val="0"/>
              </a:spcAft>
              <a:buClr>
                <a:schemeClr val="dk1"/>
              </a:buClr>
              <a:buSzPts val="1333"/>
              <a:buFont typeface="Times New Roman"/>
              <a:buChar char="•"/>
              <a:defRPr sz="1333"/>
            </a:lvl3pPr>
            <a:lvl4pPr indent="-304800" lvl="3" marL="1828800" algn="l">
              <a:spcBef>
                <a:spcPts val="240"/>
              </a:spcBef>
              <a:spcAft>
                <a:spcPts val="0"/>
              </a:spcAft>
              <a:buClr>
                <a:schemeClr val="dk1"/>
              </a:buClr>
              <a:buSzPts val="1200"/>
              <a:buFont typeface="Times New Roman"/>
              <a:buChar char="–"/>
              <a:defRPr sz="1200"/>
            </a:lvl4pPr>
            <a:lvl5pPr indent="-304800" lvl="4" marL="2286000" algn="l">
              <a:spcBef>
                <a:spcPts val="240"/>
              </a:spcBef>
              <a:spcAft>
                <a:spcPts val="0"/>
              </a:spcAft>
              <a:buClr>
                <a:schemeClr val="dk1"/>
              </a:buClr>
              <a:buSzPts val="1200"/>
              <a:buFont typeface="Times New Roman"/>
              <a:buChar char="»"/>
              <a:defRPr sz="1200"/>
            </a:lvl5pPr>
            <a:lvl6pPr indent="-304800" lvl="5" marL="2743200" algn="l">
              <a:spcBef>
                <a:spcPts val="240"/>
              </a:spcBef>
              <a:spcAft>
                <a:spcPts val="0"/>
              </a:spcAft>
              <a:buClr>
                <a:schemeClr val="dk1"/>
              </a:buClr>
              <a:buSzPts val="1200"/>
              <a:buFont typeface="Times New Roman"/>
              <a:buChar char="»"/>
              <a:defRPr sz="1200"/>
            </a:lvl6pPr>
            <a:lvl7pPr indent="-304800" lvl="6" marL="3200400" algn="l">
              <a:spcBef>
                <a:spcPts val="240"/>
              </a:spcBef>
              <a:spcAft>
                <a:spcPts val="0"/>
              </a:spcAft>
              <a:buClr>
                <a:schemeClr val="dk1"/>
              </a:buClr>
              <a:buSzPts val="1200"/>
              <a:buFont typeface="Times New Roman"/>
              <a:buChar char="»"/>
              <a:defRPr sz="1200"/>
            </a:lvl7pPr>
            <a:lvl8pPr indent="-304800" lvl="7" marL="3657600" algn="l">
              <a:spcBef>
                <a:spcPts val="240"/>
              </a:spcBef>
              <a:spcAft>
                <a:spcPts val="0"/>
              </a:spcAft>
              <a:buClr>
                <a:schemeClr val="dk1"/>
              </a:buClr>
              <a:buSzPts val="1200"/>
              <a:buFont typeface="Times New Roman"/>
              <a:buChar char="»"/>
              <a:defRPr sz="1200"/>
            </a:lvl8pPr>
            <a:lvl9pPr indent="-304800" lvl="8" marL="4114800" algn="l">
              <a:spcBef>
                <a:spcPts val="240"/>
              </a:spcBef>
              <a:spcAft>
                <a:spcPts val="0"/>
              </a:spcAft>
              <a:buClr>
                <a:schemeClr val="dk1"/>
              </a:buClr>
              <a:buSzPts val="1200"/>
              <a:buFont typeface="Times New Roman"/>
              <a:buChar char="»"/>
              <a:defRPr sz="1200"/>
            </a:lvl9pPr>
          </a:lstStyle>
          <a:p/>
        </p:txBody>
      </p:sp>
      <p:sp>
        <p:nvSpPr>
          <p:cNvPr id="44" name="Google Shape;44;p7"/>
          <p:cNvSpPr txBox="1"/>
          <p:nvPr>
            <p:ph idx="2" type="body"/>
          </p:nvPr>
        </p:nvSpPr>
        <p:spPr>
          <a:xfrm>
            <a:off x="22013334" y="6339418"/>
            <a:ext cx="18584332" cy="13167782"/>
          </a:xfrm>
          <a:prstGeom prst="rect">
            <a:avLst/>
          </a:prstGeom>
          <a:noFill/>
          <a:ln>
            <a:noFill/>
          </a:ln>
        </p:spPr>
        <p:txBody>
          <a:bodyPr anchorCtr="0" anchor="t" bIns="213350" lIns="426700" spcFirstLastPara="1" rIns="426700" wrap="square" tIns="213350">
            <a:noAutofit/>
          </a:bodyPr>
          <a:lstStyle>
            <a:lvl1pPr indent="-347154" lvl="0" marL="457200" algn="l">
              <a:spcBef>
                <a:spcPts val="373"/>
              </a:spcBef>
              <a:spcAft>
                <a:spcPts val="0"/>
              </a:spcAft>
              <a:buClr>
                <a:schemeClr val="dk1"/>
              </a:buClr>
              <a:buSzPts val="1867"/>
              <a:buFont typeface="Times New Roman"/>
              <a:buChar char="•"/>
              <a:defRPr sz="1867"/>
            </a:lvl1pPr>
            <a:lvl2pPr indent="-330200" lvl="1" marL="914400" algn="l">
              <a:spcBef>
                <a:spcPts val="320"/>
              </a:spcBef>
              <a:spcAft>
                <a:spcPts val="0"/>
              </a:spcAft>
              <a:buClr>
                <a:schemeClr val="dk1"/>
              </a:buClr>
              <a:buSzPts val="1600"/>
              <a:buFont typeface="Times New Roman"/>
              <a:buChar char="–"/>
              <a:defRPr sz="1600"/>
            </a:lvl2pPr>
            <a:lvl3pPr indent="-313245" lvl="2" marL="1371600" algn="l">
              <a:spcBef>
                <a:spcPts val="267"/>
              </a:spcBef>
              <a:spcAft>
                <a:spcPts val="0"/>
              </a:spcAft>
              <a:buClr>
                <a:schemeClr val="dk1"/>
              </a:buClr>
              <a:buSzPts val="1333"/>
              <a:buFont typeface="Times New Roman"/>
              <a:buChar char="•"/>
              <a:defRPr sz="1333"/>
            </a:lvl3pPr>
            <a:lvl4pPr indent="-304800" lvl="3" marL="1828800" algn="l">
              <a:spcBef>
                <a:spcPts val="240"/>
              </a:spcBef>
              <a:spcAft>
                <a:spcPts val="0"/>
              </a:spcAft>
              <a:buClr>
                <a:schemeClr val="dk1"/>
              </a:buClr>
              <a:buSzPts val="1200"/>
              <a:buFont typeface="Times New Roman"/>
              <a:buChar char="–"/>
              <a:defRPr sz="1200"/>
            </a:lvl4pPr>
            <a:lvl5pPr indent="-304800" lvl="4" marL="2286000" algn="l">
              <a:spcBef>
                <a:spcPts val="240"/>
              </a:spcBef>
              <a:spcAft>
                <a:spcPts val="0"/>
              </a:spcAft>
              <a:buClr>
                <a:schemeClr val="dk1"/>
              </a:buClr>
              <a:buSzPts val="1200"/>
              <a:buFont typeface="Times New Roman"/>
              <a:buChar char="»"/>
              <a:defRPr sz="1200"/>
            </a:lvl5pPr>
            <a:lvl6pPr indent="-304800" lvl="5" marL="2743200" algn="l">
              <a:spcBef>
                <a:spcPts val="240"/>
              </a:spcBef>
              <a:spcAft>
                <a:spcPts val="0"/>
              </a:spcAft>
              <a:buClr>
                <a:schemeClr val="dk1"/>
              </a:buClr>
              <a:buSzPts val="1200"/>
              <a:buFont typeface="Times New Roman"/>
              <a:buChar char="»"/>
              <a:defRPr sz="1200"/>
            </a:lvl6pPr>
            <a:lvl7pPr indent="-304800" lvl="6" marL="3200400" algn="l">
              <a:spcBef>
                <a:spcPts val="240"/>
              </a:spcBef>
              <a:spcAft>
                <a:spcPts val="0"/>
              </a:spcAft>
              <a:buClr>
                <a:schemeClr val="dk1"/>
              </a:buClr>
              <a:buSzPts val="1200"/>
              <a:buFont typeface="Times New Roman"/>
              <a:buChar char="»"/>
              <a:defRPr sz="1200"/>
            </a:lvl7pPr>
            <a:lvl8pPr indent="-304800" lvl="7" marL="3657600" algn="l">
              <a:spcBef>
                <a:spcPts val="240"/>
              </a:spcBef>
              <a:spcAft>
                <a:spcPts val="0"/>
              </a:spcAft>
              <a:buClr>
                <a:schemeClr val="dk1"/>
              </a:buClr>
              <a:buSzPts val="1200"/>
              <a:buFont typeface="Times New Roman"/>
              <a:buChar char="»"/>
              <a:defRPr sz="1200"/>
            </a:lvl8pPr>
            <a:lvl9pPr indent="-304800" lvl="8" marL="4114800" algn="l">
              <a:spcBef>
                <a:spcPts val="240"/>
              </a:spcBef>
              <a:spcAft>
                <a:spcPts val="0"/>
              </a:spcAft>
              <a:buClr>
                <a:schemeClr val="dk1"/>
              </a:buClr>
              <a:buSzPts val="1200"/>
              <a:buFont typeface="Times New Roman"/>
              <a:buChar char="»"/>
              <a:defRPr sz="1200"/>
            </a:lvl9pPr>
          </a:lstStyle>
          <a:p/>
        </p:txBody>
      </p:sp>
      <p:sp>
        <p:nvSpPr>
          <p:cNvPr id="45" name="Google Shape;45;p7"/>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2194279" y="878417"/>
            <a:ext cx="39502643" cy="36576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
          <p:cNvSpPr txBox="1"/>
          <p:nvPr>
            <p:ph idx="1" type="body"/>
          </p:nvPr>
        </p:nvSpPr>
        <p:spPr>
          <a:xfrm>
            <a:off x="2194278" y="4912784"/>
            <a:ext cx="19392900" cy="2046817"/>
          </a:xfrm>
          <a:prstGeom prst="rect">
            <a:avLst/>
          </a:prstGeom>
          <a:noFill/>
          <a:ln>
            <a:noFill/>
          </a:ln>
        </p:spPr>
        <p:txBody>
          <a:bodyPr anchorCtr="0" anchor="b" bIns="213350" lIns="426700" spcFirstLastPara="1" rIns="426700" wrap="square" tIns="213350">
            <a:noAutofit/>
          </a:bodyPr>
          <a:lstStyle>
            <a:lvl1pPr indent="-228600" lvl="0" marL="457200" algn="l">
              <a:spcBef>
                <a:spcPts val="320"/>
              </a:spcBef>
              <a:spcAft>
                <a:spcPts val="0"/>
              </a:spcAft>
              <a:buClr>
                <a:schemeClr val="dk1"/>
              </a:buClr>
              <a:buSzPts val="1600"/>
              <a:buFont typeface="Times New Roman"/>
              <a:buNone/>
              <a:defRPr b="1" sz="1600"/>
            </a:lvl1pPr>
            <a:lvl2pPr indent="-228600" lvl="1" marL="914400" algn="l">
              <a:spcBef>
                <a:spcPts val="267"/>
              </a:spcBef>
              <a:spcAft>
                <a:spcPts val="0"/>
              </a:spcAft>
              <a:buClr>
                <a:schemeClr val="dk1"/>
              </a:buClr>
              <a:buSzPts val="1333"/>
              <a:buFont typeface="Times New Roman"/>
              <a:buNone/>
              <a:defRPr b="1" sz="1333"/>
            </a:lvl2pPr>
            <a:lvl3pPr indent="-228600" lvl="2" marL="1371600" algn="l">
              <a:spcBef>
                <a:spcPts val="240"/>
              </a:spcBef>
              <a:spcAft>
                <a:spcPts val="0"/>
              </a:spcAft>
              <a:buClr>
                <a:schemeClr val="dk1"/>
              </a:buClr>
              <a:buSzPts val="1200"/>
              <a:buFont typeface="Times New Roman"/>
              <a:buNone/>
              <a:defRPr b="1" sz="1200"/>
            </a:lvl3pPr>
            <a:lvl4pPr indent="-228600" lvl="3" marL="1828800" algn="l">
              <a:spcBef>
                <a:spcPts val="213"/>
              </a:spcBef>
              <a:spcAft>
                <a:spcPts val="0"/>
              </a:spcAft>
              <a:buClr>
                <a:schemeClr val="dk1"/>
              </a:buClr>
              <a:buSzPts val="1067"/>
              <a:buFont typeface="Times New Roman"/>
              <a:buNone/>
              <a:defRPr b="1" sz="1067"/>
            </a:lvl4pPr>
            <a:lvl5pPr indent="-228600" lvl="4" marL="2286000" algn="l">
              <a:spcBef>
                <a:spcPts val="213"/>
              </a:spcBef>
              <a:spcAft>
                <a:spcPts val="0"/>
              </a:spcAft>
              <a:buClr>
                <a:schemeClr val="dk1"/>
              </a:buClr>
              <a:buSzPts val="1067"/>
              <a:buFont typeface="Times New Roman"/>
              <a:buNone/>
              <a:defRPr b="1" sz="1067"/>
            </a:lvl5pPr>
            <a:lvl6pPr indent="-228600" lvl="5" marL="2743200" algn="l">
              <a:spcBef>
                <a:spcPts val="213"/>
              </a:spcBef>
              <a:spcAft>
                <a:spcPts val="0"/>
              </a:spcAft>
              <a:buClr>
                <a:schemeClr val="dk1"/>
              </a:buClr>
              <a:buSzPts val="1067"/>
              <a:buFont typeface="Times New Roman"/>
              <a:buNone/>
              <a:defRPr b="1" sz="1067"/>
            </a:lvl6pPr>
            <a:lvl7pPr indent="-228600" lvl="6" marL="3200400" algn="l">
              <a:spcBef>
                <a:spcPts val="213"/>
              </a:spcBef>
              <a:spcAft>
                <a:spcPts val="0"/>
              </a:spcAft>
              <a:buClr>
                <a:schemeClr val="dk1"/>
              </a:buClr>
              <a:buSzPts val="1067"/>
              <a:buFont typeface="Times New Roman"/>
              <a:buNone/>
              <a:defRPr b="1" sz="1067"/>
            </a:lvl7pPr>
            <a:lvl8pPr indent="-228600" lvl="7" marL="3657600" algn="l">
              <a:spcBef>
                <a:spcPts val="213"/>
              </a:spcBef>
              <a:spcAft>
                <a:spcPts val="0"/>
              </a:spcAft>
              <a:buClr>
                <a:schemeClr val="dk1"/>
              </a:buClr>
              <a:buSzPts val="1067"/>
              <a:buFont typeface="Times New Roman"/>
              <a:buNone/>
              <a:defRPr b="1" sz="1067"/>
            </a:lvl8pPr>
            <a:lvl9pPr indent="-228600" lvl="8" marL="4114800" algn="l">
              <a:spcBef>
                <a:spcPts val="213"/>
              </a:spcBef>
              <a:spcAft>
                <a:spcPts val="0"/>
              </a:spcAft>
              <a:buClr>
                <a:schemeClr val="dk1"/>
              </a:buClr>
              <a:buSzPts val="1067"/>
              <a:buFont typeface="Times New Roman"/>
              <a:buNone/>
              <a:defRPr b="1" sz="1067"/>
            </a:lvl9pPr>
          </a:lstStyle>
          <a:p/>
        </p:txBody>
      </p:sp>
      <p:sp>
        <p:nvSpPr>
          <p:cNvPr id="51" name="Google Shape;51;p8"/>
          <p:cNvSpPr txBox="1"/>
          <p:nvPr>
            <p:ph idx="2" type="body"/>
          </p:nvPr>
        </p:nvSpPr>
        <p:spPr>
          <a:xfrm>
            <a:off x="2194278" y="6959600"/>
            <a:ext cx="19392900" cy="12643908"/>
          </a:xfrm>
          <a:prstGeom prst="rect">
            <a:avLst/>
          </a:prstGeom>
          <a:noFill/>
          <a:ln>
            <a:noFill/>
          </a:ln>
        </p:spPr>
        <p:txBody>
          <a:bodyPr anchorCtr="0" anchor="t" bIns="213350" lIns="426700" spcFirstLastPara="1" rIns="426700" wrap="square" tIns="213350">
            <a:noAutofit/>
          </a:bodyPr>
          <a:lstStyle>
            <a:lvl1pPr indent="-330200" lvl="0" marL="457200" algn="l">
              <a:spcBef>
                <a:spcPts val="320"/>
              </a:spcBef>
              <a:spcAft>
                <a:spcPts val="0"/>
              </a:spcAft>
              <a:buClr>
                <a:schemeClr val="dk1"/>
              </a:buClr>
              <a:buSzPts val="1600"/>
              <a:buFont typeface="Times New Roman"/>
              <a:buChar char="•"/>
              <a:defRPr sz="1600"/>
            </a:lvl1pPr>
            <a:lvl2pPr indent="-313245" lvl="1" marL="914400" algn="l">
              <a:spcBef>
                <a:spcPts val="267"/>
              </a:spcBef>
              <a:spcAft>
                <a:spcPts val="0"/>
              </a:spcAft>
              <a:buClr>
                <a:schemeClr val="dk1"/>
              </a:buClr>
              <a:buSzPts val="1333"/>
              <a:buFont typeface="Times New Roman"/>
              <a:buChar char="–"/>
              <a:defRPr sz="1333"/>
            </a:lvl2pPr>
            <a:lvl3pPr indent="-304800" lvl="2" marL="1371600" algn="l">
              <a:spcBef>
                <a:spcPts val="240"/>
              </a:spcBef>
              <a:spcAft>
                <a:spcPts val="0"/>
              </a:spcAft>
              <a:buClr>
                <a:schemeClr val="dk1"/>
              </a:buClr>
              <a:buSzPts val="1200"/>
              <a:buFont typeface="Times New Roman"/>
              <a:buChar char="•"/>
              <a:defRPr sz="1200"/>
            </a:lvl3pPr>
            <a:lvl4pPr indent="-296354" lvl="3" marL="1828800" algn="l">
              <a:spcBef>
                <a:spcPts val="213"/>
              </a:spcBef>
              <a:spcAft>
                <a:spcPts val="0"/>
              </a:spcAft>
              <a:buClr>
                <a:schemeClr val="dk1"/>
              </a:buClr>
              <a:buSzPts val="1067"/>
              <a:buFont typeface="Times New Roman"/>
              <a:buChar char="–"/>
              <a:defRPr sz="1067"/>
            </a:lvl4pPr>
            <a:lvl5pPr indent="-296354" lvl="4" marL="2286000" algn="l">
              <a:spcBef>
                <a:spcPts val="213"/>
              </a:spcBef>
              <a:spcAft>
                <a:spcPts val="0"/>
              </a:spcAft>
              <a:buClr>
                <a:schemeClr val="dk1"/>
              </a:buClr>
              <a:buSzPts val="1067"/>
              <a:buFont typeface="Times New Roman"/>
              <a:buChar char="»"/>
              <a:defRPr sz="1067"/>
            </a:lvl5pPr>
            <a:lvl6pPr indent="-296354" lvl="5" marL="2743200" algn="l">
              <a:spcBef>
                <a:spcPts val="213"/>
              </a:spcBef>
              <a:spcAft>
                <a:spcPts val="0"/>
              </a:spcAft>
              <a:buClr>
                <a:schemeClr val="dk1"/>
              </a:buClr>
              <a:buSzPts val="1067"/>
              <a:buFont typeface="Times New Roman"/>
              <a:buChar char="»"/>
              <a:defRPr sz="1067"/>
            </a:lvl6pPr>
            <a:lvl7pPr indent="-296354" lvl="6" marL="3200400" algn="l">
              <a:spcBef>
                <a:spcPts val="213"/>
              </a:spcBef>
              <a:spcAft>
                <a:spcPts val="0"/>
              </a:spcAft>
              <a:buClr>
                <a:schemeClr val="dk1"/>
              </a:buClr>
              <a:buSzPts val="1067"/>
              <a:buFont typeface="Times New Roman"/>
              <a:buChar char="»"/>
              <a:defRPr sz="1067"/>
            </a:lvl7pPr>
            <a:lvl8pPr indent="-296354" lvl="7" marL="3657600" algn="l">
              <a:spcBef>
                <a:spcPts val="213"/>
              </a:spcBef>
              <a:spcAft>
                <a:spcPts val="0"/>
              </a:spcAft>
              <a:buClr>
                <a:schemeClr val="dk1"/>
              </a:buClr>
              <a:buSzPts val="1067"/>
              <a:buFont typeface="Times New Roman"/>
              <a:buChar char="»"/>
              <a:defRPr sz="1067"/>
            </a:lvl8pPr>
            <a:lvl9pPr indent="-296354" lvl="8" marL="4114800" algn="l">
              <a:spcBef>
                <a:spcPts val="213"/>
              </a:spcBef>
              <a:spcAft>
                <a:spcPts val="0"/>
              </a:spcAft>
              <a:buClr>
                <a:schemeClr val="dk1"/>
              </a:buClr>
              <a:buSzPts val="1067"/>
              <a:buFont typeface="Times New Roman"/>
              <a:buChar char="»"/>
              <a:defRPr sz="1067"/>
            </a:lvl9pPr>
          </a:lstStyle>
          <a:p/>
        </p:txBody>
      </p:sp>
      <p:sp>
        <p:nvSpPr>
          <p:cNvPr id="52" name="Google Shape;52;p8"/>
          <p:cNvSpPr txBox="1"/>
          <p:nvPr>
            <p:ph idx="3" type="body"/>
          </p:nvPr>
        </p:nvSpPr>
        <p:spPr>
          <a:xfrm>
            <a:off x="22295555" y="4912784"/>
            <a:ext cx="19401368" cy="2046817"/>
          </a:xfrm>
          <a:prstGeom prst="rect">
            <a:avLst/>
          </a:prstGeom>
          <a:noFill/>
          <a:ln>
            <a:noFill/>
          </a:ln>
        </p:spPr>
        <p:txBody>
          <a:bodyPr anchorCtr="0" anchor="b" bIns="213350" lIns="426700" spcFirstLastPara="1" rIns="426700" wrap="square" tIns="213350">
            <a:noAutofit/>
          </a:bodyPr>
          <a:lstStyle>
            <a:lvl1pPr indent="-228600" lvl="0" marL="457200" algn="l">
              <a:spcBef>
                <a:spcPts val="320"/>
              </a:spcBef>
              <a:spcAft>
                <a:spcPts val="0"/>
              </a:spcAft>
              <a:buClr>
                <a:schemeClr val="dk1"/>
              </a:buClr>
              <a:buSzPts val="1600"/>
              <a:buFont typeface="Times New Roman"/>
              <a:buNone/>
              <a:defRPr b="1" sz="1600"/>
            </a:lvl1pPr>
            <a:lvl2pPr indent="-228600" lvl="1" marL="914400" algn="l">
              <a:spcBef>
                <a:spcPts val="267"/>
              </a:spcBef>
              <a:spcAft>
                <a:spcPts val="0"/>
              </a:spcAft>
              <a:buClr>
                <a:schemeClr val="dk1"/>
              </a:buClr>
              <a:buSzPts val="1333"/>
              <a:buFont typeface="Times New Roman"/>
              <a:buNone/>
              <a:defRPr b="1" sz="1333"/>
            </a:lvl2pPr>
            <a:lvl3pPr indent="-228600" lvl="2" marL="1371600" algn="l">
              <a:spcBef>
                <a:spcPts val="240"/>
              </a:spcBef>
              <a:spcAft>
                <a:spcPts val="0"/>
              </a:spcAft>
              <a:buClr>
                <a:schemeClr val="dk1"/>
              </a:buClr>
              <a:buSzPts val="1200"/>
              <a:buFont typeface="Times New Roman"/>
              <a:buNone/>
              <a:defRPr b="1" sz="1200"/>
            </a:lvl3pPr>
            <a:lvl4pPr indent="-228600" lvl="3" marL="1828800" algn="l">
              <a:spcBef>
                <a:spcPts val="213"/>
              </a:spcBef>
              <a:spcAft>
                <a:spcPts val="0"/>
              </a:spcAft>
              <a:buClr>
                <a:schemeClr val="dk1"/>
              </a:buClr>
              <a:buSzPts val="1067"/>
              <a:buFont typeface="Times New Roman"/>
              <a:buNone/>
              <a:defRPr b="1" sz="1067"/>
            </a:lvl4pPr>
            <a:lvl5pPr indent="-228600" lvl="4" marL="2286000" algn="l">
              <a:spcBef>
                <a:spcPts val="213"/>
              </a:spcBef>
              <a:spcAft>
                <a:spcPts val="0"/>
              </a:spcAft>
              <a:buClr>
                <a:schemeClr val="dk1"/>
              </a:buClr>
              <a:buSzPts val="1067"/>
              <a:buFont typeface="Times New Roman"/>
              <a:buNone/>
              <a:defRPr b="1" sz="1067"/>
            </a:lvl5pPr>
            <a:lvl6pPr indent="-228600" lvl="5" marL="2743200" algn="l">
              <a:spcBef>
                <a:spcPts val="213"/>
              </a:spcBef>
              <a:spcAft>
                <a:spcPts val="0"/>
              </a:spcAft>
              <a:buClr>
                <a:schemeClr val="dk1"/>
              </a:buClr>
              <a:buSzPts val="1067"/>
              <a:buFont typeface="Times New Roman"/>
              <a:buNone/>
              <a:defRPr b="1" sz="1067"/>
            </a:lvl6pPr>
            <a:lvl7pPr indent="-228600" lvl="6" marL="3200400" algn="l">
              <a:spcBef>
                <a:spcPts val="213"/>
              </a:spcBef>
              <a:spcAft>
                <a:spcPts val="0"/>
              </a:spcAft>
              <a:buClr>
                <a:schemeClr val="dk1"/>
              </a:buClr>
              <a:buSzPts val="1067"/>
              <a:buFont typeface="Times New Roman"/>
              <a:buNone/>
              <a:defRPr b="1" sz="1067"/>
            </a:lvl7pPr>
            <a:lvl8pPr indent="-228600" lvl="7" marL="3657600" algn="l">
              <a:spcBef>
                <a:spcPts val="213"/>
              </a:spcBef>
              <a:spcAft>
                <a:spcPts val="0"/>
              </a:spcAft>
              <a:buClr>
                <a:schemeClr val="dk1"/>
              </a:buClr>
              <a:buSzPts val="1067"/>
              <a:buFont typeface="Times New Roman"/>
              <a:buNone/>
              <a:defRPr b="1" sz="1067"/>
            </a:lvl8pPr>
            <a:lvl9pPr indent="-228600" lvl="8" marL="4114800" algn="l">
              <a:spcBef>
                <a:spcPts val="213"/>
              </a:spcBef>
              <a:spcAft>
                <a:spcPts val="0"/>
              </a:spcAft>
              <a:buClr>
                <a:schemeClr val="dk1"/>
              </a:buClr>
              <a:buSzPts val="1067"/>
              <a:buFont typeface="Times New Roman"/>
              <a:buNone/>
              <a:defRPr b="1" sz="1067"/>
            </a:lvl9pPr>
          </a:lstStyle>
          <a:p/>
        </p:txBody>
      </p:sp>
      <p:sp>
        <p:nvSpPr>
          <p:cNvPr id="53" name="Google Shape;53;p8"/>
          <p:cNvSpPr txBox="1"/>
          <p:nvPr>
            <p:ph idx="4" type="body"/>
          </p:nvPr>
        </p:nvSpPr>
        <p:spPr>
          <a:xfrm>
            <a:off x="22295555" y="6959600"/>
            <a:ext cx="19401368" cy="12643908"/>
          </a:xfrm>
          <a:prstGeom prst="rect">
            <a:avLst/>
          </a:prstGeom>
          <a:noFill/>
          <a:ln>
            <a:noFill/>
          </a:ln>
        </p:spPr>
        <p:txBody>
          <a:bodyPr anchorCtr="0" anchor="t" bIns="213350" lIns="426700" spcFirstLastPara="1" rIns="426700" wrap="square" tIns="213350">
            <a:noAutofit/>
          </a:bodyPr>
          <a:lstStyle>
            <a:lvl1pPr indent="-330200" lvl="0" marL="457200" algn="l">
              <a:spcBef>
                <a:spcPts val="320"/>
              </a:spcBef>
              <a:spcAft>
                <a:spcPts val="0"/>
              </a:spcAft>
              <a:buClr>
                <a:schemeClr val="dk1"/>
              </a:buClr>
              <a:buSzPts val="1600"/>
              <a:buFont typeface="Times New Roman"/>
              <a:buChar char="•"/>
              <a:defRPr sz="1600"/>
            </a:lvl1pPr>
            <a:lvl2pPr indent="-313245" lvl="1" marL="914400" algn="l">
              <a:spcBef>
                <a:spcPts val="267"/>
              </a:spcBef>
              <a:spcAft>
                <a:spcPts val="0"/>
              </a:spcAft>
              <a:buClr>
                <a:schemeClr val="dk1"/>
              </a:buClr>
              <a:buSzPts val="1333"/>
              <a:buFont typeface="Times New Roman"/>
              <a:buChar char="–"/>
              <a:defRPr sz="1333"/>
            </a:lvl2pPr>
            <a:lvl3pPr indent="-304800" lvl="2" marL="1371600" algn="l">
              <a:spcBef>
                <a:spcPts val="240"/>
              </a:spcBef>
              <a:spcAft>
                <a:spcPts val="0"/>
              </a:spcAft>
              <a:buClr>
                <a:schemeClr val="dk1"/>
              </a:buClr>
              <a:buSzPts val="1200"/>
              <a:buFont typeface="Times New Roman"/>
              <a:buChar char="•"/>
              <a:defRPr sz="1200"/>
            </a:lvl3pPr>
            <a:lvl4pPr indent="-296354" lvl="3" marL="1828800" algn="l">
              <a:spcBef>
                <a:spcPts val="213"/>
              </a:spcBef>
              <a:spcAft>
                <a:spcPts val="0"/>
              </a:spcAft>
              <a:buClr>
                <a:schemeClr val="dk1"/>
              </a:buClr>
              <a:buSzPts val="1067"/>
              <a:buFont typeface="Times New Roman"/>
              <a:buChar char="–"/>
              <a:defRPr sz="1067"/>
            </a:lvl4pPr>
            <a:lvl5pPr indent="-296354" lvl="4" marL="2286000" algn="l">
              <a:spcBef>
                <a:spcPts val="213"/>
              </a:spcBef>
              <a:spcAft>
                <a:spcPts val="0"/>
              </a:spcAft>
              <a:buClr>
                <a:schemeClr val="dk1"/>
              </a:buClr>
              <a:buSzPts val="1067"/>
              <a:buFont typeface="Times New Roman"/>
              <a:buChar char="»"/>
              <a:defRPr sz="1067"/>
            </a:lvl5pPr>
            <a:lvl6pPr indent="-296354" lvl="5" marL="2743200" algn="l">
              <a:spcBef>
                <a:spcPts val="213"/>
              </a:spcBef>
              <a:spcAft>
                <a:spcPts val="0"/>
              </a:spcAft>
              <a:buClr>
                <a:schemeClr val="dk1"/>
              </a:buClr>
              <a:buSzPts val="1067"/>
              <a:buFont typeface="Times New Roman"/>
              <a:buChar char="»"/>
              <a:defRPr sz="1067"/>
            </a:lvl6pPr>
            <a:lvl7pPr indent="-296354" lvl="6" marL="3200400" algn="l">
              <a:spcBef>
                <a:spcPts val="213"/>
              </a:spcBef>
              <a:spcAft>
                <a:spcPts val="0"/>
              </a:spcAft>
              <a:buClr>
                <a:schemeClr val="dk1"/>
              </a:buClr>
              <a:buSzPts val="1067"/>
              <a:buFont typeface="Times New Roman"/>
              <a:buChar char="»"/>
              <a:defRPr sz="1067"/>
            </a:lvl7pPr>
            <a:lvl8pPr indent="-296354" lvl="7" marL="3657600" algn="l">
              <a:spcBef>
                <a:spcPts val="213"/>
              </a:spcBef>
              <a:spcAft>
                <a:spcPts val="0"/>
              </a:spcAft>
              <a:buClr>
                <a:schemeClr val="dk1"/>
              </a:buClr>
              <a:buSzPts val="1067"/>
              <a:buFont typeface="Times New Roman"/>
              <a:buChar char="»"/>
              <a:defRPr sz="1067"/>
            </a:lvl8pPr>
            <a:lvl9pPr indent="-296354" lvl="8" marL="4114800" algn="l">
              <a:spcBef>
                <a:spcPts val="213"/>
              </a:spcBef>
              <a:spcAft>
                <a:spcPts val="0"/>
              </a:spcAft>
              <a:buClr>
                <a:schemeClr val="dk1"/>
              </a:buClr>
              <a:buSzPts val="1067"/>
              <a:buFont typeface="Times New Roman"/>
              <a:buChar char="»"/>
              <a:defRPr sz="1067"/>
            </a:lvl9pPr>
          </a:lstStyle>
          <a:p/>
        </p:txBody>
      </p:sp>
      <p:sp>
        <p:nvSpPr>
          <p:cNvPr id="54" name="Google Shape;54;p8"/>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3294063" y="1950509"/>
            <a:ext cx="37303075" cy="36576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2194278" y="874184"/>
            <a:ext cx="14439900" cy="3717925"/>
          </a:xfrm>
          <a:prstGeom prst="rect">
            <a:avLst/>
          </a:prstGeom>
          <a:noFill/>
          <a:ln>
            <a:noFill/>
          </a:ln>
        </p:spPr>
        <p:txBody>
          <a:bodyPr anchorCtr="0" anchor="b" bIns="213350" lIns="426700" spcFirstLastPara="1" rIns="426700" wrap="square" tIns="213350">
            <a:noAutofit/>
          </a:bodyPr>
          <a:lstStyle>
            <a:lvl1pPr lvl="0" algn="l">
              <a:spcBef>
                <a:spcPts val="0"/>
              </a:spcBef>
              <a:spcAft>
                <a:spcPts val="0"/>
              </a:spcAft>
              <a:buSzPts val="1400"/>
              <a:buNone/>
              <a:defRPr b="1" sz="1333"/>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17160523" y="874184"/>
            <a:ext cx="24536400" cy="18729325"/>
          </a:xfrm>
          <a:prstGeom prst="rect">
            <a:avLst/>
          </a:prstGeom>
          <a:noFill/>
          <a:ln>
            <a:noFill/>
          </a:ln>
        </p:spPr>
        <p:txBody>
          <a:bodyPr anchorCtr="0" anchor="t" bIns="213350" lIns="426700" spcFirstLastPara="1" rIns="426700" wrap="square" tIns="213350">
            <a:noAutofit/>
          </a:bodyPr>
          <a:lstStyle>
            <a:lvl1pPr indent="-364045" lvl="0" marL="457200" algn="l">
              <a:spcBef>
                <a:spcPts val="427"/>
              </a:spcBef>
              <a:spcAft>
                <a:spcPts val="0"/>
              </a:spcAft>
              <a:buClr>
                <a:schemeClr val="dk1"/>
              </a:buClr>
              <a:buSzPts val="2133"/>
              <a:buFont typeface="Times New Roman"/>
              <a:buChar char="•"/>
              <a:defRPr sz="2133"/>
            </a:lvl1pPr>
            <a:lvl2pPr indent="-347154" lvl="1" marL="914400" algn="l">
              <a:spcBef>
                <a:spcPts val="373"/>
              </a:spcBef>
              <a:spcAft>
                <a:spcPts val="0"/>
              </a:spcAft>
              <a:buClr>
                <a:schemeClr val="dk1"/>
              </a:buClr>
              <a:buSzPts val="1867"/>
              <a:buFont typeface="Times New Roman"/>
              <a:buChar char="–"/>
              <a:defRPr sz="1867"/>
            </a:lvl2pPr>
            <a:lvl3pPr indent="-330200" lvl="2" marL="1371600" algn="l">
              <a:spcBef>
                <a:spcPts val="320"/>
              </a:spcBef>
              <a:spcAft>
                <a:spcPts val="0"/>
              </a:spcAft>
              <a:buClr>
                <a:schemeClr val="dk1"/>
              </a:buClr>
              <a:buSzPts val="1600"/>
              <a:buFont typeface="Times New Roman"/>
              <a:buChar char="•"/>
              <a:defRPr sz="1600"/>
            </a:lvl3pPr>
            <a:lvl4pPr indent="-313245" lvl="3" marL="1828800" algn="l">
              <a:spcBef>
                <a:spcPts val="267"/>
              </a:spcBef>
              <a:spcAft>
                <a:spcPts val="0"/>
              </a:spcAft>
              <a:buClr>
                <a:schemeClr val="dk1"/>
              </a:buClr>
              <a:buSzPts val="1333"/>
              <a:buFont typeface="Times New Roman"/>
              <a:buChar char="–"/>
              <a:defRPr sz="1333"/>
            </a:lvl4pPr>
            <a:lvl5pPr indent="-313245" lvl="4" marL="2286000" algn="l">
              <a:spcBef>
                <a:spcPts val="267"/>
              </a:spcBef>
              <a:spcAft>
                <a:spcPts val="0"/>
              </a:spcAft>
              <a:buClr>
                <a:schemeClr val="dk1"/>
              </a:buClr>
              <a:buSzPts val="1333"/>
              <a:buFont typeface="Times New Roman"/>
              <a:buChar char="»"/>
              <a:defRPr sz="1333"/>
            </a:lvl5pPr>
            <a:lvl6pPr indent="-313245" lvl="5" marL="2743200" algn="l">
              <a:spcBef>
                <a:spcPts val="267"/>
              </a:spcBef>
              <a:spcAft>
                <a:spcPts val="0"/>
              </a:spcAft>
              <a:buClr>
                <a:schemeClr val="dk1"/>
              </a:buClr>
              <a:buSzPts val="1333"/>
              <a:buFont typeface="Times New Roman"/>
              <a:buChar char="»"/>
              <a:defRPr sz="1333"/>
            </a:lvl6pPr>
            <a:lvl7pPr indent="-313245" lvl="6" marL="3200400" algn="l">
              <a:spcBef>
                <a:spcPts val="267"/>
              </a:spcBef>
              <a:spcAft>
                <a:spcPts val="0"/>
              </a:spcAft>
              <a:buClr>
                <a:schemeClr val="dk1"/>
              </a:buClr>
              <a:buSzPts val="1333"/>
              <a:buFont typeface="Times New Roman"/>
              <a:buChar char="»"/>
              <a:defRPr sz="1333"/>
            </a:lvl7pPr>
            <a:lvl8pPr indent="-313245" lvl="7" marL="3657600" algn="l">
              <a:spcBef>
                <a:spcPts val="267"/>
              </a:spcBef>
              <a:spcAft>
                <a:spcPts val="0"/>
              </a:spcAft>
              <a:buClr>
                <a:schemeClr val="dk1"/>
              </a:buClr>
              <a:buSzPts val="1333"/>
              <a:buFont typeface="Times New Roman"/>
              <a:buChar char="»"/>
              <a:defRPr sz="1333"/>
            </a:lvl8pPr>
            <a:lvl9pPr indent="-313245" lvl="8" marL="4114800" algn="l">
              <a:spcBef>
                <a:spcPts val="267"/>
              </a:spcBef>
              <a:spcAft>
                <a:spcPts val="0"/>
              </a:spcAft>
              <a:buClr>
                <a:schemeClr val="dk1"/>
              </a:buClr>
              <a:buSzPts val="1333"/>
              <a:buFont typeface="Times New Roman"/>
              <a:buChar char="»"/>
              <a:defRPr sz="1333"/>
            </a:lvl9pPr>
          </a:lstStyle>
          <a:p/>
        </p:txBody>
      </p:sp>
      <p:sp>
        <p:nvSpPr>
          <p:cNvPr id="65" name="Google Shape;65;p10"/>
          <p:cNvSpPr txBox="1"/>
          <p:nvPr>
            <p:ph idx="2" type="body"/>
          </p:nvPr>
        </p:nvSpPr>
        <p:spPr>
          <a:xfrm>
            <a:off x="2194278" y="4592109"/>
            <a:ext cx="14439900" cy="15011400"/>
          </a:xfrm>
          <a:prstGeom prst="rect">
            <a:avLst/>
          </a:prstGeom>
          <a:noFill/>
          <a:ln>
            <a:noFill/>
          </a:ln>
        </p:spPr>
        <p:txBody>
          <a:bodyPr anchorCtr="0" anchor="t" bIns="213350" lIns="426700" spcFirstLastPara="1" rIns="426700" wrap="square" tIns="213350">
            <a:noAutofit/>
          </a:bodyPr>
          <a:lstStyle>
            <a:lvl1pPr indent="-228600" lvl="0" marL="457200" algn="l">
              <a:spcBef>
                <a:spcPts val="187"/>
              </a:spcBef>
              <a:spcAft>
                <a:spcPts val="0"/>
              </a:spcAft>
              <a:buClr>
                <a:schemeClr val="dk1"/>
              </a:buClr>
              <a:buSzPts val="933"/>
              <a:buFont typeface="Times New Roman"/>
              <a:buNone/>
              <a:defRPr sz="933"/>
            </a:lvl1pPr>
            <a:lvl2pPr indent="-228600" lvl="1" marL="914400" algn="l">
              <a:spcBef>
                <a:spcPts val="160"/>
              </a:spcBef>
              <a:spcAft>
                <a:spcPts val="0"/>
              </a:spcAft>
              <a:buClr>
                <a:schemeClr val="dk1"/>
              </a:buClr>
              <a:buSzPts val="800"/>
              <a:buFont typeface="Times New Roman"/>
              <a:buNone/>
              <a:defRPr sz="800"/>
            </a:lvl2pPr>
            <a:lvl3pPr indent="-228600" lvl="2" marL="1371600" algn="l">
              <a:spcBef>
                <a:spcPts val="133"/>
              </a:spcBef>
              <a:spcAft>
                <a:spcPts val="0"/>
              </a:spcAft>
              <a:buClr>
                <a:schemeClr val="dk1"/>
              </a:buClr>
              <a:buSzPts val="667"/>
              <a:buFont typeface="Times New Roman"/>
              <a:buNone/>
              <a:defRPr sz="667"/>
            </a:lvl3pPr>
            <a:lvl4pPr indent="-228600" lvl="3" marL="1828800" algn="l">
              <a:spcBef>
                <a:spcPts val="120"/>
              </a:spcBef>
              <a:spcAft>
                <a:spcPts val="0"/>
              </a:spcAft>
              <a:buClr>
                <a:schemeClr val="dk1"/>
              </a:buClr>
              <a:buSzPts val="600"/>
              <a:buFont typeface="Times New Roman"/>
              <a:buNone/>
              <a:defRPr sz="600"/>
            </a:lvl4pPr>
            <a:lvl5pPr indent="-228600" lvl="4" marL="2286000" algn="l">
              <a:spcBef>
                <a:spcPts val="120"/>
              </a:spcBef>
              <a:spcAft>
                <a:spcPts val="0"/>
              </a:spcAft>
              <a:buClr>
                <a:schemeClr val="dk1"/>
              </a:buClr>
              <a:buSzPts val="600"/>
              <a:buFont typeface="Times New Roman"/>
              <a:buNone/>
              <a:defRPr sz="600"/>
            </a:lvl5pPr>
            <a:lvl6pPr indent="-228600" lvl="5" marL="2743200" algn="l">
              <a:spcBef>
                <a:spcPts val="120"/>
              </a:spcBef>
              <a:spcAft>
                <a:spcPts val="0"/>
              </a:spcAft>
              <a:buClr>
                <a:schemeClr val="dk1"/>
              </a:buClr>
              <a:buSzPts val="600"/>
              <a:buFont typeface="Times New Roman"/>
              <a:buNone/>
              <a:defRPr sz="600"/>
            </a:lvl6pPr>
            <a:lvl7pPr indent="-228600" lvl="6" marL="3200400" algn="l">
              <a:spcBef>
                <a:spcPts val="120"/>
              </a:spcBef>
              <a:spcAft>
                <a:spcPts val="0"/>
              </a:spcAft>
              <a:buClr>
                <a:schemeClr val="dk1"/>
              </a:buClr>
              <a:buSzPts val="600"/>
              <a:buFont typeface="Times New Roman"/>
              <a:buNone/>
              <a:defRPr sz="600"/>
            </a:lvl7pPr>
            <a:lvl8pPr indent="-228600" lvl="7" marL="3657600" algn="l">
              <a:spcBef>
                <a:spcPts val="120"/>
              </a:spcBef>
              <a:spcAft>
                <a:spcPts val="0"/>
              </a:spcAft>
              <a:buClr>
                <a:schemeClr val="dk1"/>
              </a:buClr>
              <a:buSzPts val="600"/>
              <a:buFont typeface="Times New Roman"/>
              <a:buNone/>
              <a:defRPr sz="600"/>
            </a:lvl8pPr>
            <a:lvl9pPr indent="-228600" lvl="8" marL="4114800" algn="l">
              <a:spcBef>
                <a:spcPts val="120"/>
              </a:spcBef>
              <a:spcAft>
                <a:spcPts val="0"/>
              </a:spcAft>
              <a:buClr>
                <a:schemeClr val="dk1"/>
              </a:buClr>
              <a:buSzPts val="600"/>
              <a:buFont typeface="Times New Roman"/>
              <a:buNone/>
              <a:defRPr sz="600"/>
            </a:lvl9pPr>
          </a:lstStyle>
          <a:p/>
        </p:txBody>
      </p:sp>
      <p:sp>
        <p:nvSpPr>
          <p:cNvPr id="66" name="Google Shape;66;p10"/>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8603546" y="15361710"/>
            <a:ext cx="26334157" cy="1813983"/>
          </a:xfrm>
          <a:prstGeom prst="rect">
            <a:avLst/>
          </a:prstGeom>
          <a:noFill/>
          <a:ln>
            <a:noFill/>
          </a:ln>
        </p:spPr>
        <p:txBody>
          <a:bodyPr anchorCtr="0" anchor="b" bIns="213350" lIns="426700" spcFirstLastPara="1" rIns="426700" wrap="square" tIns="213350">
            <a:noAutofit/>
          </a:bodyPr>
          <a:lstStyle>
            <a:lvl1pPr lvl="0" algn="l">
              <a:spcBef>
                <a:spcPts val="0"/>
              </a:spcBef>
              <a:spcAft>
                <a:spcPts val="0"/>
              </a:spcAft>
              <a:buSzPts val="1400"/>
              <a:buNone/>
              <a:defRPr b="1" sz="1333"/>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p:nvPr>
            <p:ph idx="2" type="pic"/>
          </p:nvPr>
        </p:nvSpPr>
        <p:spPr>
          <a:xfrm>
            <a:off x="8603546" y="1961092"/>
            <a:ext cx="26334157" cy="13166725"/>
          </a:xfrm>
          <a:prstGeom prst="rect">
            <a:avLst/>
          </a:prstGeom>
          <a:noFill/>
          <a:ln>
            <a:noFill/>
          </a:ln>
        </p:spPr>
      </p:sp>
      <p:sp>
        <p:nvSpPr>
          <p:cNvPr id="72" name="Google Shape;72;p11"/>
          <p:cNvSpPr txBox="1"/>
          <p:nvPr>
            <p:ph idx="1" type="body"/>
          </p:nvPr>
        </p:nvSpPr>
        <p:spPr>
          <a:xfrm>
            <a:off x="8603546" y="17175693"/>
            <a:ext cx="26334157" cy="2574925"/>
          </a:xfrm>
          <a:prstGeom prst="rect">
            <a:avLst/>
          </a:prstGeom>
          <a:noFill/>
          <a:ln>
            <a:noFill/>
          </a:ln>
        </p:spPr>
        <p:txBody>
          <a:bodyPr anchorCtr="0" anchor="t" bIns="213350" lIns="426700" spcFirstLastPara="1" rIns="426700" wrap="square" tIns="213350">
            <a:noAutofit/>
          </a:bodyPr>
          <a:lstStyle>
            <a:lvl1pPr indent="-228600" lvl="0" marL="457200" algn="l">
              <a:spcBef>
                <a:spcPts val="187"/>
              </a:spcBef>
              <a:spcAft>
                <a:spcPts val="0"/>
              </a:spcAft>
              <a:buClr>
                <a:schemeClr val="dk1"/>
              </a:buClr>
              <a:buSzPts val="933"/>
              <a:buFont typeface="Times New Roman"/>
              <a:buNone/>
              <a:defRPr sz="933"/>
            </a:lvl1pPr>
            <a:lvl2pPr indent="-228600" lvl="1" marL="914400" algn="l">
              <a:spcBef>
                <a:spcPts val="160"/>
              </a:spcBef>
              <a:spcAft>
                <a:spcPts val="0"/>
              </a:spcAft>
              <a:buClr>
                <a:schemeClr val="dk1"/>
              </a:buClr>
              <a:buSzPts val="800"/>
              <a:buFont typeface="Times New Roman"/>
              <a:buNone/>
              <a:defRPr sz="800"/>
            </a:lvl2pPr>
            <a:lvl3pPr indent="-228600" lvl="2" marL="1371600" algn="l">
              <a:spcBef>
                <a:spcPts val="133"/>
              </a:spcBef>
              <a:spcAft>
                <a:spcPts val="0"/>
              </a:spcAft>
              <a:buClr>
                <a:schemeClr val="dk1"/>
              </a:buClr>
              <a:buSzPts val="667"/>
              <a:buFont typeface="Times New Roman"/>
              <a:buNone/>
              <a:defRPr sz="667"/>
            </a:lvl3pPr>
            <a:lvl4pPr indent="-228600" lvl="3" marL="1828800" algn="l">
              <a:spcBef>
                <a:spcPts val="120"/>
              </a:spcBef>
              <a:spcAft>
                <a:spcPts val="0"/>
              </a:spcAft>
              <a:buClr>
                <a:schemeClr val="dk1"/>
              </a:buClr>
              <a:buSzPts val="600"/>
              <a:buFont typeface="Times New Roman"/>
              <a:buNone/>
              <a:defRPr sz="600"/>
            </a:lvl4pPr>
            <a:lvl5pPr indent="-228600" lvl="4" marL="2286000" algn="l">
              <a:spcBef>
                <a:spcPts val="120"/>
              </a:spcBef>
              <a:spcAft>
                <a:spcPts val="0"/>
              </a:spcAft>
              <a:buClr>
                <a:schemeClr val="dk1"/>
              </a:buClr>
              <a:buSzPts val="600"/>
              <a:buFont typeface="Times New Roman"/>
              <a:buNone/>
              <a:defRPr sz="600"/>
            </a:lvl5pPr>
            <a:lvl6pPr indent="-228600" lvl="5" marL="2743200" algn="l">
              <a:spcBef>
                <a:spcPts val="120"/>
              </a:spcBef>
              <a:spcAft>
                <a:spcPts val="0"/>
              </a:spcAft>
              <a:buClr>
                <a:schemeClr val="dk1"/>
              </a:buClr>
              <a:buSzPts val="600"/>
              <a:buFont typeface="Times New Roman"/>
              <a:buNone/>
              <a:defRPr sz="600"/>
            </a:lvl6pPr>
            <a:lvl7pPr indent="-228600" lvl="6" marL="3200400" algn="l">
              <a:spcBef>
                <a:spcPts val="120"/>
              </a:spcBef>
              <a:spcAft>
                <a:spcPts val="0"/>
              </a:spcAft>
              <a:buClr>
                <a:schemeClr val="dk1"/>
              </a:buClr>
              <a:buSzPts val="600"/>
              <a:buFont typeface="Times New Roman"/>
              <a:buNone/>
              <a:defRPr sz="600"/>
            </a:lvl7pPr>
            <a:lvl8pPr indent="-228600" lvl="7" marL="3657600" algn="l">
              <a:spcBef>
                <a:spcPts val="120"/>
              </a:spcBef>
              <a:spcAft>
                <a:spcPts val="0"/>
              </a:spcAft>
              <a:buClr>
                <a:schemeClr val="dk1"/>
              </a:buClr>
              <a:buSzPts val="600"/>
              <a:buFont typeface="Times New Roman"/>
              <a:buNone/>
              <a:defRPr sz="600"/>
            </a:lvl8pPr>
            <a:lvl9pPr indent="-228600" lvl="8" marL="4114800" algn="l">
              <a:spcBef>
                <a:spcPts val="120"/>
              </a:spcBef>
              <a:spcAft>
                <a:spcPts val="0"/>
              </a:spcAft>
              <a:buClr>
                <a:schemeClr val="dk1"/>
              </a:buClr>
              <a:buSzPts val="600"/>
              <a:buFont typeface="Times New Roman"/>
              <a:buNone/>
              <a:defRPr sz="600"/>
            </a:lvl9pPr>
          </a:lstStyle>
          <a:p/>
        </p:txBody>
      </p:sp>
      <p:sp>
        <p:nvSpPr>
          <p:cNvPr id="73" name="Google Shape;73;p11"/>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0094B3"/>
            </a:gs>
          </a:gsLst>
          <a:lin ang="5400000" scaled="0"/>
        </a:gra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294063" y="1950509"/>
            <a:ext cx="37303075" cy="3657600"/>
          </a:xfrm>
          <a:prstGeom prst="rect">
            <a:avLst/>
          </a:prstGeom>
          <a:noFill/>
          <a:ln>
            <a:noFill/>
          </a:ln>
        </p:spPr>
        <p:txBody>
          <a:bodyPr anchorCtr="0" anchor="ctr" bIns="213350" lIns="426700" spcFirstLastPara="1" rIns="426700" wrap="square" tIns="213350">
            <a:noAutofit/>
          </a:bodyPr>
          <a:lstStyle>
            <a:lvl1pPr lvl="0"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3667"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3294063" y="6339417"/>
            <a:ext cx="37303075" cy="13167782"/>
          </a:xfrm>
          <a:prstGeom prst="rect">
            <a:avLst/>
          </a:prstGeom>
          <a:noFill/>
          <a:ln>
            <a:noFill/>
          </a:ln>
        </p:spPr>
        <p:txBody>
          <a:bodyPr anchorCtr="0" anchor="t" bIns="213350" lIns="426700" spcFirstLastPara="1" rIns="426700" wrap="square" tIns="213350">
            <a:noAutofit/>
          </a:bodyPr>
          <a:lstStyle>
            <a:lvl1pPr indent="-859409" lvl="0" marL="457200" marR="0" rtl="0" algn="l">
              <a:spcBef>
                <a:spcPts val="1987"/>
              </a:spcBef>
              <a:spcAft>
                <a:spcPts val="0"/>
              </a:spcAft>
              <a:buClr>
                <a:schemeClr val="dk1"/>
              </a:buClr>
              <a:buSzPts val="9934"/>
              <a:buFont typeface="Times New Roman"/>
              <a:buChar char="•"/>
              <a:defRPr b="0" i="0" sz="9934" u="none" cap="none" strike="noStrike">
                <a:solidFill>
                  <a:schemeClr val="dk1"/>
                </a:solidFill>
                <a:latin typeface="Times New Roman"/>
                <a:ea typeface="Times New Roman"/>
                <a:cs typeface="Times New Roman"/>
                <a:sym typeface="Times New Roman"/>
              </a:defRPr>
            </a:lvl1pPr>
            <a:lvl2pPr indent="-783209" lvl="1" marL="914400" marR="0" rtl="0" algn="l">
              <a:spcBef>
                <a:spcPts val="1747"/>
              </a:spcBef>
              <a:spcAft>
                <a:spcPts val="0"/>
              </a:spcAft>
              <a:buClr>
                <a:schemeClr val="dk1"/>
              </a:buClr>
              <a:buSzPts val="8734"/>
              <a:buFont typeface="Times New Roman"/>
              <a:buChar char="–"/>
              <a:defRPr b="0" i="0" sz="8734" u="none" cap="none" strike="noStrike">
                <a:solidFill>
                  <a:schemeClr val="dk1"/>
                </a:solidFill>
                <a:latin typeface="Times New Roman"/>
                <a:ea typeface="Times New Roman"/>
                <a:cs typeface="Times New Roman"/>
                <a:sym typeface="Times New Roman"/>
              </a:defRPr>
            </a:lvl2pPr>
            <a:lvl3pPr indent="-702754" lvl="2" marL="1371600" marR="0" rtl="0" algn="l">
              <a:spcBef>
                <a:spcPts val="1493"/>
              </a:spcBef>
              <a:spcAft>
                <a:spcPts val="0"/>
              </a:spcAft>
              <a:buClr>
                <a:schemeClr val="dk1"/>
              </a:buClr>
              <a:buSzPts val="7467"/>
              <a:buFont typeface="Times New Roman"/>
              <a:buChar char="•"/>
              <a:defRPr b="0" i="0" sz="7467" u="none" cap="none" strike="noStrike">
                <a:solidFill>
                  <a:schemeClr val="dk1"/>
                </a:solidFill>
                <a:latin typeface="Times New Roman"/>
                <a:ea typeface="Times New Roman"/>
                <a:cs typeface="Times New Roman"/>
                <a:sym typeface="Times New Roman"/>
              </a:defRPr>
            </a:lvl3pPr>
            <a:lvl4pPr indent="-622300" lvl="3" marL="1828800" marR="0" rtl="0" algn="l">
              <a:spcBef>
                <a:spcPts val="1240"/>
              </a:spcBef>
              <a:spcAft>
                <a:spcPts val="0"/>
              </a:spcAft>
              <a:buClr>
                <a:schemeClr val="dk1"/>
              </a:buClr>
              <a:buSzPts val="6200"/>
              <a:buFont typeface="Times New Roman"/>
              <a:buChar char="–"/>
              <a:defRPr b="0" i="0" sz="6200" u="none" cap="none" strike="noStrike">
                <a:solidFill>
                  <a:schemeClr val="dk1"/>
                </a:solidFill>
                <a:latin typeface="Times New Roman"/>
                <a:ea typeface="Times New Roman"/>
                <a:cs typeface="Times New Roman"/>
                <a:sym typeface="Times New Roman"/>
              </a:defRPr>
            </a:lvl4pPr>
            <a:lvl5pPr indent="-622300" lvl="4" marL="2286000" marR="0" rtl="0" algn="l">
              <a:spcBef>
                <a:spcPts val="1240"/>
              </a:spcBef>
              <a:spcAft>
                <a:spcPts val="0"/>
              </a:spcAft>
              <a:buClr>
                <a:schemeClr val="dk1"/>
              </a:buClr>
              <a:buSzPts val="6200"/>
              <a:buFont typeface="Times New Roman"/>
              <a:buChar char="»"/>
              <a:defRPr b="0" i="0" sz="6200" u="none" cap="none" strike="noStrike">
                <a:solidFill>
                  <a:schemeClr val="dk1"/>
                </a:solidFill>
                <a:latin typeface="Times New Roman"/>
                <a:ea typeface="Times New Roman"/>
                <a:cs typeface="Times New Roman"/>
                <a:sym typeface="Times New Roman"/>
              </a:defRPr>
            </a:lvl5pPr>
            <a:lvl6pPr indent="-622300" lvl="5" marL="2743200" marR="0" rtl="0" algn="l">
              <a:spcBef>
                <a:spcPts val="1240"/>
              </a:spcBef>
              <a:spcAft>
                <a:spcPts val="0"/>
              </a:spcAft>
              <a:buClr>
                <a:schemeClr val="dk1"/>
              </a:buClr>
              <a:buSzPts val="6200"/>
              <a:buFont typeface="Times New Roman"/>
              <a:buChar char="»"/>
              <a:defRPr b="0" i="0" sz="6200" u="none" cap="none" strike="noStrike">
                <a:solidFill>
                  <a:schemeClr val="dk1"/>
                </a:solidFill>
                <a:latin typeface="Times New Roman"/>
                <a:ea typeface="Times New Roman"/>
                <a:cs typeface="Times New Roman"/>
                <a:sym typeface="Times New Roman"/>
              </a:defRPr>
            </a:lvl6pPr>
            <a:lvl7pPr indent="-622300" lvl="6" marL="3200400" marR="0" rtl="0" algn="l">
              <a:spcBef>
                <a:spcPts val="1240"/>
              </a:spcBef>
              <a:spcAft>
                <a:spcPts val="0"/>
              </a:spcAft>
              <a:buClr>
                <a:schemeClr val="dk1"/>
              </a:buClr>
              <a:buSzPts val="6200"/>
              <a:buFont typeface="Times New Roman"/>
              <a:buChar char="»"/>
              <a:defRPr b="0" i="0" sz="6200" u="none" cap="none" strike="noStrike">
                <a:solidFill>
                  <a:schemeClr val="dk1"/>
                </a:solidFill>
                <a:latin typeface="Times New Roman"/>
                <a:ea typeface="Times New Roman"/>
                <a:cs typeface="Times New Roman"/>
                <a:sym typeface="Times New Roman"/>
              </a:defRPr>
            </a:lvl7pPr>
            <a:lvl8pPr indent="-622300" lvl="7" marL="3657600" marR="0" rtl="0" algn="l">
              <a:spcBef>
                <a:spcPts val="1240"/>
              </a:spcBef>
              <a:spcAft>
                <a:spcPts val="0"/>
              </a:spcAft>
              <a:buClr>
                <a:schemeClr val="dk1"/>
              </a:buClr>
              <a:buSzPts val="6200"/>
              <a:buFont typeface="Times New Roman"/>
              <a:buChar char="»"/>
              <a:defRPr b="0" i="0" sz="6200" u="none" cap="none" strike="noStrike">
                <a:solidFill>
                  <a:schemeClr val="dk1"/>
                </a:solidFill>
                <a:latin typeface="Times New Roman"/>
                <a:ea typeface="Times New Roman"/>
                <a:cs typeface="Times New Roman"/>
                <a:sym typeface="Times New Roman"/>
              </a:defRPr>
            </a:lvl8pPr>
            <a:lvl9pPr indent="-622300" lvl="8" marL="4114800" marR="0" rtl="0" algn="l">
              <a:spcBef>
                <a:spcPts val="1240"/>
              </a:spcBef>
              <a:spcAft>
                <a:spcPts val="0"/>
              </a:spcAft>
              <a:buClr>
                <a:schemeClr val="dk1"/>
              </a:buClr>
              <a:buSzPts val="6200"/>
              <a:buFont typeface="Times New Roman"/>
              <a:buChar char="»"/>
              <a:defRPr b="0" i="0" sz="62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3294063" y="19995093"/>
            <a:ext cx="9144000" cy="1462617"/>
          </a:xfrm>
          <a:prstGeom prst="rect">
            <a:avLst/>
          </a:prstGeom>
          <a:noFill/>
          <a:ln>
            <a:noFill/>
          </a:ln>
        </p:spPr>
        <p:txBody>
          <a:bodyPr anchorCtr="0" anchor="t" bIns="213350" lIns="426700" spcFirstLastPara="1" rIns="426700" wrap="square" tIns="213350">
            <a:noAutofit/>
          </a:bodyPr>
          <a:lstStyle>
            <a:lvl1pPr lvl="0" marR="0" rtl="0" algn="l">
              <a:spcBef>
                <a:spcPts val="0"/>
              </a:spcBef>
              <a:spcAft>
                <a:spcPts val="0"/>
              </a:spcAft>
              <a:buSzPts val="1400"/>
              <a:buNone/>
              <a:defRPr b="0" i="0" sz="4334"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2"/>
          <p:cNvSpPr txBox="1"/>
          <p:nvPr>
            <p:ph idx="11" type="ftr"/>
          </p:nvPr>
        </p:nvSpPr>
        <p:spPr>
          <a:xfrm>
            <a:off x="14993938" y="19995093"/>
            <a:ext cx="13903325" cy="1462617"/>
          </a:xfrm>
          <a:prstGeom prst="rect">
            <a:avLst/>
          </a:prstGeom>
          <a:noFill/>
          <a:ln>
            <a:noFill/>
          </a:ln>
        </p:spPr>
        <p:txBody>
          <a:bodyPr anchorCtr="0" anchor="t" bIns="213350" lIns="426700" spcFirstLastPara="1" rIns="426700" wrap="square" tIns="213350">
            <a:noAutofit/>
          </a:bodyPr>
          <a:lstStyle>
            <a:lvl1pPr lvl="0" marR="0" rtl="0" algn="ctr">
              <a:spcBef>
                <a:spcPts val="0"/>
              </a:spcBef>
              <a:spcAft>
                <a:spcPts val="0"/>
              </a:spcAft>
              <a:buSzPts val="1400"/>
              <a:buNone/>
              <a:defRPr b="0" i="0" sz="4334"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2" type="sldNum"/>
          </p:nvPr>
        </p:nvSpPr>
        <p:spPr>
          <a:xfrm>
            <a:off x="31453138" y="19995093"/>
            <a:ext cx="9144000" cy="1462617"/>
          </a:xfrm>
          <a:prstGeom prst="rect">
            <a:avLst/>
          </a:prstGeom>
          <a:noFill/>
          <a:ln>
            <a:noFill/>
          </a:ln>
        </p:spPr>
        <p:txBody>
          <a:bodyPr anchorCtr="0" anchor="t" bIns="213350" lIns="426700" spcFirstLastPara="1" rIns="426700" wrap="square" tIns="213350">
            <a:noAutofit/>
          </a:bodyPr>
          <a:lstStyle>
            <a:lvl1pPr indent="0" lvl="0"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4334"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1">
            <a:alphaModFix/>
          </a:blip>
          <a:srcRect b="0" l="0" r="0" t="0"/>
          <a:stretch/>
        </p:blipFill>
        <p:spPr>
          <a:xfrm rot="-5400000">
            <a:off x="-11074400" y="10972800"/>
            <a:ext cx="14274800" cy="3937000"/>
          </a:xfrm>
          <a:prstGeom prst="rect">
            <a:avLst/>
          </a:prstGeom>
          <a:noFill/>
          <a:ln>
            <a:noFill/>
          </a:ln>
        </p:spPr>
      </p:pic>
      <p:pic>
        <p:nvPicPr>
          <p:cNvPr id="16" name="Google Shape;16;p2"/>
          <p:cNvPicPr preferRelativeResize="0"/>
          <p:nvPr/>
        </p:nvPicPr>
        <p:blipFill rotWithShape="1">
          <a:blip r:embed="rId1">
            <a:alphaModFix/>
          </a:blip>
          <a:srcRect b="0" l="0" r="0" t="0"/>
          <a:stretch/>
        </p:blipFill>
        <p:spPr>
          <a:xfrm rot="5400000">
            <a:off x="40690800" y="10972800"/>
            <a:ext cx="14274800" cy="3937000"/>
          </a:xfrm>
          <a:prstGeom prst="rect">
            <a:avLst/>
          </a:prstGeom>
          <a:noFill/>
          <a:ln>
            <a:noFill/>
          </a:ln>
        </p:spPr>
      </p:pic>
      <p:pic>
        <p:nvPicPr>
          <p:cNvPr id="17" name="Google Shape;17;p2"/>
          <p:cNvPicPr preferRelativeResize="0"/>
          <p:nvPr/>
        </p:nvPicPr>
        <p:blipFill rotWithShape="1">
          <a:blip r:embed="rId2">
            <a:alphaModFix/>
          </a:blip>
          <a:srcRect b="0" l="0" r="0" t="0"/>
          <a:stretch/>
        </p:blipFill>
        <p:spPr>
          <a:xfrm>
            <a:off x="6953250" y="22453600"/>
            <a:ext cx="29984700" cy="1460500"/>
          </a:xfrm>
          <a:prstGeom prst="rect">
            <a:avLst/>
          </a:prstGeom>
          <a:noFill/>
          <a:ln>
            <a:noFill/>
          </a:ln>
        </p:spPr>
      </p:pic>
      <p:sp>
        <p:nvSpPr>
          <p:cNvPr id="18" name="Google Shape;18;p2"/>
          <p:cNvSpPr/>
          <p:nvPr/>
        </p:nvSpPr>
        <p:spPr>
          <a:xfrm>
            <a:off x="6953250" y="230251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600" u="none" cap="none" strike="noStrike">
                <a:solidFill>
                  <a:srgbClr val="808080"/>
                </a:solidFill>
                <a:latin typeface="Times New Roman"/>
                <a:ea typeface="Times New Roman"/>
                <a:cs typeface="Times New Roman"/>
                <a:sym typeface="Times New Roman"/>
              </a:rPr>
              <a:t>Template ID: persuadingsapphire  Size: 48x24</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1482A5"/>
            </a:gs>
          </a:gsLst>
          <a:lin ang="5400000" scaled="0"/>
        </a:gradFill>
      </p:bgPr>
    </p:bg>
    <p:spTree>
      <p:nvGrpSpPr>
        <p:cNvPr id="92" name="Shape 92"/>
        <p:cNvGrpSpPr/>
        <p:nvPr/>
      </p:nvGrpSpPr>
      <p:grpSpPr>
        <a:xfrm>
          <a:off x="0" y="0"/>
          <a:ext cx="0" cy="0"/>
          <a:chOff x="0" y="0"/>
          <a:chExt cx="0" cy="0"/>
        </a:xfrm>
      </p:grpSpPr>
      <p:sp>
        <p:nvSpPr>
          <p:cNvPr id="93" name="Google Shape;93;p1"/>
          <p:cNvSpPr txBox="1"/>
          <p:nvPr/>
        </p:nvSpPr>
        <p:spPr>
          <a:xfrm>
            <a:off x="763639" y="923679"/>
            <a:ext cx="42594160" cy="1831290"/>
          </a:xfrm>
          <a:prstGeom prst="rect">
            <a:avLst/>
          </a:prstGeom>
          <a:noFill/>
          <a:ln>
            <a:noFill/>
          </a:ln>
        </p:spPr>
        <p:txBody>
          <a:bodyPr anchorCtr="0" anchor="t" bIns="42650" lIns="85325" spcFirstLastPara="1" rIns="85325" wrap="square" tIns="42650">
            <a:noAutofit/>
          </a:bodyPr>
          <a:lstStyle/>
          <a:p>
            <a:pPr indent="0" lvl="0" marL="0" marR="0" rtl="0" algn="ctr">
              <a:spcBef>
                <a:spcPts val="0"/>
              </a:spcBef>
              <a:spcAft>
                <a:spcPts val="0"/>
              </a:spcAft>
              <a:buClr>
                <a:srgbClr val="235078"/>
              </a:buClr>
              <a:buSzPts val="7200"/>
              <a:buFont typeface="Libre Baskerville"/>
              <a:buNone/>
            </a:pPr>
            <a:r>
              <a:rPr b="0" i="0" lang="en-US" sz="7200" u="none" cap="none" strike="noStrike">
                <a:solidFill>
                  <a:srgbClr val="235078"/>
                </a:solidFill>
                <a:latin typeface="Libre Baskerville"/>
                <a:ea typeface="Libre Baskerville"/>
                <a:cs typeface="Libre Baskerville"/>
                <a:sym typeface="Libre Baskerville"/>
              </a:rPr>
              <a:t>Impact of Economic Growth and Education </a:t>
            </a:r>
            <a:r>
              <a:rPr lang="en-US" sz="7200">
                <a:solidFill>
                  <a:srgbClr val="235078"/>
                </a:solidFill>
                <a:latin typeface="Libre Baskerville"/>
                <a:ea typeface="Libre Baskerville"/>
                <a:cs typeface="Libre Baskerville"/>
                <a:sym typeface="Libre Baskerville"/>
              </a:rPr>
              <a:t>i</a:t>
            </a:r>
            <a:r>
              <a:rPr b="0" i="0" lang="en-US" sz="7200" u="none" cap="none" strike="noStrike">
                <a:solidFill>
                  <a:srgbClr val="235078"/>
                </a:solidFill>
                <a:latin typeface="Libre Baskerville"/>
                <a:ea typeface="Libre Baskerville"/>
                <a:cs typeface="Libre Baskerville"/>
                <a:sym typeface="Libre Baskerville"/>
              </a:rPr>
              <a:t>n Infant Mortality in the 21st Century</a:t>
            </a:r>
            <a:endParaRPr/>
          </a:p>
        </p:txBody>
      </p:sp>
      <p:sp>
        <p:nvSpPr>
          <p:cNvPr id="94" name="Google Shape;94;p1"/>
          <p:cNvSpPr txBox="1"/>
          <p:nvPr/>
        </p:nvSpPr>
        <p:spPr>
          <a:xfrm>
            <a:off x="1143000" y="2504527"/>
            <a:ext cx="28384500" cy="655564"/>
          </a:xfrm>
          <a:prstGeom prst="rect">
            <a:avLst/>
          </a:prstGeom>
          <a:noFill/>
          <a:ln>
            <a:noFill/>
          </a:ln>
        </p:spPr>
        <p:txBody>
          <a:bodyPr anchorCtr="0" anchor="t" bIns="42650" lIns="85325" spcFirstLastPara="1" rIns="85325" wrap="square" tIns="42650">
            <a:spAutoFit/>
          </a:bodyPr>
          <a:lstStyle/>
          <a:p>
            <a:pPr indent="0" lvl="0" marL="0" marR="0" rtl="0" algn="ctr">
              <a:spcBef>
                <a:spcPts val="0"/>
              </a:spcBef>
              <a:spcAft>
                <a:spcPts val="0"/>
              </a:spcAft>
              <a:buClr>
                <a:srgbClr val="1482A5"/>
              </a:buClr>
              <a:buSzPts val="3700"/>
              <a:buFont typeface="Arial"/>
              <a:buNone/>
            </a:pPr>
            <a:r>
              <a:rPr b="0" i="0" lang="en-US" sz="3700" u="none" cap="none" strike="noStrike">
                <a:solidFill>
                  <a:srgbClr val="1482A5"/>
                </a:solidFill>
                <a:latin typeface="Montserrat Light"/>
                <a:ea typeface="Montserrat Light"/>
                <a:cs typeface="Montserrat Light"/>
                <a:sym typeface="Montserrat Light"/>
              </a:rPr>
              <a:t>Carlos Chávez, Yohana Sandoval, Daniel Durán, Elder Giraldo, Fernán Marsiglia, Juan Álzate, Marta Ordoñez.</a:t>
            </a:r>
            <a:endParaRPr/>
          </a:p>
        </p:txBody>
      </p:sp>
      <p:sp>
        <p:nvSpPr>
          <p:cNvPr id="95" name="Google Shape;95;p1"/>
          <p:cNvSpPr/>
          <p:nvPr/>
        </p:nvSpPr>
        <p:spPr>
          <a:xfrm>
            <a:off x="533400" y="5163445"/>
            <a:ext cx="10130503" cy="3804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96" name="Google Shape;96;p1"/>
          <p:cNvSpPr/>
          <p:nvPr/>
        </p:nvSpPr>
        <p:spPr>
          <a:xfrm>
            <a:off x="10972800" y="5163450"/>
            <a:ext cx="21945600" cy="16553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97" name="Google Shape;97;p1"/>
          <p:cNvSpPr/>
          <p:nvPr/>
        </p:nvSpPr>
        <p:spPr>
          <a:xfrm>
            <a:off x="33227296" y="5163444"/>
            <a:ext cx="10130503" cy="6355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98" name="Google Shape;98;p1"/>
          <p:cNvSpPr/>
          <p:nvPr/>
        </p:nvSpPr>
        <p:spPr>
          <a:xfrm>
            <a:off x="550806" y="9228923"/>
            <a:ext cx="10130503" cy="48461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99" name="Google Shape;99;p1"/>
          <p:cNvSpPr/>
          <p:nvPr/>
        </p:nvSpPr>
        <p:spPr>
          <a:xfrm>
            <a:off x="567453" y="14306874"/>
            <a:ext cx="10130503" cy="740007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100" name="Google Shape;100;p1"/>
          <p:cNvSpPr/>
          <p:nvPr/>
        </p:nvSpPr>
        <p:spPr>
          <a:xfrm>
            <a:off x="33227300" y="11718000"/>
            <a:ext cx="10130400" cy="6546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101" name="Google Shape;101;p1"/>
          <p:cNvSpPr txBox="1"/>
          <p:nvPr/>
        </p:nvSpPr>
        <p:spPr>
          <a:xfrm>
            <a:off x="747975" y="6040702"/>
            <a:ext cx="9669900" cy="2801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1482A5"/>
                </a:solidFill>
                <a:latin typeface="Montserrat Light"/>
                <a:ea typeface="Montserrat Light"/>
                <a:cs typeface="Montserrat Light"/>
                <a:sym typeface="Montserrat Light"/>
              </a:rPr>
              <a:t>Economic growth and education may reflect the effects of other socio-economic variables that may also be related to mortality. For this reason, it is important to conduct comprehensive and interdisciplinary analysis that consider as much information as possible. Such information can be relevant to governmental decision-making on the direction of each country and/or region. This can enable the design and implementation of public policies aligned with the needs of the population and the objectives and goals of sustainable development</a:t>
            </a:r>
            <a:endParaRPr b="0" i="0" sz="1600" u="none" cap="none" strike="noStrike">
              <a:solidFill>
                <a:srgbClr val="1482A5"/>
              </a:solidFill>
              <a:latin typeface="Montserrat Light"/>
              <a:ea typeface="Montserrat Light"/>
              <a:cs typeface="Montserrat Light"/>
              <a:sym typeface="Montserrat Light"/>
            </a:endParaRPr>
          </a:p>
          <a:p>
            <a:pPr indent="0" lvl="0" marL="0" marR="0" rtl="0" algn="l">
              <a:spcBef>
                <a:spcPts val="0"/>
              </a:spcBef>
              <a:spcAft>
                <a:spcPts val="0"/>
              </a:spcAft>
              <a:buNone/>
            </a:pPr>
            <a:r>
              <a:t/>
            </a:r>
            <a:endParaRPr b="0" i="0" sz="1600" u="none" cap="none" strike="noStrike">
              <a:solidFill>
                <a:srgbClr val="1482A5"/>
              </a:solidFill>
              <a:latin typeface="Montserrat Light"/>
              <a:ea typeface="Montserrat Light"/>
              <a:cs typeface="Montserrat Light"/>
              <a:sym typeface="Montserrat Light"/>
            </a:endParaRPr>
          </a:p>
        </p:txBody>
      </p:sp>
      <p:sp>
        <p:nvSpPr>
          <p:cNvPr id="102" name="Google Shape;102;p1"/>
          <p:cNvSpPr txBox="1"/>
          <p:nvPr/>
        </p:nvSpPr>
        <p:spPr>
          <a:xfrm>
            <a:off x="763638" y="5309701"/>
            <a:ext cx="9669900" cy="6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700" u="none" cap="none" strike="noStrike">
                <a:solidFill>
                  <a:srgbClr val="235078"/>
                </a:solidFill>
                <a:latin typeface="Libre Baskerville"/>
                <a:ea typeface="Libre Baskerville"/>
                <a:cs typeface="Libre Baskerville"/>
                <a:sym typeface="Libre Baskerville"/>
              </a:rPr>
              <a:t>Background</a:t>
            </a:r>
            <a:endParaRPr sz="1500"/>
          </a:p>
        </p:txBody>
      </p:sp>
      <p:sp>
        <p:nvSpPr>
          <p:cNvPr id="103" name="Google Shape;103;p1"/>
          <p:cNvSpPr/>
          <p:nvPr/>
        </p:nvSpPr>
        <p:spPr>
          <a:xfrm>
            <a:off x="33227300" y="18559700"/>
            <a:ext cx="10130400" cy="31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p:txBody>
      </p:sp>
      <p:sp>
        <p:nvSpPr>
          <p:cNvPr id="104" name="Google Shape;104;p1"/>
          <p:cNvSpPr txBox="1"/>
          <p:nvPr/>
        </p:nvSpPr>
        <p:spPr>
          <a:xfrm>
            <a:off x="33681169" y="20166030"/>
            <a:ext cx="932308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1482A5"/>
                </a:solidFill>
                <a:latin typeface="Montserrat Light"/>
                <a:ea typeface="Montserrat Light"/>
                <a:cs typeface="Montserrat Light"/>
                <a:sym typeface="Montserrat Light"/>
              </a:rPr>
              <a:t>Infant mortality is inversely proportional to the income level of the country or region. In turn, the countries or regions with the highest pupil-teacher ratio tend to reduce the cases of infant mortality.</a:t>
            </a:r>
            <a:endParaRPr/>
          </a:p>
        </p:txBody>
      </p:sp>
      <p:sp>
        <p:nvSpPr>
          <p:cNvPr id="105" name="Google Shape;105;p1"/>
          <p:cNvSpPr txBox="1"/>
          <p:nvPr/>
        </p:nvSpPr>
        <p:spPr>
          <a:xfrm>
            <a:off x="33457536" y="19354800"/>
            <a:ext cx="96700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235078"/>
                </a:solidFill>
                <a:latin typeface="Libre Baskerville"/>
                <a:ea typeface="Libre Baskerville"/>
                <a:cs typeface="Libre Baskerville"/>
                <a:sym typeface="Libre Baskerville"/>
              </a:rPr>
              <a:t>Acknowledgements</a:t>
            </a:r>
            <a:endParaRPr b="0" i="0" sz="2400" u="none" cap="none" strike="noStrike">
              <a:solidFill>
                <a:srgbClr val="235078"/>
              </a:solidFill>
              <a:latin typeface="Libre Baskerville"/>
              <a:ea typeface="Libre Baskerville"/>
              <a:cs typeface="Libre Baskerville"/>
              <a:sym typeface="Libre Baskerville"/>
            </a:endParaRPr>
          </a:p>
        </p:txBody>
      </p:sp>
      <p:sp>
        <p:nvSpPr>
          <p:cNvPr id="106" name="Google Shape;106;p1"/>
          <p:cNvSpPr txBox="1"/>
          <p:nvPr/>
        </p:nvSpPr>
        <p:spPr>
          <a:xfrm>
            <a:off x="33681170" y="6144367"/>
            <a:ext cx="9067030" cy="54476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2000" u="none" cap="none" strike="noStrike">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t/>
            </a:r>
            <a:endParaRPr b="0" i="0" sz="2000" u="none" cap="none" strike="noStrike">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rPr b="0" i="0" lang="en-US" sz="2000" u="none" cap="none" strike="noStrike">
                <a:solidFill>
                  <a:srgbClr val="1482A5"/>
                </a:solidFill>
                <a:latin typeface="Montserrat Light"/>
                <a:ea typeface="Montserrat Light"/>
                <a:cs typeface="Montserrat Light"/>
                <a:sym typeface="Montserrat Light"/>
              </a:rPr>
              <a:t>The correlation matrix revealed that:</a:t>
            </a:r>
            <a:endParaRPr/>
          </a:p>
          <a:p>
            <a:pPr indent="0" lvl="0" marL="0" marR="0" rtl="0" algn="just">
              <a:spcBef>
                <a:spcPts val="0"/>
              </a:spcBef>
              <a:spcAft>
                <a:spcPts val="0"/>
              </a:spcAft>
              <a:buNone/>
            </a:pPr>
            <a:r>
              <a:t/>
            </a:r>
            <a:endParaRPr b="0" i="0" sz="2000" u="none" cap="none" strike="noStrike">
              <a:solidFill>
                <a:srgbClr val="1482A5"/>
              </a:solidFill>
              <a:latin typeface="Montserrat Light"/>
              <a:ea typeface="Montserrat Light"/>
              <a:cs typeface="Montserrat Light"/>
              <a:sym typeface="Montserrat Light"/>
            </a:endParaRPr>
          </a:p>
          <a:p>
            <a:pPr indent="-285750" lvl="1" marL="742950" marR="0" rtl="0" algn="just">
              <a:spcBef>
                <a:spcPts val="0"/>
              </a:spcBef>
              <a:spcAft>
                <a:spcPts val="0"/>
              </a:spcAft>
              <a:buClr>
                <a:srgbClr val="1482A5"/>
              </a:buClr>
              <a:buSzPts val="2000"/>
              <a:buFont typeface="Noto Sans Symbols"/>
              <a:buChar char="⮚"/>
            </a:pPr>
            <a:r>
              <a:rPr b="0" i="0" lang="en-US" sz="2000" u="none" cap="none" strike="noStrike">
                <a:solidFill>
                  <a:srgbClr val="1482A5"/>
                </a:solidFill>
                <a:latin typeface="Montserrat Light"/>
                <a:ea typeface="Montserrat Light"/>
                <a:cs typeface="Montserrat Light"/>
                <a:sym typeface="Montserrat Light"/>
              </a:rPr>
              <a:t>The most positive correlation about Infant mortality rate is the pupil-teacher ratio [+0.78] </a:t>
            </a:r>
            <a:endParaRPr/>
          </a:p>
          <a:p>
            <a:pPr indent="0" lvl="1" marL="457200" marR="0" rtl="0" algn="just">
              <a:spcBef>
                <a:spcPts val="0"/>
              </a:spcBef>
              <a:spcAft>
                <a:spcPts val="0"/>
              </a:spcAft>
              <a:buNone/>
            </a:pPr>
            <a:r>
              <a:t/>
            </a:r>
            <a:endParaRPr b="0" i="0" sz="2000" u="none" cap="none" strike="noStrike">
              <a:solidFill>
                <a:srgbClr val="1482A5"/>
              </a:solidFill>
              <a:latin typeface="Montserrat Light"/>
              <a:ea typeface="Montserrat Light"/>
              <a:cs typeface="Montserrat Light"/>
              <a:sym typeface="Montserrat Light"/>
            </a:endParaRPr>
          </a:p>
          <a:p>
            <a:pPr indent="-285750" lvl="1" marL="742950" marR="0" rtl="0" algn="just">
              <a:spcBef>
                <a:spcPts val="0"/>
              </a:spcBef>
              <a:spcAft>
                <a:spcPts val="0"/>
              </a:spcAft>
              <a:buClr>
                <a:srgbClr val="1482A5"/>
              </a:buClr>
              <a:buSzPts val="2000"/>
              <a:buFont typeface="Noto Sans Symbols"/>
              <a:buChar char="⮚"/>
            </a:pPr>
            <a:r>
              <a:rPr b="0" i="0" lang="en-US" sz="2000" u="none" cap="none" strike="noStrike">
                <a:solidFill>
                  <a:srgbClr val="1482A5"/>
                </a:solidFill>
                <a:latin typeface="Montserrat Light"/>
                <a:ea typeface="Montserrat Light"/>
                <a:cs typeface="Montserrat Light"/>
                <a:sym typeface="Montserrat Light"/>
              </a:rPr>
              <a:t>The most negative correlation about Infant mortality rate is income [-0.758] </a:t>
            </a:r>
            <a:endParaRPr/>
          </a:p>
          <a:p>
            <a:pPr indent="0" lvl="0" marL="0" marR="0" rtl="0" algn="just">
              <a:spcBef>
                <a:spcPts val="0"/>
              </a:spcBef>
              <a:spcAft>
                <a:spcPts val="0"/>
              </a:spcAft>
              <a:buNone/>
            </a:pPr>
            <a:r>
              <a:t/>
            </a:r>
            <a:endParaRPr b="0" i="0" sz="2000" u="none" cap="none" strike="noStrike">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t/>
            </a:r>
            <a:endParaRPr b="0" i="0" sz="2000" u="none" cap="none" strike="noStrike">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rPr b="0" i="0" lang="en-US" sz="2000" u="none" cap="none" strike="noStrike">
                <a:solidFill>
                  <a:srgbClr val="0081A5"/>
                </a:solidFill>
                <a:latin typeface="Montserrat Light"/>
                <a:ea typeface="Montserrat Light"/>
                <a:cs typeface="Montserrat Light"/>
                <a:sym typeface="Montserrat Light"/>
              </a:rPr>
              <a:t>There is a variant of this model that considers hierarchies between the variables, where it can be said that the value measured (for example, schooling) depends on the country and the year and is not totally independent as assumed in the linear model.</a:t>
            </a:r>
            <a:endParaRPr/>
          </a:p>
          <a:p>
            <a:pPr indent="0" lvl="0" marL="0" marR="0" rtl="0" algn="just">
              <a:spcBef>
                <a:spcPts val="0"/>
              </a:spcBef>
              <a:spcAft>
                <a:spcPts val="0"/>
              </a:spcAft>
              <a:buNone/>
            </a:pPr>
            <a:r>
              <a:t/>
            </a:r>
            <a:endParaRPr b="0" i="0" sz="2000" u="none" cap="none" strike="noStrike">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t/>
            </a:r>
            <a:endParaRPr b="0" i="0" sz="2800" u="none" cap="none" strike="noStrike">
              <a:solidFill>
                <a:srgbClr val="0081A5"/>
              </a:solidFill>
              <a:latin typeface="Montserrat Light"/>
              <a:ea typeface="Montserrat Light"/>
              <a:cs typeface="Montserrat Light"/>
              <a:sym typeface="Montserrat Light"/>
            </a:endParaRPr>
          </a:p>
        </p:txBody>
      </p:sp>
      <p:sp>
        <p:nvSpPr>
          <p:cNvPr id="107" name="Google Shape;107;p1"/>
          <p:cNvSpPr txBox="1"/>
          <p:nvPr/>
        </p:nvSpPr>
        <p:spPr>
          <a:xfrm>
            <a:off x="33426944" y="5452667"/>
            <a:ext cx="96700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235078"/>
                </a:solidFill>
                <a:latin typeface="Libre Baskerville"/>
                <a:ea typeface="Libre Baskerville"/>
                <a:cs typeface="Libre Baskerville"/>
                <a:sym typeface="Libre Baskerville"/>
              </a:rPr>
              <a:t>Highlights</a:t>
            </a:r>
            <a:endParaRPr b="0" i="0" sz="2400" u="none" cap="none" strike="noStrike">
              <a:solidFill>
                <a:srgbClr val="235078"/>
              </a:solidFill>
              <a:latin typeface="Libre Baskerville"/>
              <a:ea typeface="Libre Baskerville"/>
              <a:cs typeface="Libre Baskerville"/>
              <a:sym typeface="Libre Baskerville"/>
            </a:endParaRPr>
          </a:p>
        </p:txBody>
      </p:sp>
      <p:sp>
        <p:nvSpPr>
          <p:cNvPr id="108" name="Google Shape;108;p1"/>
          <p:cNvSpPr txBox="1"/>
          <p:nvPr/>
        </p:nvSpPr>
        <p:spPr>
          <a:xfrm>
            <a:off x="33681170" y="13299943"/>
            <a:ext cx="9323100" cy="5756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100"/>
              <a:buFont typeface="Arial"/>
              <a:buNone/>
            </a:pPr>
            <a:r>
              <a:rPr lang="en-US" sz="2000">
                <a:solidFill>
                  <a:srgbClr val="0081A5"/>
                </a:solidFill>
                <a:latin typeface="Montserrat Light"/>
                <a:ea typeface="Montserrat Light"/>
                <a:cs typeface="Montserrat Light"/>
                <a:sym typeface="Montserrat Light"/>
              </a:rPr>
              <a:t>A clear relationship can be observed between infant mortality and the income level of a given country or region. Infant mortality could be seen because of the lack of investment in the field of education, in turn due to lack of capital, corruption, lack of political will or different factors that can influence this decision. </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Clr>
                <a:schemeClr val="dk1"/>
              </a:buClr>
              <a:buSzPts val="1100"/>
              <a:buFont typeface="Arial"/>
              <a:buNone/>
            </a:pPr>
            <a:r>
              <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Clr>
                <a:schemeClr val="dk1"/>
              </a:buClr>
              <a:buSzPts val="1100"/>
              <a:buFont typeface="Arial"/>
              <a:buNone/>
            </a:pPr>
            <a:r>
              <a:rPr lang="en-US" sz="2000">
                <a:solidFill>
                  <a:srgbClr val="0081A5"/>
                </a:solidFill>
                <a:latin typeface="Montserrat Light"/>
                <a:ea typeface="Montserrat Light"/>
                <a:cs typeface="Montserrat Light"/>
                <a:sym typeface="Montserrat Light"/>
              </a:rPr>
              <a:t>Although, the infant death ratio for each country does not depend exclusively on the number of teachers per certain number of students, governments around the world are encouraged to improve this figure as a sample in addition to greater investment in childhood.</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Clr>
                <a:schemeClr val="dk1"/>
              </a:buClr>
              <a:buSzPts val="1100"/>
              <a:buFont typeface="Arial"/>
              <a:buNone/>
            </a:pPr>
            <a:r>
              <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Clr>
                <a:schemeClr val="dk1"/>
              </a:buClr>
              <a:buSzPts val="1100"/>
              <a:buFont typeface="Arial"/>
              <a:buNone/>
            </a:pPr>
            <a:r>
              <a:rPr lang="en-US" sz="2000">
                <a:solidFill>
                  <a:srgbClr val="0081A5"/>
                </a:solidFill>
                <a:latin typeface="Montserrat Light"/>
                <a:ea typeface="Montserrat Light"/>
                <a:cs typeface="Montserrat Light"/>
                <a:sym typeface="Montserrat Light"/>
              </a:rPr>
              <a:t>It is proposed to carry out a generalized linear mixed models (GLMMs) that has been seen to be more adequate for the data and the question that this project wanted to solve.</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Clr>
                <a:schemeClr val="dk1"/>
              </a:buClr>
              <a:buSzPts val="1100"/>
              <a:buFont typeface="Arial"/>
              <a:buNone/>
            </a:pPr>
            <a:r>
              <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t/>
            </a:r>
            <a:endParaRPr sz="2000">
              <a:solidFill>
                <a:srgbClr val="0081A5"/>
              </a:solidFill>
              <a:latin typeface="Montserrat Light"/>
              <a:ea typeface="Montserrat Light"/>
              <a:cs typeface="Montserrat Light"/>
              <a:sym typeface="Montserrat Light"/>
            </a:endParaRPr>
          </a:p>
          <a:p>
            <a:pPr indent="0" lvl="0" marL="0" marR="0" rtl="0" algn="just">
              <a:spcBef>
                <a:spcPts val="0"/>
              </a:spcBef>
              <a:spcAft>
                <a:spcPts val="0"/>
              </a:spcAft>
              <a:buNone/>
            </a:pPr>
            <a:r>
              <a:t/>
            </a:r>
            <a:endParaRPr b="0" i="0" sz="2000" u="none" cap="none" strike="noStrike">
              <a:solidFill>
                <a:srgbClr val="000000"/>
              </a:solidFill>
              <a:latin typeface="Montserrat Light"/>
              <a:ea typeface="Montserrat Light"/>
              <a:cs typeface="Montserrat Light"/>
              <a:sym typeface="Montserrat Light"/>
            </a:endParaRPr>
          </a:p>
          <a:p>
            <a:pPr indent="0" lvl="0" marL="0" marR="0" rtl="0" algn="just">
              <a:spcBef>
                <a:spcPts val="0"/>
              </a:spcBef>
              <a:spcAft>
                <a:spcPts val="0"/>
              </a:spcAft>
              <a:buNone/>
            </a:pPr>
            <a:r>
              <a:t/>
            </a:r>
            <a:endParaRPr b="0" i="0" sz="2800" u="none" cap="none" strike="noStrike">
              <a:solidFill>
                <a:srgbClr val="1482A5"/>
              </a:solidFill>
              <a:latin typeface="Montserrat Light"/>
              <a:ea typeface="Montserrat Light"/>
              <a:cs typeface="Montserrat Light"/>
              <a:sym typeface="Montserrat Light"/>
            </a:endParaRPr>
          </a:p>
        </p:txBody>
      </p:sp>
      <p:sp>
        <p:nvSpPr>
          <p:cNvPr id="109" name="Google Shape;109;p1"/>
          <p:cNvSpPr txBox="1"/>
          <p:nvPr/>
        </p:nvSpPr>
        <p:spPr>
          <a:xfrm>
            <a:off x="33497279" y="12458669"/>
            <a:ext cx="96700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235078"/>
                </a:solidFill>
                <a:latin typeface="Libre Baskerville"/>
                <a:ea typeface="Libre Baskerville"/>
                <a:cs typeface="Libre Baskerville"/>
                <a:sym typeface="Libre Baskerville"/>
              </a:rPr>
              <a:t>Recommendations</a:t>
            </a:r>
            <a:endParaRPr b="0" i="0" sz="3200" u="none" cap="none" strike="noStrike">
              <a:solidFill>
                <a:srgbClr val="235078"/>
              </a:solidFill>
              <a:latin typeface="Libre Baskerville"/>
              <a:ea typeface="Libre Baskerville"/>
              <a:cs typeface="Libre Baskerville"/>
              <a:sym typeface="Libre Baskerville"/>
            </a:endParaRPr>
          </a:p>
        </p:txBody>
      </p:sp>
      <p:sp>
        <p:nvSpPr>
          <p:cNvPr id="110" name="Google Shape;110;p1"/>
          <p:cNvSpPr txBox="1"/>
          <p:nvPr/>
        </p:nvSpPr>
        <p:spPr>
          <a:xfrm>
            <a:off x="7501344" y="11190348"/>
            <a:ext cx="259885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482A5"/>
                </a:solidFill>
                <a:latin typeface="Montserrat Light"/>
                <a:ea typeface="Montserrat Light"/>
                <a:cs typeface="Montserrat Light"/>
                <a:sym typeface="Montserrat Light"/>
              </a:rPr>
              <a:t>Education variables around the world</a:t>
            </a:r>
            <a:endParaRPr/>
          </a:p>
        </p:txBody>
      </p:sp>
      <p:sp>
        <p:nvSpPr>
          <p:cNvPr id="111" name="Google Shape;111;p1"/>
          <p:cNvSpPr txBox="1"/>
          <p:nvPr/>
        </p:nvSpPr>
        <p:spPr>
          <a:xfrm>
            <a:off x="761995" y="9435629"/>
            <a:ext cx="967002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235078"/>
                </a:solidFill>
                <a:latin typeface="Libre Baskerville"/>
                <a:ea typeface="Libre Baskerville"/>
                <a:cs typeface="Libre Baskerville"/>
                <a:sym typeface="Libre Baskerville"/>
              </a:rPr>
              <a:t>Data</a:t>
            </a:r>
            <a:endParaRPr b="0" i="0" sz="3600" u="none" cap="none" strike="noStrike">
              <a:solidFill>
                <a:srgbClr val="235078"/>
              </a:solidFill>
              <a:latin typeface="Libre Baskerville"/>
              <a:ea typeface="Libre Baskerville"/>
              <a:cs typeface="Libre Baskerville"/>
              <a:sym typeface="Libre Baskerville"/>
            </a:endParaRPr>
          </a:p>
        </p:txBody>
      </p:sp>
      <p:sp>
        <p:nvSpPr>
          <p:cNvPr id="112" name="Google Shape;112;p1"/>
          <p:cNvSpPr txBox="1"/>
          <p:nvPr/>
        </p:nvSpPr>
        <p:spPr>
          <a:xfrm>
            <a:off x="886947" y="14572040"/>
            <a:ext cx="967002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235078"/>
                </a:solidFill>
                <a:latin typeface="Libre Baskerville"/>
                <a:ea typeface="Libre Baskerville"/>
                <a:cs typeface="Libre Baskerville"/>
                <a:sym typeface="Libre Baskerville"/>
              </a:rPr>
              <a:t>Model</a:t>
            </a:r>
            <a:endParaRPr b="0" i="0" sz="4000" u="none" cap="none" strike="noStrike">
              <a:solidFill>
                <a:srgbClr val="235078"/>
              </a:solidFill>
              <a:latin typeface="Libre Baskerville"/>
              <a:ea typeface="Libre Baskerville"/>
              <a:cs typeface="Libre Baskerville"/>
              <a:sym typeface="Libre Baskerville"/>
            </a:endParaRPr>
          </a:p>
        </p:txBody>
      </p:sp>
      <p:sp>
        <p:nvSpPr>
          <p:cNvPr id="113" name="Google Shape;113;p1"/>
          <p:cNvSpPr txBox="1"/>
          <p:nvPr/>
        </p:nvSpPr>
        <p:spPr>
          <a:xfrm>
            <a:off x="11948381" y="10240204"/>
            <a:ext cx="9561199"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rgbClr val="1482A5"/>
                </a:solidFill>
                <a:latin typeface="Montserrat Light"/>
                <a:ea typeface="Montserrat Light"/>
                <a:cs typeface="Montserrat Light"/>
                <a:sym typeface="Montserrat Light"/>
              </a:rPr>
              <a:t>The linear diagram shows a general trend towards the decreasing of the mortality rate through time for all regions. Sub-Saharan Africa and the South of Asia, show higher mortality rates than the other regions.</a:t>
            </a:r>
            <a:endParaRPr/>
          </a:p>
        </p:txBody>
      </p:sp>
      <p:sp>
        <p:nvSpPr>
          <p:cNvPr id="114" name="Google Shape;114;p1"/>
          <p:cNvSpPr txBox="1"/>
          <p:nvPr/>
        </p:nvSpPr>
        <p:spPr>
          <a:xfrm>
            <a:off x="14796156" y="11644248"/>
            <a:ext cx="40140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235078"/>
                </a:solidFill>
                <a:latin typeface="Libre Baskerville"/>
                <a:ea typeface="Libre Baskerville"/>
                <a:cs typeface="Libre Baskerville"/>
                <a:sym typeface="Libre Baskerville"/>
              </a:rPr>
              <a:t>Correlation Matrix </a:t>
            </a:r>
            <a:endParaRPr/>
          </a:p>
        </p:txBody>
      </p:sp>
      <p:pic>
        <p:nvPicPr>
          <p:cNvPr id="115" name="Google Shape;115;p1"/>
          <p:cNvPicPr preferRelativeResize="0"/>
          <p:nvPr/>
        </p:nvPicPr>
        <p:blipFill rotWithShape="1">
          <a:blip r:embed="rId3">
            <a:alphaModFix/>
          </a:blip>
          <a:srcRect b="0" l="0" r="0" t="0"/>
          <a:stretch/>
        </p:blipFill>
        <p:spPr>
          <a:xfrm>
            <a:off x="11808274" y="6421207"/>
            <a:ext cx="9673597" cy="3655356"/>
          </a:xfrm>
          <a:prstGeom prst="rect">
            <a:avLst/>
          </a:prstGeom>
          <a:noFill/>
          <a:ln>
            <a:noFill/>
          </a:ln>
        </p:spPr>
      </p:pic>
      <p:pic>
        <p:nvPicPr>
          <p:cNvPr id="116" name="Google Shape;116;p1"/>
          <p:cNvPicPr preferRelativeResize="0"/>
          <p:nvPr/>
        </p:nvPicPr>
        <p:blipFill rotWithShape="1">
          <a:blip r:embed="rId4">
            <a:alphaModFix/>
          </a:blip>
          <a:srcRect b="0" l="0" r="0" t="0"/>
          <a:stretch/>
        </p:blipFill>
        <p:spPr>
          <a:xfrm>
            <a:off x="22999497" y="6716317"/>
            <a:ext cx="8275620" cy="5808972"/>
          </a:xfrm>
          <a:prstGeom prst="rect">
            <a:avLst/>
          </a:prstGeom>
          <a:noFill/>
          <a:ln>
            <a:noFill/>
          </a:ln>
        </p:spPr>
      </p:pic>
      <p:pic>
        <p:nvPicPr>
          <p:cNvPr id="117" name="Google Shape;117;p1"/>
          <p:cNvPicPr preferRelativeResize="0"/>
          <p:nvPr/>
        </p:nvPicPr>
        <p:blipFill rotWithShape="1">
          <a:blip r:embed="rId5">
            <a:alphaModFix/>
          </a:blip>
          <a:srcRect b="0" l="0" r="0" t="0"/>
          <a:stretch/>
        </p:blipFill>
        <p:spPr>
          <a:xfrm>
            <a:off x="22999497" y="14859197"/>
            <a:ext cx="8425176" cy="5162550"/>
          </a:xfrm>
          <a:prstGeom prst="rect">
            <a:avLst/>
          </a:prstGeom>
          <a:noFill/>
          <a:ln>
            <a:noFill/>
          </a:ln>
        </p:spPr>
      </p:pic>
      <p:sp>
        <p:nvSpPr>
          <p:cNvPr id="118" name="Google Shape;118;p1"/>
          <p:cNvSpPr txBox="1"/>
          <p:nvPr/>
        </p:nvSpPr>
        <p:spPr>
          <a:xfrm>
            <a:off x="11432163" y="5384800"/>
            <a:ext cx="96700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235078"/>
                </a:solidFill>
                <a:latin typeface="Libre Baskerville"/>
                <a:ea typeface="Libre Baskerville"/>
                <a:cs typeface="Libre Baskerville"/>
                <a:sym typeface="Libre Baskerville"/>
              </a:rPr>
              <a:t>Data Analysis </a:t>
            </a:r>
            <a:endParaRPr/>
          </a:p>
        </p:txBody>
      </p:sp>
      <p:sp>
        <p:nvSpPr>
          <p:cNvPr id="119" name="Google Shape;119;p1"/>
          <p:cNvSpPr txBox="1"/>
          <p:nvPr/>
        </p:nvSpPr>
        <p:spPr>
          <a:xfrm>
            <a:off x="24527934" y="6092711"/>
            <a:ext cx="51554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235078"/>
                </a:solidFill>
                <a:latin typeface="Libre Baskerville"/>
                <a:ea typeface="Libre Baskerville"/>
                <a:cs typeface="Libre Baskerville"/>
                <a:sym typeface="Libre Baskerville"/>
              </a:rPr>
              <a:t>Infant Mortality by income</a:t>
            </a:r>
            <a:endParaRPr/>
          </a:p>
        </p:txBody>
      </p:sp>
      <p:sp>
        <p:nvSpPr>
          <p:cNvPr id="120" name="Google Shape;120;p1"/>
          <p:cNvSpPr txBox="1"/>
          <p:nvPr/>
        </p:nvSpPr>
        <p:spPr>
          <a:xfrm>
            <a:off x="24070391" y="13829820"/>
            <a:ext cx="71197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235078"/>
                </a:solidFill>
                <a:latin typeface="Libre Baskerville"/>
                <a:ea typeface="Libre Baskerville"/>
                <a:cs typeface="Libre Baskerville"/>
                <a:sym typeface="Libre Baskerville"/>
              </a:rPr>
              <a:t>Relationship between pupil-teacher ratio and infant mortality</a:t>
            </a:r>
            <a:endParaRPr/>
          </a:p>
        </p:txBody>
      </p:sp>
      <p:sp>
        <p:nvSpPr>
          <p:cNvPr id="121" name="Google Shape;121;p1"/>
          <p:cNvSpPr txBox="1"/>
          <p:nvPr/>
        </p:nvSpPr>
        <p:spPr>
          <a:xfrm>
            <a:off x="11432163" y="19876255"/>
            <a:ext cx="10742037" cy="830997"/>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600" u="none" cap="none" strike="noStrike">
              <a:solidFill>
                <a:srgbClr val="1482A5"/>
              </a:solidFill>
              <a:latin typeface="Montserrat Light"/>
              <a:ea typeface="Montserrat Light"/>
              <a:cs typeface="Montserrat Light"/>
              <a:sym typeface="Montserrat Light"/>
            </a:endParaRPr>
          </a:p>
          <a:p>
            <a:pPr indent="-184150" lvl="1" marL="742950" marR="0" rtl="0" algn="l">
              <a:spcBef>
                <a:spcPts val="0"/>
              </a:spcBef>
              <a:spcAft>
                <a:spcPts val="0"/>
              </a:spcAft>
              <a:buClr>
                <a:schemeClr val="dk1"/>
              </a:buClr>
              <a:buSzPts val="1600"/>
              <a:buFont typeface="Noto Sans Symbols"/>
              <a:buNone/>
            </a:pPr>
            <a:r>
              <a:t/>
            </a:r>
            <a:endParaRPr b="0" i="0" sz="1600" u="none" cap="none" strike="noStrike">
              <a:solidFill>
                <a:srgbClr val="1482A5"/>
              </a:solidFill>
              <a:latin typeface="Montserrat Light"/>
              <a:ea typeface="Montserrat Light"/>
              <a:cs typeface="Montserrat Light"/>
              <a:sym typeface="Montserrat Light"/>
            </a:endParaRPr>
          </a:p>
          <a:p>
            <a:pPr indent="0" lvl="0" marL="0" marR="0" rtl="0" algn="l">
              <a:spcBef>
                <a:spcPts val="0"/>
              </a:spcBef>
              <a:spcAft>
                <a:spcPts val="0"/>
              </a:spcAft>
              <a:buNone/>
            </a:pPr>
            <a:r>
              <a:t/>
            </a:r>
            <a:endParaRPr b="0" i="0" sz="1600" u="none" cap="none" strike="noStrike">
              <a:solidFill>
                <a:srgbClr val="1482A5"/>
              </a:solidFill>
              <a:latin typeface="Montserrat Light"/>
              <a:ea typeface="Montserrat Light"/>
              <a:cs typeface="Montserrat Light"/>
              <a:sym typeface="Montserrat Light"/>
            </a:endParaRPr>
          </a:p>
        </p:txBody>
      </p:sp>
      <p:sp>
        <p:nvSpPr>
          <p:cNvPr id="122" name="Google Shape;122;p1"/>
          <p:cNvSpPr txBox="1"/>
          <p:nvPr/>
        </p:nvSpPr>
        <p:spPr>
          <a:xfrm>
            <a:off x="22999497" y="12669572"/>
            <a:ext cx="8275620"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rgbClr val="1482A5"/>
                </a:solidFill>
                <a:latin typeface="Montserrat Light"/>
                <a:ea typeface="Montserrat Light"/>
                <a:cs typeface="Montserrat Light"/>
                <a:sym typeface="Montserrat Light"/>
              </a:rPr>
              <a:t>The box plot revealed that  there is a clear inverse relationship between income and infant mortality rate</a:t>
            </a:r>
            <a:endParaRPr/>
          </a:p>
        </p:txBody>
      </p:sp>
      <p:sp>
        <p:nvSpPr>
          <p:cNvPr id="123" name="Google Shape;123;p1"/>
          <p:cNvSpPr txBox="1"/>
          <p:nvPr/>
        </p:nvSpPr>
        <p:spPr>
          <a:xfrm>
            <a:off x="23274025" y="20166030"/>
            <a:ext cx="842517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1482A5"/>
                </a:solidFill>
                <a:latin typeface="Montserrat Light"/>
                <a:ea typeface="Montserrat Light"/>
                <a:cs typeface="Montserrat Light"/>
                <a:sym typeface="Montserrat Light"/>
              </a:rPr>
              <a:t>The scatter plot revealed that high and upper-middle-income countries have a low mortality rate, while low and lower-middle-income countries have high mortality rates</a:t>
            </a:r>
            <a:endParaRPr/>
          </a:p>
        </p:txBody>
      </p:sp>
      <p:sp>
        <p:nvSpPr>
          <p:cNvPr id="124" name="Google Shape;124;p1"/>
          <p:cNvSpPr txBox="1"/>
          <p:nvPr/>
        </p:nvSpPr>
        <p:spPr>
          <a:xfrm>
            <a:off x="747975" y="11072279"/>
            <a:ext cx="236056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482A5"/>
                </a:solidFill>
                <a:latin typeface="Montserrat Light"/>
                <a:ea typeface="Montserrat Light"/>
                <a:cs typeface="Montserrat Light"/>
                <a:sym typeface="Montserrat Light"/>
              </a:rPr>
              <a:t>Infant</a:t>
            </a:r>
            <a:endParaRPr/>
          </a:p>
          <a:p>
            <a:pPr indent="0" lvl="0" marL="0" marR="0" rtl="0" algn="ctr">
              <a:spcBef>
                <a:spcPts val="0"/>
              </a:spcBef>
              <a:spcAft>
                <a:spcPts val="0"/>
              </a:spcAft>
              <a:buNone/>
            </a:pPr>
            <a:r>
              <a:rPr b="1" i="0" lang="en-US" sz="2000" u="none" cap="none" strike="noStrike">
                <a:solidFill>
                  <a:srgbClr val="1482A5"/>
                </a:solidFill>
                <a:latin typeface="Montserrat Light"/>
                <a:ea typeface="Montserrat Light"/>
                <a:cs typeface="Montserrat Light"/>
                <a:sym typeface="Montserrat Light"/>
              </a:rPr>
              <a:t>Mortality </a:t>
            </a:r>
            <a:endParaRPr/>
          </a:p>
          <a:p>
            <a:pPr indent="0" lvl="0" marL="0" marR="0" rtl="0" algn="ctr">
              <a:spcBef>
                <a:spcPts val="0"/>
              </a:spcBef>
              <a:spcAft>
                <a:spcPts val="0"/>
              </a:spcAft>
              <a:buNone/>
            </a:pPr>
            <a:r>
              <a:rPr b="1" i="0" lang="en-US" sz="2000" u="none" cap="none" strike="noStrike">
                <a:solidFill>
                  <a:srgbClr val="1482A5"/>
                </a:solidFill>
                <a:latin typeface="Montserrat Light"/>
                <a:ea typeface="Montserrat Light"/>
                <a:cs typeface="Montserrat Light"/>
                <a:sym typeface="Montserrat Light"/>
              </a:rPr>
              <a:t>Rate</a:t>
            </a:r>
            <a:endParaRPr/>
          </a:p>
        </p:txBody>
      </p:sp>
      <p:sp>
        <p:nvSpPr>
          <p:cNvPr id="125" name="Google Shape;125;p1"/>
          <p:cNvSpPr txBox="1"/>
          <p:nvPr/>
        </p:nvSpPr>
        <p:spPr>
          <a:xfrm>
            <a:off x="3838039" y="11297339"/>
            <a:ext cx="298245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482A5"/>
                </a:solidFill>
                <a:latin typeface="Montserrat Light"/>
                <a:ea typeface="Montserrat Light"/>
                <a:cs typeface="Montserrat Light"/>
                <a:sym typeface="Montserrat Light"/>
              </a:rPr>
              <a:t>Economic variables around the world</a:t>
            </a:r>
            <a:endParaRPr/>
          </a:p>
        </p:txBody>
      </p:sp>
      <p:sp>
        <p:nvSpPr>
          <p:cNvPr id="126" name="Google Shape;126;p1"/>
          <p:cNvSpPr txBox="1"/>
          <p:nvPr/>
        </p:nvSpPr>
        <p:spPr>
          <a:xfrm>
            <a:off x="1143000" y="10265872"/>
            <a:ext cx="96700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1482A5"/>
                </a:solidFill>
                <a:latin typeface="Montserrat Light"/>
                <a:ea typeface="Montserrat Light"/>
                <a:cs typeface="Montserrat Light"/>
                <a:sym typeface="Montserrat Light"/>
              </a:rPr>
              <a:t>2000------------------21</a:t>
            </a:r>
            <a:r>
              <a:rPr b="0" baseline="30000" i="0" lang="en-US" sz="2800" u="none" cap="none" strike="noStrike">
                <a:solidFill>
                  <a:srgbClr val="1482A5"/>
                </a:solidFill>
                <a:latin typeface="Montserrat Light"/>
                <a:ea typeface="Montserrat Light"/>
                <a:cs typeface="Montserrat Light"/>
                <a:sym typeface="Montserrat Light"/>
              </a:rPr>
              <a:t>st</a:t>
            </a:r>
            <a:r>
              <a:rPr b="0" i="0" lang="en-US" sz="2800" u="none" cap="none" strike="noStrike">
                <a:solidFill>
                  <a:srgbClr val="1482A5"/>
                </a:solidFill>
                <a:latin typeface="Montserrat Light"/>
                <a:ea typeface="Montserrat Light"/>
                <a:cs typeface="Montserrat Light"/>
                <a:sym typeface="Montserrat Light"/>
              </a:rPr>
              <a:t> Century--------------2020</a:t>
            </a:r>
            <a:endParaRPr/>
          </a:p>
        </p:txBody>
      </p:sp>
      <p:cxnSp>
        <p:nvCxnSpPr>
          <p:cNvPr id="127" name="Google Shape;127;p1"/>
          <p:cNvCxnSpPr/>
          <p:nvPr/>
        </p:nvCxnSpPr>
        <p:spPr>
          <a:xfrm>
            <a:off x="3108536" y="13100794"/>
            <a:ext cx="1110090" cy="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128" name="Google Shape;128;p1"/>
          <p:cNvSpPr/>
          <p:nvPr/>
        </p:nvSpPr>
        <p:spPr>
          <a:xfrm>
            <a:off x="886947" y="12357137"/>
            <a:ext cx="2124577" cy="1371785"/>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101F28"/>
                </a:solidFill>
                <a:latin typeface="Open Sans"/>
                <a:ea typeface="Open Sans"/>
                <a:cs typeface="Open Sans"/>
                <a:sym typeface="Open Sans"/>
              </a:rPr>
              <a:t>World Bank Open Data</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9" name="Google Shape;129;p1"/>
          <p:cNvSpPr/>
          <p:nvPr/>
        </p:nvSpPr>
        <p:spPr>
          <a:xfrm>
            <a:off x="4340410" y="12363374"/>
            <a:ext cx="2124577" cy="1371785"/>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Data Curation </a:t>
            </a:r>
            <a:endParaRPr/>
          </a:p>
        </p:txBody>
      </p:sp>
      <p:cxnSp>
        <p:nvCxnSpPr>
          <p:cNvPr id="130" name="Google Shape;130;p1"/>
          <p:cNvCxnSpPr/>
          <p:nvPr/>
        </p:nvCxnSpPr>
        <p:spPr>
          <a:xfrm>
            <a:off x="6629400" y="13043029"/>
            <a:ext cx="1110090" cy="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131" name="Google Shape;131;p1"/>
          <p:cNvSpPr/>
          <p:nvPr/>
        </p:nvSpPr>
        <p:spPr>
          <a:xfrm>
            <a:off x="7919699" y="12301925"/>
            <a:ext cx="2124577" cy="1371785"/>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Merging &amp; EDA</a:t>
            </a:r>
            <a:endParaRPr/>
          </a:p>
        </p:txBody>
      </p:sp>
      <p:pic>
        <p:nvPicPr>
          <p:cNvPr descr="Table&#10;&#10;Description automatically generated" id="132" name="Google Shape;132;p1"/>
          <p:cNvPicPr preferRelativeResize="0"/>
          <p:nvPr/>
        </p:nvPicPr>
        <p:blipFill rotWithShape="1">
          <a:blip r:embed="rId6">
            <a:alphaModFix/>
          </a:blip>
          <a:srcRect b="15741" l="0" r="20863" t="0"/>
          <a:stretch/>
        </p:blipFill>
        <p:spPr>
          <a:xfrm>
            <a:off x="651037" y="15036528"/>
            <a:ext cx="9829038" cy="6546966"/>
          </a:xfrm>
          <a:prstGeom prst="rect">
            <a:avLst/>
          </a:prstGeom>
          <a:noFill/>
          <a:ln>
            <a:noFill/>
          </a:ln>
        </p:spPr>
      </p:pic>
      <p:pic>
        <p:nvPicPr>
          <p:cNvPr id="133" name="Google Shape;133;p1"/>
          <p:cNvPicPr preferRelativeResize="0"/>
          <p:nvPr/>
        </p:nvPicPr>
        <p:blipFill>
          <a:blip r:embed="rId7">
            <a:alphaModFix/>
          </a:blip>
          <a:stretch>
            <a:fillRect/>
          </a:stretch>
        </p:blipFill>
        <p:spPr>
          <a:xfrm>
            <a:off x="12035175" y="12669575"/>
            <a:ext cx="9067025" cy="8037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