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Bebas Neue" charset="1" panose="00000500000000000000"/>
      <p:regular r:id="rId28"/>
    </p:embeddedFont>
    <p:embeddedFont>
      <p:font typeface="Bebas Neue Bold" charset="1" panose="020B0606020202050201"/>
      <p:regular r:id="rId29"/>
    </p:embeddedFont>
    <p:embeddedFont>
      <p:font typeface="Questrial" charset="1" panose="02000000000000000000"/>
      <p:regular r:id="rId30"/>
    </p:embeddedFont>
    <p:embeddedFont>
      <p:font typeface="Glacial Indifference" charset="1" panose="00000000000000000000"/>
      <p:regular r:id="rId31"/>
    </p:embeddedFont>
    <p:embeddedFont>
      <p:font typeface="Glacial Indifference Bold" charset="1" panose="000008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VAGpy0Xp7sg.mp4" Type="http://schemas.openxmlformats.org/officeDocument/2006/relationships/video"/><Relationship Id="rId4" Target="../media/VAGpy0Xp7sg.mp4" Type="http://schemas.microsoft.com/office/2007/relationships/media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08676" y="0"/>
            <a:ext cx="5935747" cy="7268748"/>
            <a:chOff x="0" y="0"/>
            <a:chExt cx="1563324" cy="19144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63324" cy="1914403"/>
            </a:xfrm>
            <a:custGeom>
              <a:avLst/>
              <a:gdLst/>
              <a:ahLst/>
              <a:cxnLst/>
              <a:rect r="r" b="b" t="t" l="l"/>
              <a:pathLst>
                <a:path h="1914403" w="1563324">
                  <a:moveTo>
                    <a:pt x="0" y="0"/>
                  </a:moveTo>
                  <a:lnTo>
                    <a:pt x="1563324" y="0"/>
                  </a:lnTo>
                  <a:lnTo>
                    <a:pt x="1563324" y="1914403"/>
                  </a:lnTo>
                  <a:lnTo>
                    <a:pt x="0" y="1914403"/>
                  </a:lnTo>
                  <a:close/>
                </a:path>
              </a:pathLst>
            </a:custGeom>
            <a:solidFill>
              <a:srgbClr val="FFB80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563324" cy="1962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94112" y="8620179"/>
            <a:ext cx="2926583" cy="286081"/>
          </a:xfrm>
          <a:custGeom>
            <a:avLst/>
            <a:gdLst/>
            <a:ahLst/>
            <a:cxnLst/>
            <a:rect r="r" b="b" t="t" l="l"/>
            <a:pathLst>
              <a:path h="286081" w="2926583">
                <a:moveTo>
                  <a:pt x="0" y="0"/>
                </a:moveTo>
                <a:lnTo>
                  <a:pt x="2926583" y="0"/>
                </a:lnTo>
                <a:lnTo>
                  <a:pt x="2926583" y="286081"/>
                </a:lnTo>
                <a:lnTo>
                  <a:pt x="0" y="286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8963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61417" y="4179965"/>
            <a:ext cx="2926583" cy="286081"/>
          </a:xfrm>
          <a:custGeom>
            <a:avLst/>
            <a:gdLst/>
            <a:ahLst/>
            <a:cxnLst/>
            <a:rect r="r" b="b" t="t" l="l"/>
            <a:pathLst>
              <a:path h="286081" w="2926583">
                <a:moveTo>
                  <a:pt x="0" y="0"/>
                </a:moveTo>
                <a:lnTo>
                  <a:pt x="2926583" y="0"/>
                </a:lnTo>
                <a:lnTo>
                  <a:pt x="2926583" y="286081"/>
                </a:lnTo>
                <a:lnTo>
                  <a:pt x="0" y="286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89637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6032" y="3977847"/>
            <a:ext cx="417914" cy="404237"/>
          </a:xfrm>
          <a:custGeom>
            <a:avLst/>
            <a:gdLst/>
            <a:ahLst/>
            <a:cxnLst/>
            <a:rect r="r" b="b" t="t" l="l"/>
            <a:pathLst>
              <a:path h="404237" w="417914">
                <a:moveTo>
                  <a:pt x="0" y="0"/>
                </a:moveTo>
                <a:lnTo>
                  <a:pt x="417914" y="0"/>
                </a:lnTo>
                <a:lnTo>
                  <a:pt x="417914" y="404236"/>
                </a:lnTo>
                <a:lnTo>
                  <a:pt x="0" y="404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44312" y="8854063"/>
            <a:ext cx="417914" cy="404237"/>
          </a:xfrm>
          <a:custGeom>
            <a:avLst/>
            <a:gdLst/>
            <a:ahLst/>
            <a:cxnLst/>
            <a:rect r="r" b="b" t="t" l="l"/>
            <a:pathLst>
              <a:path h="404237" w="417914">
                <a:moveTo>
                  <a:pt x="0" y="0"/>
                </a:moveTo>
                <a:lnTo>
                  <a:pt x="417914" y="0"/>
                </a:lnTo>
                <a:lnTo>
                  <a:pt x="417914" y="404237"/>
                </a:lnTo>
                <a:lnTo>
                  <a:pt x="0" y="404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44500" y="5506036"/>
            <a:ext cx="417914" cy="404237"/>
          </a:xfrm>
          <a:custGeom>
            <a:avLst/>
            <a:gdLst/>
            <a:ahLst/>
            <a:cxnLst/>
            <a:rect r="r" b="b" t="t" l="l"/>
            <a:pathLst>
              <a:path h="404237" w="417914">
                <a:moveTo>
                  <a:pt x="0" y="0"/>
                </a:moveTo>
                <a:lnTo>
                  <a:pt x="417914" y="0"/>
                </a:lnTo>
                <a:lnTo>
                  <a:pt x="417914" y="404236"/>
                </a:lnTo>
                <a:lnTo>
                  <a:pt x="0" y="404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8208676" y="7964450"/>
            <a:ext cx="817408" cy="0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3634498" y="1620953"/>
            <a:ext cx="817408" cy="0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9144000" y="7964450"/>
            <a:ext cx="348996" cy="0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4569822" y="1620953"/>
            <a:ext cx="348996" cy="0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3634498" y="5035044"/>
            <a:ext cx="8788037" cy="176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50"/>
              </a:lnSpc>
            </a:pPr>
            <a:r>
              <a:rPr lang="en-US" sz="14375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HTML Y CSS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634498" y="3233781"/>
            <a:ext cx="8788037" cy="582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0"/>
              </a:lnSpc>
            </a:pPr>
            <a:r>
              <a:rPr lang="en-US" b="true" sz="3886" spc="3109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FUNDAMENTOS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1265" y="326917"/>
            <a:ext cx="16010737" cy="1326324"/>
            <a:chOff x="0" y="0"/>
            <a:chExt cx="4216820" cy="3493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6820" cy="349320"/>
            </a:xfrm>
            <a:custGeom>
              <a:avLst/>
              <a:gdLst/>
              <a:ahLst/>
              <a:cxnLst/>
              <a:rect r="r" b="b" t="t" l="l"/>
              <a:pathLst>
                <a:path h="349320" w="4216820">
                  <a:moveTo>
                    <a:pt x="0" y="0"/>
                  </a:moveTo>
                  <a:lnTo>
                    <a:pt x="4216820" y="0"/>
                  </a:lnTo>
                  <a:lnTo>
                    <a:pt x="4216820" y="349320"/>
                  </a:lnTo>
                  <a:lnTo>
                    <a:pt x="0" y="349320"/>
                  </a:lnTo>
                  <a:close/>
                </a:path>
              </a:pathLst>
            </a:custGeom>
            <a:solidFill>
              <a:srgbClr val="FFB80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16820" cy="396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229725"/>
            <a:ext cx="16230600" cy="28575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631113" y="2546745"/>
            <a:ext cx="15406392" cy="5770427"/>
          </a:xfrm>
          <a:custGeom>
            <a:avLst/>
            <a:gdLst/>
            <a:ahLst/>
            <a:cxnLst/>
            <a:rect r="r" b="b" t="t" l="l"/>
            <a:pathLst>
              <a:path h="5770427" w="15406392">
                <a:moveTo>
                  <a:pt x="0" y="0"/>
                </a:moveTo>
                <a:lnTo>
                  <a:pt x="15406392" y="0"/>
                </a:lnTo>
                <a:lnTo>
                  <a:pt x="15406392" y="5770426"/>
                </a:lnTo>
                <a:lnTo>
                  <a:pt x="0" y="57704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14" t="-32069" r="-273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29998" y="822950"/>
            <a:ext cx="7208621" cy="697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3"/>
              </a:lnSpc>
            </a:pPr>
            <a:r>
              <a:rPr lang="en-US" b="true" sz="5309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ESTRUCTURA BASICA HTML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387436"/>
            <a:ext cx="4114800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PRESENTACIÓN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1265" y="326917"/>
            <a:ext cx="16010737" cy="1326324"/>
            <a:chOff x="0" y="0"/>
            <a:chExt cx="4216820" cy="3493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6820" cy="349320"/>
            </a:xfrm>
            <a:custGeom>
              <a:avLst/>
              <a:gdLst/>
              <a:ahLst/>
              <a:cxnLst/>
              <a:rect r="r" b="b" t="t" l="l"/>
              <a:pathLst>
                <a:path h="349320" w="4216820">
                  <a:moveTo>
                    <a:pt x="0" y="0"/>
                  </a:moveTo>
                  <a:lnTo>
                    <a:pt x="4216820" y="0"/>
                  </a:lnTo>
                  <a:lnTo>
                    <a:pt x="4216820" y="349320"/>
                  </a:lnTo>
                  <a:lnTo>
                    <a:pt x="0" y="349320"/>
                  </a:lnTo>
                  <a:close/>
                </a:path>
              </a:pathLst>
            </a:custGeom>
            <a:solidFill>
              <a:srgbClr val="FFB80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16820" cy="396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229725"/>
            <a:ext cx="16230600" cy="28575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-2700000">
            <a:off x="16726221" y="8023655"/>
            <a:ext cx="441617" cy="44161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254127" y="2176776"/>
            <a:ext cx="12140526" cy="4750007"/>
          </a:xfrm>
          <a:custGeom>
            <a:avLst/>
            <a:gdLst/>
            <a:ahLst/>
            <a:cxnLst/>
            <a:rect r="r" b="b" t="t" l="l"/>
            <a:pathLst>
              <a:path h="4750007" w="12140526">
                <a:moveTo>
                  <a:pt x="0" y="0"/>
                </a:moveTo>
                <a:lnTo>
                  <a:pt x="12140525" y="0"/>
                </a:lnTo>
                <a:lnTo>
                  <a:pt x="12140525" y="4750007"/>
                </a:lnTo>
                <a:lnTo>
                  <a:pt x="0" y="47500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406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78614" y="697236"/>
            <a:ext cx="11216038" cy="108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b="true" sz="826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ESTRUCTURA BASICA HTML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9387436"/>
            <a:ext cx="4114800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PRESENTACIÓN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1265" y="326917"/>
            <a:ext cx="16010737" cy="1326324"/>
            <a:chOff x="0" y="0"/>
            <a:chExt cx="4216820" cy="3493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6820" cy="349320"/>
            </a:xfrm>
            <a:custGeom>
              <a:avLst/>
              <a:gdLst/>
              <a:ahLst/>
              <a:cxnLst/>
              <a:rect r="r" b="b" t="t" l="l"/>
              <a:pathLst>
                <a:path h="349320" w="4216820">
                  <a:moveTo>
                    <a:pt x="0" y="0"/>
                  </a:moveTo>
                  <a:lnTo>
                    <a:pt x="4216820" y="0"/>
                  </a:lnTo>
                  <a:lnTo>
                    <a:pt x="4216820" y="349320"/>
                  </a:lnTo>
                  <a:lnTo>
                    <a:pt x="0" y="349320"/>
                  </a:lnTo>
                  <a:close/>
                </a:path>
              </a:pathLst>
            </a:custGeom>
            <a:solidFill>
              <a:srgbClr val="FFB80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16820" cy="396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535981" y="578255"/>
            <a:ext cx="11216038" cy="108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b="true" sz="826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EMMET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62235" y="4024698"/>
            <a:ext cx="12253790" cy="2380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Es un complemento preinstalado en Visual Studio Code que agiliza la escritura de código HTML y CSS. Permite utilizar abreviaturas y atajos para generar estructuras de código de forma rápida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1265" y="326917"/>
            <a:ext cx="16010737" cy="1326324"/>
            <a:chOff x="0" y="0"/>
            <a:chExt cx="4216820" cy="3493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6820" cy="349320"/>
            </a:xfrm>
            <a:custGeom>
              <a:avLst/>
              <a:gdLst/>
              <a:ahLst/>
              <a:cxnLst/>
              <a:rect r="r" b="b" t="t" l="l"/>
              <a:pathLst>
                <a:path h="349320" w="4216820">
                  <a:moveTo>
                    <a:pt x="0" y="0"/>
                  </a:moveTo>
                  <a:lnTo>
                    <a:pt x="4216820" y="0"/>
                  </a:lnTo>
                  <a:lnTo>
                    <a:pt x="4216820" y="349320"/>
                  </a:lnTo>
                  <a:lnTo>
                    <a:pt x="0" y="349320"/>
                  </a:lnTo>
                  <a:close/>
                </a:path>
              </a:pathLst>
            </a:custGeom>
            <a:solidFill>
              <a:srgbClr val="FFB80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16820" cy="396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55713" y="1930245"/>
            <a:ext cx="14661840" cy="7149074"/>
          </a:xfrm>
          <a:custGeom>
            <a:avLst/>
            <a:gdLst/>
            <a:ahLst/>
            <a:cxnLst/>
            <a:rect r="r" b="b" t="t" l="l"/>
            <a:pathLst>
              <a:path h="7149074" w="14661840">
                <a:moveTo>
                  <a:pt x="0" y="0"/>
                </a:moveTo>
                <a:lnTo>
                  <a:pt x="14661840" y="0"/>
                </a:lnTo>
                <a:lnTo>
                  <a:pt x="14661840" y="7149074"/>
                </a:lnTo>
                <a:lnTo>
                  <a:pt x="0" y="7149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79" r="-2763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69978" y="578255"/>
            <a:ext cx="11216038" cy="108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b="true" sz="826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ETIQUETAS DE TITULO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1265" y="326917"/>
            <a:ext cx="16010737" cy="1326324"/>
            <a:chOff x="0" y="0"/>
            <a:chExt cx="4216820" cy="3493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6820" cy="349320"/>
            </a:xfrm>
            <a:custGeom>
              <a:avLst/>
              <a:gdLst/>
              <a:ahLst/>
              <a:cxnLst/>
              <a:rect r="r" b="b" t="t" l="l"/>
              <a:pathLst>
                <a:path h="349320" w="4216820">
                  <a:moveTo>
                    <a:pt x="0" y="0"/>
                  </a:moveTo>
                  <a:lnTo>
                    <a:pt x="4216820" y="0"/>
                  </a:lnTo>
                  <a:lnTo>
                    <a:pt x="4216820" y="349320"/>
                  </a:lnTo>
                  <a:lnTo>
                    <a:pt x="0" y="349320"/>
                  </a:lnTo>
                  <a:close/>
                </a:path>
              </a:pathLst>
            </a:custGeom>
            <a:solidFill>
              <a:srgbClr val="FFB80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16820" cy="396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492876"/>
            <a:ext cx="16531981" cy="5930848"/>
          </a:xfrm>
          <a:custGeom>
            <a:avLst/>
            <a:gdLst/>
            <a:ahLst/>
            <a:cxnLst/>
            <a:rect r="r" b="b" t="t" l="l"/>
            <a:pathLst>
              <a:path h="5930848" w="16531981">
                <a:moveTo>
                  <a:pt x="0" y="0"/>
                </a:moveTo>
                <a:lnTo>
                  <a:pt x="16531981" y="0"/>
                </a:lnTo>
                <a:lnTo>
                  <a:pt x="16531981" y="5930848"/>
                </a:lnTo>
                <a:lnTo>
                  <a:pt x="0" y="5930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68385" y="711854"/>
            <a:ext cx="13922024" cy="108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b="true" sz="826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ETIQUETAS DE ENLACES Y PARRAFOS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1265" y="326917"/>
            <a:ext cx="16010737" cy="1326324"/>
            <a:chOff x="0" y="0"/>
            <a:chExt cx="4216820" cy="3493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6820" cy="349320"/>
            </a:xfrm>
            <a:custGeom>
              <a:avLst/>
              <a:gdLst/>
              <a:ahLst/>
              <a:cxnLst/>
              <a:rect r="r" b="b" t="t" l="l"/>
              <a:pathLst>
                <a:path h="349320" w="4216820">
                  <a:moveTo>
                    <a:pt x="0" y="0"/>
                  </a:moveTo>
                  <a:lnTo>
                    <a:pt x="4216820" y="0"/>
                  </a:lnTo>
                  <a:lnTo>
                    <a:pt x="4216820" y="349320"/>
                  </a:lnTo>
                  <a:lnTo>
                    <a:pt x="0" y="349320"/>
                  </a:lnTo>
                  <a:close/>
                </a:path>
              </a:pathLst>
            </a:custGeom>
            <a:solidFill>
              <a:srgbClr val="FFB80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16820" cy="396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6036" y="2414576"/>
            <a:ext cx="16825965" cy="6352844"/>
          </a:xfrm>
          <a:custGeom>
            <a:avLst/>
            <a:gdLst/>
            <a:ahLst/>
            <a:cxnLst/>
            <a:rect r="r" b="b" t="t" l="l"/>
            <a:pathLst>
              <a:path h="6352844" w="16825965">
                <a:moveTo>
                  <a:pt x="0" y="0"/>
                </a:moveTo>
                <a:lnTo>
                  <a:pt x="16825966" y="0"/>
                </a:lnTo>
                <a:lnTo>
                  <a:pt x="16825966" y="6352844"/>
                </a:lnTo>
                <a:lnTo>
                  <a:pt x="0" y="63528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94" t="-2698" r="-3541" b="-732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68385" y="711854"/>
            <a:ext cx="13922024" cy="108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b="true" sz="826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ETIQUETAS DE LISTA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1265" y="326917"/>
            <a:ext cx="16010737" cy="1326324"/>
            <a:chOff x="0" y="0"/>
            <a:chExt cx="4216820" cy="3493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6820" cy="349320"/>
            </a:xfrm>
            <a:custGeom>
              <a:avLst/>
              <a:gdLst/>
              <a:ahLst/>
              <a:cxnLst/>
              <a:rect r="r" b="b" t="t" l="l"/>
              <a:pathLst>
                <a:path h="349320" w="4216820">
                  <a:moveTo>
                    <a:pt x="0" y="0"/>
                  </a:moveTo>
                  <a:lnTo>
                    <a:pt x="4216820" y="0"/>
                  </a:lnTo>
                  <a:lnTo>
                    <a:pt x="4216820" y="349320"/>
                  </a:lnTo>
                  <a:lnTo>
                    <a:pt x="0" y="349320"/>
                  </a:lnTo>
                  <a:close/>
                </a:path>
              </a:pathLst>
            </a:custGeom>
            <a:solidFill>
              <a:srgbClr val="FFB80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16820" cy="396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30139" y="1793719"/>
            <a:ext cx="14312989" cy="7542515"/>
          </a:xfrm>
          <a:custGeom>
            <a:avLst/>
            <a:gdLst/>
            <a:ahLst/>
            <a:cxnLst/>
            <a:rect r="r" b="b" t="t" l="l"/>
            <a:pathLst>
              <a:path h="7542515" w="14312989">
                <a:moveTo>
                  <a:pt x="0" y="0"/>
                </a:moveTo>
                <a:lnTo>
                  <a:pt x="14312989" y="0"/>
                </a:lnTo>
                <a:lnTo>
                  <a:pt x="14312989" y="7542515"/>
                </a:lnTo>
                <a:lnTo>
                  <a:pt x="0" y="7542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97" t="-3542" r="-4582" b="-322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68385" y="711854"/>
            <a:ext cx="13922024" cy="108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b="true" sz="826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ETIQUETAS DE IMAGEN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1265" y="326917"/>
            <a:ext cx="16010737" cy="1326324"/>
            <a:chOff x="0" y="0"/>
            <a:chExt cx="4216820" cy="3493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6820" cy="349320"/>
            </a:xfrm>
            <a:custGeom>
              <a:avLst/>
              <a:gdLst/>
              <a:ahLst/>
              <a:cxnLst/>
              <a:rect r="r" b="b" t="t" l="l"/>
              <a:pathLst>
                <a:path h="349320" w="4216820">
                  <a:moveTo>
                    <a:pt x="0" y="0"/>
                  </a:moveTo>
                  <a:lnTo>
                    <a:pt x="4216820" y="0"/>
                  </a:lnTo>
                  <a:lnTo>
                    <a:pt x="4216820" y="349320"/>
                  </a:lnTo>
                  <a:lnTo>
                    <a:pt x="0" y="349320"/>
                  </a:lnTo>
                  <a:close/>
                </a:path>
              </a:pathLst>
            </a:custGeom>
            <a:solidFill>
              <a:srgbClr val="FFB80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16820" cy="396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068385" y="2117336"/>
            <a:ext cx="13590638" cy="7140964"/>
          </a:xfrm>
          <a:custGeom>
            <a:avLst/>
            <a:gdLst/>
            <a:ahLst/>
            <a:cxnLst/>
            <a:rect r="r" b="b" t="t" l="l"/>
            <a:pathLst>
              <a:path h="7140964" w="13590638">
                <a:moveTo>
                  <a:pt x="0" y="0"/>
                </a:moveTo>
                <a:lnTo>
                  <a:pt x="13590639" y="0"/>
                </a:lnTo>
                <a:lnTo>
                  <a:pt x="13590639" y="7140964"/>
                </a:lnTo>
                <a:lnTo>
                  <a:pt x="0" y="71409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34" t="-2494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68385" y="711854"/>
            <a:ext cx="13922024" cy="108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b="true" sz="826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ELEMENTOS DE FORMULARIO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1265" y="326917"/>
            <a:ext cx="16010737" cy="1326324"/>
            <a:chOff x="0" y="0"/>
            <a:chExt cx="4216820" cy="3493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6820" cy="349320"/>
            </a:xfrm>
            <a:custGeom>
              <a:avLst/>
              <a:gdLst/>
              <a:ahLst/>
              <a:cxnLst/>
              <a:rect r="r" b="b" t="t" l="l"/>
              <a:pathLst>
                <a:path h="349320" w="4216820">
                  <a:moveTo>
                    <a:pt x="0" y="0"/>
                  </a:moveTo>
                  <a:lnTo>
                    <a:pt x="4216820" y="0"/>
                  </a:lnTo>
                  <a:lnTo>
                    <a:pt x="4216820" y="349320"/>
                  </a:lnTo>
                  <a:lnTo>
                    <a:pt x="0" y="349320"/>
                  </a:lnTo>
                  <a:close/>
                </a:path>
              </a:pathLst>
            </a:custGeom>
            <a:solidFill>
              <a:srgbClr val="FFB80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16820" cy="396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033506" y="1793719"/>
            <a:ext cx="15506255" cy="7830659"/>
          </a:xfrm>
          <a:custGeom>
            <a:avLst/>
            <a:gdLst/>
            <a:ahLst/>
            <a:cxnLst/>
            <a:rect r="r" b="b" t="t" l="l"/>
            <a:pathLst>
              <a:path h="7830659" w="15506255">
                <a:moveTo>
                  <a:pt x="0" y="0"/>
                </a:moveTo>
                <a:lnTo>
                  <a:pt x="15506255" y="0"/>
                </a:lnTo>
                <a:lnTo>
                  <a:pt x="15506255" y="7830659"/>
                </a:lnTo>
                <a:lnTo>
                  <a:pt x="0" y="78306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68385" y="711854"/>
            <a:ext cx="13922024" cy="108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b="true" sz="826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ELEMENTO FORM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1265" y="326917"/>
            <a:ext cx="16010737" cy="1326324"/>
            <a:chOff x="0" y="0"/>
            <a:chExt cx="4216820" cy="3493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6820" cy="349320"/>
            </a:xfrm>
            <a:custGeom>
              <a:avLst/>
              <a:gdLst/>
              <a:ahLst/>
              <a:cxnLst/>
              <a:rect r="r" b="b" t="t" l="l"/>
              <a:pathLst>
                <a:path h="349320" w="4216820">
                  <a:moveTo>
                    <a:pt x="0" y="0"/>
                  </a:moveTo>
                  <a:lnTo>
                    <a:pt x="4216820" y="0"/>
                  </a:lnTo>
                  <a:lnTo>
                    <a:pt x="4216820" y="349320"/>
                  </a:lnTo>
                  <a:lnTo>
                    <a:pt x="0" y="349320"/>
                  </a:lnTo>
                  <a:close/>
                </a:path>
              </a:pathLst>
            </a:custGeom>
            <a:solidFill>
              <a:srgbClr val="FFB80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16820" cy="396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32988" y="2037465"/>
            <a:ext cx="15659013" cy="7496753"/>
          </a:xfrm>
          <a:custGeom>
            <a:avLst/>
            <a:gdLst/>
            <a:ahLst/>
            <a:cxnLst/>
            <a:rect r="r" b="b" t="t" l="l"/>
            <a:pathLst>
              <a:path h="7496753" w="15659013">
                <a:moveTo>
                  <a:pt x="0" y="0"/>
                </a:moveTo>
                <a:lnTo>
                  <a:pt x="15659014" y="0"/>
                </a:lnTo>
                <a:lnTo>
                  <a:pt x="15659014" y="7496753"/>
                </a:lnTo>
                <a:lnTo>
                  <a:pt x="0" y="74967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68385" y="711854"/>
            <a:ext cx="13922024" cy="108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b="true" sz="826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ELEMENTOS DE FORMULARIO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5053" y="2604512"/>
            <a:ext cx="10689053" cy="5077976"/>
            <a:chOff x="0" y="0"/>
            <a:chExt cx="2815224" cy="13374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15224" cy="1337409"/>
            </a:xfrm>
            <a:custGeom>
              <a:avLst/>
              <a:gdLst/>
              <a:ahLst/>
              <a:cxnLst/>
              <a:rect r="r" b="b" t="t" l="l"/>
              <a:pathLst>
                <a:path h="1337409" w="2815224">
                  <a:moveTo>
                    <a:pt x="0" y="0"/>
                  </a:moveTo>
                  <a:lnTo>
                    <a:pt x="2815224" y="0"/>
                  </a:lnTo>
                  <a:lnTo>
                    <a:pt x="2815224" y="1337409"/>
                  </a:lnTo>
                  <a:lnTo>
                    <a:pt x="0" y="1337409"/>
                  </a:lnTo>
                  <a:close/>
                </a:path>
              </a:pathLst>
            </a:custGeom>
            <a:solidFill>
              <a:srgbClr val="FFB80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815224" cy="1385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229725"/>
            <a:ext cx="16230600" cy="28575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1417" y="681313"/>
            <a:ext cx="2926583" cy="286081"/>
          </a:xfrm>
          <a:custGeom>
            <a:avLst/>
            <a:gdLst/>
            <a:ahLst/>
            <a:cxnLst/>
            <a:rect r="r" b="b" t="t" l="l"/>
            <a:pathLst>
              <a:path h="286081" w="2926583">
                <a:moveTo>
                  <a:pt x="0" y="0"/>
                </a:moveTo>
                <a:lnTo>
                  <a:pt x="2926583" y="0"/>
                </a:lnTo>
                <a:lnTo>
                  <a:pt x="2926583" y="286081"/>
                </a:lnTo>
                <a:lnTo>
                  <a:pt x="0" y="286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89637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50471" y="8244463"/>
            <a:ext cx="417914" cy="404237"/>
          </a:xfrm>
          <a:custGeom>
            <a:avLst/>
            <a:gdLst/>
            <a:ahLst/>
            <a:cxnLst/>
            <a:rect r="r" b="b" t="t" l="l"/>
            <a:pathLst>
              <a:path h="404237" w="417914">
                <a:moveTo>
                  <a:pt x="0" y="0"/>
                </a:moveTo>
                <a:lnTo>
                  <a:pt x="417913" y="0"/>
                </a:lnTo>
                <a:lnTo>
                  <a:pt x="417913" y="404237"/>
                </a:lnTo>
                <a:lnTo>
                  <a:pt x="0" y="404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7859680" y="2147589"/>
            <a:ext cx="817408" cy="0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8795004" y="2147589"/>
            <a:ext cx="348996" cy="0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-2700000">
            <a:off x="807858" y="1120162"/>
            <a:ext cx="441617" cy="44161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2700000">
            <a:off x="16726221" y="8023655"/>
            <a:ext cx="441617" cy="44161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2769810" y="967394"/>
            <a:ext cx="4489490" cy="2951839"/>
          </a:xfrm>
          <a:custGeom>
            <a:avLst/>
            <a:gdLst/>
            <a:ahLst/>
            <a:cxnLst/>
            <a:rect r="r" b="b" t="t" l="l"/>
            <a:pathLst>
              <a:path h="2951839" w="4489490">
                <a:moveTo>
                  <a:pt x="0" y="0"/>
                </a:moveTo>
                <a:lnTo>
                  <a:pt x="4489490" y="0"/>
                </a:lnTo>
                <a:lnTo>
                  <a:pt x="4489490" y="2951839"/>
                </a:lnTo>
                <a:lnTo>
                  <a:pt x="0" y="29518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626786" y="5845455"/>
            <a:ext cx="4905678" cy="2803245"/>
          </a:xfrm>
          <a:custGeom>
            <a:avLst/>
            <a:gdLst/>
            <a:ahLst/>
            <a:cxnLst/>
            <a:rect r="r" b="b" t="t" l="l"/>
            <a:pathLst>
              <a:path h="2803245" w="4905678">
                <a:moveTo>
                  <a:pt x="0" y="0"/>
                </a:moveTo>
                <a:lnTo>
                  <a:pt x="4905678" y="0"/>
                </a:lnTo>
                <a:lnTo>
                  <a:pt x="4905678" y="2803245"/>
                </a:lnTo>
                <a:lnTo>
                  <a:pt x="0" y="28032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805106" y="4404042"/>
            <a:ext cx="7871982" cy="1812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00"/>
              </a:lnSpc>
            </a:pPr>
            <a:r>
              <a:rPr lang="en-US" b="true" sz="14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PAGINA WEB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9387436"/>
            <a:ext cx="4114800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PRESENTACIÓN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07671" y="4647394"/>
            <a:ext cx="615862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Documento digital que se visualiza en la web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883711" y="5845455"/>
            <a:ext cx="4386758" cy="1096690"/>
          </a:xfrm>
          <a:custGeom>
            <a:avLst/>
            <a:gdLst/>
            <a:ahLst/>
            <a:cxnLst/>
            <a:rect r="r" b="b" t="t" l="l"/>
            <a:pathLst>
              <a:path h="1096690" w="4386758">
                <a:moveTo>
                  <a:pt x="0" y="0"/>
                </a:moveTo>
                <a:lnTo>
                  <a:pt x="4386759" y="0"/>
                </a:lnTo>
                <a:lnTo>
                  <a:pt x="4386759" y="1096690"/>
                </a:lnTo>
                <a:lnTo>
                  <a:pt x="0" y="10966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48343" y="213246"/>
            <a:ext cx="13191315" cy="9860508"/>
          </a:xfrm>
          <a:custGeom>
            <a:avLst/>
            <a:gdLst/>
            <a:ahLst/>
            <a:cxnLst/>
            <a:rect r="r" b="b" t="t" l="l"/>
            <a:pathLst>
              <a:path h="9860508" w="13191315">
                <a:moveTo>
                  <a:pt x="0" y="0"/>
                </a:moveTo>
                <a:lnTo>
                  <a:pt x="13191314" y="0"/>
                </a:lnTo>
                <a:lnTo>
                  <a:pt x="13191314" y="9860508"/>
                </a:lnTo>
                <a:lnTo>
                  <a:pt x="0" y="98605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1265" y="326917"/>
            <a:ext cx="16010737" cy="1326324"/>
            <a:chOff x="0" y="0"/>
            <a:chExt cx="4216820" cy="3493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6820" cy="349320"/>
            </a:xfrm>
            <a:custGeom>
              <a:avLst/>
              <a:gdLst/>
              <a:ahLst/>
              <a:cxnLst/>
              <a:rect r="r" b="b" t="t" l="l"/>
              <a:pathLst>
                <a:path h="349320" w="4216820">
                  <a:moveTo>
                    <a:pt x="0" y="0"/>
                  </a:moveTo>
                  <a:lnTo>
                    <a:pt x="4216820" y="0"/>
                  </a:lnTo>
                  <a:lnTo>
                    <a:pt x="4216820" y="349320"/>
                  </a:lnTo>
                  <a:lnTo>
                    <a:pt x="0" y="349320"/>
                  </a:lnTo>
                  <a:close/>
                </a:path>
              </a:pathLst>
            </a:custGeom>
            <a:solidFill>
              <a:srgbClr val="FFB80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16820" cy="396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24698" y="2192748"/>
            <a:ext cx="16763302" cy="7065552"/>
          </a:xfrm>
          <a:custGeom>
            <a:avLst/>
            <a:gdLst/>
            <a:ahLst/>
            <a:cxnLst/>
            <a:rect r="r" b="b" t="t" l="l"/>
            <a:pathLst>
              <a:path h="7065552" w="16763302">
                <a:moveTo>
                  <a:pt x="0" y="0"/>
                </a:moveTo>
                <a:lnTo>
                  <a:pt x="16763302" y="0"/>
                </a:lnTo>
                <a:lnTo>
                  <a:pt x="16763302" y="7065552"/>
                </a:lnTo>
                <a:lnTo>
                  <a:pt x="0" y="70655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747" r="-1302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68385" y="711854"/>
            <a:ext cx="13922024" cy="108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b="true" sz="826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DIV Y SPAN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1265" y="326917"/>
            <a:ext cx="16010737" cy="1326324"/>
            <a:chOff x="0" y="0"/>
            <a:chExt cx="4216820" cy="3493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6820" cy="349320"/>
            </a:xfrm>
            <a:custGeom>
              <a:avLst/>
              <a:gdLst/>
              <a:ahLst/>
              <a:cxnLst/>
              <a:rect r="r" b="b" t="t" l="l"/>
              <a:pathLst>
                <a:path h="349320" w="4216820">
                  <a:moveTo>
                    <a:pt x="0" y="0"/>
                  </a:moveTo>
                  <a:lnTo>
                    <a:pt x="4216820" y="0"/>
                  </a:lnTo>
                  <a:lnTo>
                    <a:pt x="4216820" y="349320"/>
                  </a:lnTo>
                  <a:lnTo>
                    <a:pt x="0" y="349320"/>
                  </a:lnTo>
                  <a:close/>
                </a:path>
              </a:pathLst>
            </a:custGeom>
            <a:solidFill>
              <a:srgbClr val="FFB80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16820" cy="396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051664" y="1868556"/>
            <a:ext cx="14938745" cy="7389744"/>
          </a:xfrm>
          <a:custGeom>
            <a:avLst/>
            <a:gdLst/>
            <a:ahLst/>
            <a:cxnLst/>
            <a:rect r="r" b="b" t="t" l="l"/>
            <a:pathLst>
              <a:path h="7389744" w="14938745">
                <a:moveTo>
                  <a:pt x="0" y="0"/>
                </a:moveTo>
                <a:lnTo>
                  <a:pt x="14938745" y="0"/>
                </a:lnTo>
                <a:lnTo>
                  <a:pt x="14938745" y="7389744"/>
                </a:lnTo>
                <a:lnTo>
                  <a:pt x="0" y="7389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6" t="-3205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68385" y="711854"/>
            <a:ext cx="13922024" cy="108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b="true" sz="826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TABLAS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0918" y="2604512"/>
            <a:ext cx="8907736" cy="5077976"/>
            <a:chOff x="0" y="0"/>
            <a:chExt cx="2346071" cy="13374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6071" cy="1337409"/>
            </a:xfrm>
            <a:custGeom>
              <a:avLst/>
              <a:gdLst/>
              <a:ahLst/>
              <a:cxnLst/>
              <a:rect r="r" b="b" t="t" l="l"/>
              <a:pathLst>
                <a:path h="1337409" w="2346071">
                  <a:moveTo>
                    <a:pt x="0" y="0"/>
                  </a:moveTo>
                  <a:lnTo>
                    <a:pt x="2346071" y="0"/>
                  </a:lnTo>
                  <a:lnTo>
                    <a:pt x="2346071" y="1337409"/>
                  </a:lnTo>
                  <a:lnTo>
                    <a:pt x="0" y="1337409"/>
                  </a:lnTo>
                  <a:close/>
                </a:path>
              </a:pathLst>
            </a:custGeom>
            <a:solidFill>
              <a:srgbClr val="FFB80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346071" cy="1385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229725"/>
            <a:ext cx="16230600" cy="28575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1417" y="681313"/>
            <a:ext cx="2926583" cy="286081"/>
          </a:xfrm>
          <a:custGeom>
            <a:avLst/>
            <a:gdLst/>
            <a:ahLst/>
            <a:cxnLst/>
            <a:rect r="r" b="b" t="t" l="l"/>
            <a:pathLst>
              <a:path h="286081" w="2926583">
                <a:moveTo>
                  <a:pt x="0" y="0"/>
                </a:moveTo>
                <a:lnTo>
                  <a:pt x="2926583" y="0"/>
                </a:lnTo>
                <a:lnTo>
                  <a:pt x="2926583" y="286081"/>
                </a:lnTo>
                <a:lnTo>
                  <a:pt x="0" y="286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89637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2700000">
            <a:off x="807858" y="1120162"/>
            <a:ext cx="441617" cy="44161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2700000">
            <a:off x="16726221" y="8023655"/>
            <a:ext cx="441617" cy="44161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1435919" y="1340970"/>
            <a:ext cx="4775014" cy="2259870"/>
          </a:xfrm>
          <a:custGeom>
            <a:avLst/>
            <a:gdLst/>
            <a:ahLst/>
            <a:cxnLst/>
            <a:rect r="r" b="b" t="t" l="l"/>
            <a:pathLst>
              <a:path h="2259870" w="4775014">
                <a:moveTo>
                  <a:pt x="0" y="0"/>
                </a:moveTo>
                <a:lnTo>
                  <a:pt x="4775014" y="0"/>
                </a:lnTo>
                <a:lnTo>
                  <a:pt x="4775014" y="2259871"/>
                </a:lnTo>
                <a:lnTo>
                  <a:pt x="0" y="2259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799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3453270" y="4935480"/>
            <a:ext cx="4385072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www.mercadolibre.com.mx</a:t>
            </a:r>
          </a:p>
        </p:txBody>
      </p:sp>
      <p:sp>
        <p:nvSpPr>
          <p:cNvPr name="AutoShape 15" id="15"/>
          <p:cNvSpPr/>
          <p:nvPr/>
        </p:nvSpPr>
        <p:spPr>
          <a:xfrm>
            <a:off x="14425934" y="3600841"/>
            <a:ext cx="1192823" cy="13472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0563588" y="6456131"/>
            <a:ext cx="4797829" cy="2307091"/>
          </a:xfrm>
          <a:custGeom>
            <a:avLst/>
            <a:gdLst/>
            <a:ahLst/>
            <a:cxnLst/>
            <a:rect r="r" b="b" t="t" l="l"/>
            <a:pathLst>
              <a:path h="2307091" w="4797829">
                <a:moveTo>
                  <a:pt x="0" y="0"/>
                </a:moveTo>
                <a:lnTo>
                  <a:pt x="4797829" y="0"/>
                </a:lnTo>
                <a:lnTo>
                  <a:pt x="4797829" y="2307091"/>
                </a:lnTo>
                <a:lnTo>
                  <a:pt x="0" y="23070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640" r="0" b="0"/>
            </a:stretch>
          </a:blipFill>
        </p:spPr>
      </p:sp>
      <p:sp>
        <p:nvSpPr>
          <p:cNvPr name="AutoShape 17" id="17"/>
          <p:cNvSpPr/>
          <p:nvPr/>
        </p:nvSpPr>
        <p:spPr>
          <a:xfrm flipV="true">
            <a:off x="12962502" y="5549291"/>
            <a:ext cx="2590325" cy="90683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7583037" y="4070667"/>
            <a:ext cx="3852882" cy="1868648"/>
          </a:xfrm>
          <a:custGeom>
            <a:avLst/>
            <a:gdLst/>
            <a:ahLst/>
            <a:cxnLst/>
            <a:rect r="r" b="b" t="t" l="l"/>
            <a:pathLst>
              <a:path h="1868648" w="3852882">
                <a:moveTo>
                  <a:pt x="0" y="0"/>
                </a:moveTo>
                <a:lnTo>
                  <a:pt x="3852882" y="0"/>
                </a:lnTo>
                <a:lnTo>
                  <a:pt x="3852882" y="1868648"/>
                </a:lnTo>
                <a:lnTo>
                  <a:pt x="0" y="18686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96403" y="4404042"/>
            <a:ext cx="7871982" cy="1812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00"/>
              </a:lnSpc>
            </a:pPr>
            <a:r>
              <a:rPr lang="en-US" b="true" sz="14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SITIO WEB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9387436"/>
            <a:ext cx="4114800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PRESENTACIÓN</a:t>
            </a:r>
          </a:p>
        </p:txBody>
      </p:sp>
      <p:sp>
        <p:nvSpPr>
          <p:cNvPr name="AutoShape 21" id="21"/>
          <p:cNvSpPr/>
          <p:nvPr/>
        </p:nvSpPr>
        <p:spPr>
          <a:xfrm>
            <a:off x="11531294" y="5076701"/>
            <a:ext cx="1921976" cy="1197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0918" y="2604512"/>
            <a:ext cx="8907736" cy="5077976"/>
            <a:chOff x="0" y="0"/>
            <a:chExt cx="2346071" cy="13374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6071" cy="1337409"/>
            </a:xfrm>
            <a:custGeom>
              <a:avLst/>
              <a:gdLst/>
              <a:ahLst/>
              <a:cxnLst/>
              <a:rect r="r" b="b" t="t" l="l"/>
              <a:pathLst>
                <a:path h="1337409" w="2346071">
                  <a:moveTo>
                    <a:pt x="0" y="0"/>
                  </a:moveTo>
                  <a:lnTo>
                    <a:pt x="2346071" y="0"/>
                  </a:lnTo>
                  <a:lnTo>
                    <a:pt x="2346071" y="1337409"/>
                  </a:lnTo>
                  <a:lnTo>
                    <a:pt x="0" y="1337409"/>
                  </a:lnTo>
                  <a:close/>
                </a:path>
              </a:pathLst>
            </a:custGeom>
            <a:solidFill>
              <a:srgbClr val="FFB80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346071" cy="1385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229725"/>
            <a:ext cx="16230600" cy="28575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1417" y="681313"/>
            <a:ext cx="2926583" cy="286081"/>
          </a:xfrm>
          <a:custGeom>
            <a:avLst/>
            <a:gdLst/>
            <a:ahLst/>
            <a:cxnLst/>
            <a:rect r="r" b="b" t="t" l="l"/>
            <a:pathLst>
              <a:path h="286081" w="2926583">
                <a:moveTo>
                  <a:pt x="0" y="0"/>
                </a:moveTo>
                <a:lnTo>
                  <a:pt x="2926583" y="0"/>
                </a:lnTo>
                <a:lnTo>
                  <a:pt x="2926583" y="286081"/>
                </a:lnTo>
                <a:lnTo>
                  <a:pt x="0" y="286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89637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2700000">
            <a:off x="807858" y="1120162"/>
            <a:ext cx="441617" cy="44161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2700000">
            <a:off x="16726221" y="8023655"/>
            <a:ext cx="441617" cy="44161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8823979" y="2343551"/>
            <a:ext cx="7728576" cy="3745760"/>
          </a:xfrm>
          <a:custGeom>
            <a:avLst/>
            <a:gdLst/>
            <a:ahLst/>
            <a:cxnLst/>
            <a:rect r="r" b="b" t="t" l="l"/>
            <a:pathLst>
              <a:path h="3745760" w="7728576">
                <a:moveTo>
                  <a:pt x="0" y="0"/>
                </a:moveTo>
                <a:lnTo>
                  <a:pt x="7728576" y="0"/>
                </a:lnTo>
                <a:lnTo>
                  <a:pt x="7728576" y="3745760"/>
                </a:lnTo>
                <a:lnTo>
                  <a:pt x="0" y="37457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943" r="0" b="-7116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96403" y="3553460"/>
            <a:ext cx="6446929" cy="3513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00"/>
              </a:lnSpc>
            </a:pPr>
            <a:r>
              <a:rPr lang="en-US" b="true" sz="14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APLICACION WEB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9387436"/>
            <a:ext cx="4114800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PRESENTACIÓN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23979" y="6414543"/>
            <a:ext cx="7810781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 un Software que se ejecuta en un navegador web y se accede a través de internet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0918" y="2604512"/>
            <a:ext cx="8907736" cy="5077976"/>
            <a:chOff x="0" y="0"/>
            <a:chExt cx="2346071" cy="13374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6071" cy="1337409"/>
            </a:xfrm>
            <a:custGeom>
              <a:avLst/>
              <a:gdLst/>
              <a:ahLst/>
              <a:cxnLst/>
              <a:rect r="r" b="b" t="t" l="l"/>
              <a:pathLst>
                <a:path h="1337409" w="2346071">
                  <a:moveTo>
                    <a:pt x="0" y="0"/>
                  </a:moveTo>
                  <a:lnTo>
                    <a:pt x="2346071" y="0"/>
                  </a:lnTo>
                  <a:lnTo>
                    <a:pt x="2346071" y="1337409"/>
                  </a:lnTo>
                  <a:lnTo>
                    <a:pt x="0" y="1337409"/>
                  </a:lnTo>
                  <a:close/>
                </a:path>
              </a:pathLst>
            </a:custGeom>
            <a:solidFill>
              <a:srgbClr val="FFB80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346071" cy="1385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229725"/>
            <a:ext cx="16230600" cy="28575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1417" y="681313"/>
            <a:ext cx="2926583" cy="286081"/>
          </a:xfrm>
          <a:custGeom>
            <a:avLst/>
            <a:gdLst/>
            <a:ahLst/>
            <a:cxnLst/>
            <a:rect r="r" b="b" t="t" l="l"/>
            <a:pathLst>
              <a:path h="286081" w="2926583">
                <a:moveTo>
                  <a:pt x="0" y="0"/>
                </a:moveTo>
                <a:lnTo>
                  <a:pt x="2926583" y="0"/>
                </a:lnTo>
                <a:lnTo>
                  <a:pt x="2926583" y="286081"/>
                </a:lnTo>
                <a:lnTo>
                  <a:pt x="0" y="286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89637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2700000">
            <a:off x="807858" y="1120162"/>
            <a:ext cx="441617" cy="44161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2700000">
            <a:off x="16726221" y="8023655"/>
            <a:ext cx="441617" cy="44161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144000" y="1997359"/>
            <a:ext cx="6588776" cy="6292281"/>
          </a:xfrm>
          <a:custGeom>
            <a:avLst/>
            <a:gdLst/>
            <a:ahLst/>
            <a:cxnLst/>
            <a:rect r="r" b="b" t="t" l="l"/>
            <a:pathLst>
              <a:path h="6292281" w="6588776">
                <a:moveTo>
                  <a:pt x="0" y="0"/>
                </a:moveTo>
                <a:lnTo>
                  <a:pt x="6588776" y="0"/>
                </a:lnTo>
                <a:lnTo>
                  <a:pt x="6588776" y="6292282"/>
                </a:lnTo>
                <a:lnTo>
                  <a:pt x="0" y="62922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96403" y="3553460"/>
            <a:ext cx="6446929" cy="3513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00"/>
              </a:lnSpc>
            </a:pPr>
            <a:r>
              <a:rPr lang="en-US" b="true" sz="14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3 PILARES DE LA WEB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9387436"/>
            <a:ext cx="4114800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PRESENTACIÓN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89015" y="2604512"/>
            <a:ext cx="6035363" cy="5077976"/>
            <a:chOff x="0" y="0"/>
            <a:chExt cx="1589561" cy="13374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89561" cy="1337409"/>
            </a:xfrm>
            <a:custGeom>
              <a:avLst/>
              <a:gdLst/>
              <a:ahLst/>
              <a:cxnLst/>
              <a:rect r="r" b="b" t="t" l="l"/>
              <a:pathLst>
                <a:path h="1337409" w="1589561">
                  <a:moveTo>
                    <a:pt x="0" y="0"/>
                  </a:moveTo>
                  <a:lnTo>
                    <a:pt x="1589561" y="0"/>
                  </a:lnTo>
                  <a:lnTo>
                    <a:pt x="1589561" y="1337409"/>
                  </a:lnTo>
                  <a:lnTo>
                    <a:pt x="0" y="1337409"/>
                  </a:lnTo>
                  <a:close/>
                </a:path>
              </a:pathLst>
            </a:custGeom>
            <a:solidFill>
              <a:srgbClr val="FFB80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589561" cy="1385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229725"/>
            <a:ext cx="16230600" cy="28575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361417" y="681313"/>
            <a:ext cx="2926583" cy="286081"/>
          </a:xfrm>
          <a:custGeom>
            <a:avLst/>
            <a:gdLst/>
            <a:ahLst/>
            <a:cxnLst/>
            <a:rect r="r" b="b" t="t" l="l"/>
            <a:pathLst>
              <a:path h="286081" w="2926583">
                <a:moveTo>
                  <a:pt x="0" y="0"/>
                </a:moveTo>
                <a:lnTo>
                  <a:pt x="2926583" y="0"/>
                </a:lnTo>
                <a:lnTo>
                  <a:pt x="2926583" y="286081"/>
                </a:lnTo>
                <a:lnTo>
                  <a:pt x="0" y="286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89637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2700000">
            <a:off x="807858" y="1120162"/>
            <a:ext cx="441617" cy="44161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2700000">
            <a:off x="16726221" y="8023655"/>
            <a:ext cx="441617" cy="44161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406903" y="499798"/>
            <a:ext cx="12852397" cy="6265544"/>
          </a:xfrm>
          <a:custGeom>
            <a:avLst/>
            <a:gdLst/>
            <a:ahLst/>
            <a:cxnLst/>
            <a:rect r="r" b="b" t="t" l="l"/>
            <a:pathLst>
              <a:path h="6265544" w="12852397">
                <a:moveTo>
                  <a:pt x="0" y="0"/>
                </a:moveTo>
                <a:lnTo>
                  <a:pt x="12852397" y="0"/>
                </a:lnTo>
                <a:lnTo>
                  <a:pt x="12852397" y="6265544"/>
                </a:lnTo>
                <a:lnTo>
                  <a:pt x="0" y="62655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96403" y="4404042"/>
            <a:ext cx="3329624" cy="1812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00"/>
              </a:lnSpc>
            </a:pPr>
            <a:r>
              <a:rPr lang="en-US" b="true" sz="14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HTML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9387436"/>
            <a:ext cx="4114800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PRESENTACIÓN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406903" y="7009388"/>
            <a:ext cx="11483619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 el contenido y la estructura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Define QUÉ hay en la página (texto, imágenes, enlaces)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 como el esqueleto de la página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HyperText Markup Language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89015" y="2604512"/>
            <a:ext cx="6035363" cy="5077976"/>
            <a:chOff x="0" y="0"/>
            <a:chExt cx="1589561" cy="13374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89561" cy="1337409"/>
            </a:xfrm>
            <a:custGeom>
              <a:avLst/>
              <a:gdLst/>
              <a:ahLst/>
              <a:cxnLst/>
              <a:rect r="r" b="b" t="t" l="l"/>
              <a:pathLst>
                <a:path h="1337409" w="1589561">
                  <a:moveTo>
                    <a:pt x="0" y="0"/>
                  </a:moveTo>
                  <a:lnTo>
                    <a:pt x="1589561" y="0"/>
                  </a:lnTo>
                  <a:lnTo>
                    <a:pt x="1589561" y="1337409"/>
                  </a:lnTo>
                  <a:lnTo>
                    <a:pt x="0" y="1337409"/>
                  </a:lnTo>
                  <a:close/>
                </a:path>
              </a:pathLst>
            </a:custGeom>
            <a:solidFill>
              <a:srgbClr val="FFB80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589561" cy="1385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229725"/>
            <a:ext cx="16230600" cy="28575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-2700000">
            <a:off x="807858" y="1120162"/>
            <a:ext cx="441617" cy="44161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2700000">
            <a:off x="16726221" y="8023655"/>
            <a:ext cx="441617" cy="44161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96403" y="4404042"/>
            <a:ext cx="3329624" cy="1812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00"/>
              </a:lnSpc>
            </a:pPr>
            <a:r>
              <a:rPr lang="en-US" b="true" sz="14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CSS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9387436"/>
            <a:ext cx="4114800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PRESENTACIÓN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05803" y="7258159"/>
            <a:ext cx="8625483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 la presentación y el diseño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Define como se ve la página (colores, tamaños, posiciones)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CSS (Cascading Style Sheets)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4584427" y="334491"/>
            <a:ext cx="11301259" cy="5509364"/>
          </a:xfrm>
          <a:custGeom>
            <a:avLst/>
            <a:gdLst/>
            <a:ahLst/>
            <a:cxnLst/>
            <a:rect r="r" b="b" t="t" l="l"/>
            <a:pathLst>
              <a:path h="5509364" w="11301259">
                <a:moveTo>
                  <a:pt x="0" y="0"/>
                </a:moveTo>
                <a:lnTo>
                  <a:pt x="11301259" y="0"/>
                </a:lnTo>
                <a:lnTo>
                  <a:pt x="11301259" y="5509364"/>
                </a:lnTo>
                <a:lnTo>
                  <a:pt x="0" y="55093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89015" y="2604512"/>
            <a:ext cx="6035363" cy="5077976"/>
            <a:chOff x="0" y="0"/>
            <a:chExt cx="1589561" cy="13374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89561" cy="1337409"/>
            </a:xfrm>
            <a:custGeom>
              <a:avLst/>
              <a:gdLst/>
              <a:ahLst/>
              <a:cxnLst/>
              <a:rect r="r" b="b" t="t" l="l"/>
              <a:pathLst>
                <a:path h="1337409" w="1589561">
                  <a:moveTo>
                    <a:pt x="0" y="0"/>
                  </a:moveTo>
                  <a:lnTo>
                    <a:pt x="1589561" y="0"/>
                  </a:lnTo>
                  <a:lnTo>
                    <a:pt x="1589561" y="1337409"/>
                  </a:lnTo>
                  <a:lnTo>
                    <a:pt x="0" y="1337409"/>
                  </a:lnTo>
                  <a:close/>
                </a:path>
              </a:pathLst>
            </a:custGeom>
            <a:solidFill>
              <a:srgbClr val="FFB80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589561" cy="1385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229725"/>
            <a:ext cx="16230600" cy="28575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-2700000">
            <a:off x="807858" y="1120162"/>
            <a:ext cx="441617" cy="44161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2700000">
            <a:off x="16726221" y="8023655"/>
            <a:ext cx="441617" cy="44161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pic>
        <p:nvPicPr>
          <p:cNvPr name="Picture 12" id="1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572204" y="1028700"/>
            <a:ext cx="10368848" cy="4936234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028666" y="4404042"/>
            <a:ext cx="2057434" cy="1812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00"/>
              </a:lnSpc>
            </a:pPr>
            <a:r>
              <a:rPr lang="en-US" b="true" sz="1400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JS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9387436"/>
            <a:ext cx="4114800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PRESENTACIÓN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572204" y="6633618"/>
            <a:ext cx="10157817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 la interactividad y comportamiento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Define QUÉ puede hacer la página (responder a clics, mostrar alertas)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 como las acciones que puede realizar la página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1265" y="326917"/>
            <a:ext cx="16010737" cy="1326324"/>
            <a:chOff x="0" y="0"/>
            <a:chExt cx="4216820" cy="3493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6820" cy="349320"/>
            </a:xfrm>
            <a:custGeom>
              <a:avLst/>
              <a:gdLst/>
              <a:ahLst/>
              <a:cxnLst/>
              <a:rect r="r" b="b" t="t" l="l"/>
              <a:pathLst>
                <a:path h="349320" w="4216820">
                  <a:moveTo>
                    <a:pt x="0" y="0"/>
                  </a:moveTo>
                  <a:lnTo>
                    <a:pt x="4216820" y="0"/>
                  </a:lnTo>
                  <a:lnTo>
                    <a:pt x="4216820" y="349320"/>
                  </a:lnTo>
                  <a:lnTo>
                    <a:pt x="0" y="349320"/>
                  </a:lnTo>
                  <a:close/>
                </a:path>
              </a:pathLst>
            </a:custGeom>
            <a:solidFill>
              <a:srgbClr val="FFB80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16820" cy="396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229725"/>
            <a:ext cx="16230600" cy="28575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-2700000">
            <a:off x="16726221" y="8023655"/>
            <a:ext cx="441617" cy="44161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254127" y="2176776"/>
            <a:ext cx="12140526" cy="4750007"/>
          </a:xfrm>
          <a:custGeom>
            <a:avLst/>
            <a:gdLst/>
            <a:ahLst/>
            <a:cxnLst/>
            <a:rect r="r" b="b" t="t" l="l"/>
            <a:pathLst>
              <a:path h="4750007" w="12140526">
                <a:moveTo>
                  <a:pt x="0" y="0"/>
                </a:moveTo>
                <a:lnTo>
                  <a:pt x="12140525" y="0"/>
                </a:lnTo>
                <a:lnTo>
                  <a:pt x="12140525" y="4750007"/>
                </a:lnTo>
                <a:lnTo>
                  <a:pt x="0" y="47500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406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78614" y="697236"/>
            <a:ext cx="11216038" cy="108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7"/>
              </a:lnSpc>
            </a:pPr>
            <a:r>
              <a:rPr lang="en-US" b="true" sz="826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ESTRUCTURA BASICA HTML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9387436"/>
            <a:ext cx="4114800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PRESENTACIÓN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DAGpow8k9zs</dc:identifier>
  <dcterms:modified xsi:type="dcterms:W3CDTF">2011-08-01T06:04:30Z</dcterms:modified>
  <cp:revision>1</cp:revision>
  <dc:title>Html y css</dc:title>
</cp:coreProperties>
</file>