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74"/>
  </p:normalViewPr>
  <p:slideViewPr>
    <p:cSldViewPr snapToGrid="0" snapToObjects="1">
      <p:cViewPr varScale="1">
        <p:scale>
          <a:sx n="70" d="100"/>
          <a:sy n="70" d="100"/>
        </p:scale>
        <p:origin x="18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09E0-4207-844D-A22A-C7173BE61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B17DB-1BF7-104F-9805-83DE56195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04CEA-61FA-2B4B-8984-E01371DA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D4A3-C3AC-F24C-9F9D-8C409D16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AC8A3-8317-C645-80E7-9EFAB68A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0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09A4-BCDC-4141-97B7-68DA8B19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64A29-EFC2-EA48-81DB-E94BDC6B4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D46AC-D8F2-094E-99D0-8EB66773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55EA3-0166-A146-80BD-CDBD00F3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B8E3B-53C3-4740-A401-A65CF424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2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7350B-F852-8D4E-B170-D359F8B0E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FEC4C-4222-EA45-A15F-5CFAEEB7F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6328A-DAE2-4245-AB26-217ECCC6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AC8BA-4AC5-764B-A61E-ED13F742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38270-FDFD-464D-A2FD-0D441CEF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2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260D-AF1A-6848-B389-CA06B5B8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063D-AED8-7645-9DCB-5C87B6BF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EA88A-7AFC-3041-A580-2AC134DA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67313-8683-4F43-AE19-3833655B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26789-1EDF-8846-8F9F-56C2FFFD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F330-A8B1-3645-B00D-4D664176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B8C07-9676-7048-859D-E255E6431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E3AA8-C955-904E-86DD-3A34D8CA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B9004-4726-ED44-819E-30BE10D7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3CC5E-FB10-984D-91E3-0DD7159B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7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3687-97AB-FB41-9A86-510A696B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BE1B-338D-9D4A-A985-07D90D0A2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36019-6DE0-474B-8F67-C46CA43EB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62268-96B8-5341-A360-99BC94D3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DCD1D-D8AF-B94A-AA4A-A361E721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24338-9A63-B242-A467-8BF40869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8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2A5C-C543-BB41-8129-811E48A2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E6C58-5FF4-014E-83CC-7ABC8942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CB284-9082-254A-9198-391F2DF48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C73C6-1C0D-9047-8AAC-735A80E0D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101A7-BDC1-2D4A-9AC0-A5A279A43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2F4B3-3C9A-3641-9613-C994C6A7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34C2C-EBCC-BC41-9950-5E07364D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8BB2A-F319-9448-B3A9-924B66F4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6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3C88-660F-7342-B498-235E0E32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437F8-85AA-6147-973E-6C12871A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F3039-3E15-CF4E-B3A5-BEDBF35E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F544B-6EBE-9D46-985F-15FF7737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D9230-DA1C-3848-A8A2-EF109320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78236-5532-4947-8484-FA56998A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8BB55-A7E0-3E45-BCE1-27CA1858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0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20C0-4B48-7444-A79B-665AE69E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A9252-ED59-074E-B71F-EBD65732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C6DC5-07EF-934A-8C42-EDB807A41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FE433-C856-DE45-B855-6E04D92E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FA719-F01F-2B4B-BCCC-B48BDBD9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14C37-74DE-F945-8563-EF8254B4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6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C7F2-3732-D14C-8E53-EA7818E4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C056D-B318-6745-8007-361E4958A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258BF-4FCE-BA49-92F6-60185ADCC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16046-AEC7-0C4A-AEAA-8D7A611F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1826B-E374-F540-9FC3-8346A59D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9485E-BD3D-3E42-9B70-A9F326CE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97000-0B9D-944B-9F1C-0B5DAD80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32C58-6589-9247-8F73-6F2FFAF1D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4920C-2DEA-9840-9EED-3DD67EAA4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097A9-70A8-5943-A82E-7123AF2DE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C1EC3-21B6-E145-B683-546E11C2E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1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32AD92-8473-DE4C-837F-4FD4F3995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68" y="864098"/>
            <a:ext cx="6891238" cy="3764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959A82-641F-2449-AFD7-78C5840BB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50" y="4628344"/>
            <a:ext cx="6935694" cy="1052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3EE489-E52D-8343-A03C-856D990B9440}"/>
              </a:ext>
            </a:extLst>
          </p:cNvPr>
          <p:cNvSpPr txBox="1"/>
          <p:nvPr/>
        </p:nvSpPr>
        <p:spPr>
          <a:xfrm>
            <a:off x="7414599" y="999068"/>
            <a:ext cx="43089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merican Typewriter" panose="02090604020004020304" pitchFamily="18" charset="77"/>
              </a:rPr>
              <a:t>Fake news </a:t>
            </a:r>
          </a:p>
          <a:p>
            <a:pPr algn="ctr"/>
            <a:r>
              <a:rPr lang="en-US" sz="2000" dirty="0">
                <a:latin typeface="American Typewriter" panose="02090604020004020304" pitchFamily="18" charset="77"/>
              </a:rPr>
              <a:t>se </a:t>
            </a:r>
            <a:r>
              <a:rPr lang="en-US" sz="2000" dirty="0" err="1">
                <a:latin typeface="American Typewriter" panose="02090604020004020304" pitchFamily="18" charset="77"/>
              </a:rPr>
              <a:t>tornaram</a:t>
            </a:r>
            <a:r>
              <a:rPr lang="en-US" sz="2000" dirty="0">
                <a:latin typeface="American Typewriter" panose="02090604020004020304" pitchFamily="18" charset="77"/>
              </a:rPr>
              <a:t> um dos </a:t>
            </a:r>
          </a:p>
          <a:p>
            <a:pPr algn="ctr"/>
            <a:r>
              <a:rPr lang="en-US" sz="2000" dirty="0" err="1">
                <a:latin typeface="American Typewriter" panose="02090604020004020304" pitchFamily="18" charset="77"/>
              </a:rPr>
              <a:t>maiores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problemas</a:t>
            </a:r>
            <a:r>
              <a:rPr lang="en-US" sz="2000" dirty="0">
                <a:latin typeface="American Typewriter" panose="02090604020004020304" pitchFamily="18" charset="77"/>
              </a:rPr>
              <a:t> da </a:t>
            </a:r>
          </a:p>
          <a:p>
            <a:pPr algn="ctr"/>
            <a:r>
              <a:rPr lang="en-US" sz="2000" dirty="0" err="1">
                <a:latin typeface="American Typewriter" panose="02090604020004020304" pitchFamily="18" charset="77"/>
              </a:rPr>
              <a:t>atualidade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nas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</a:p>
          <a:p>
            <a:pPr algn="ctr"/>
            <a:r>
              <a:rPr lang="en-US" sz="2800" dirty="0" err="1">
                <a:latin typeface="American Typewriter" panose="02090604020004020304" pitchFamily="18" charset="77"/>
              </a:rPr>
              <a:t>redes</a:t>
            </a:r>
            <a:r>
              <a:rPr lang="en-US" sz="2800" dirty="0">
                <a:latin typeface="American Typewriter" panose="02090604020004020304" pitchFamily="18" charset="77"/>
              </a:rPr>
              <a:t> </a:t>
            </a:r>
            <a:r>
              <a:rPr lang="en-US" sz="2800" dirty="0" err="1">
                <a:latin typeface="American Typewriter" panose="02090604020004020304" pitchFamily="18" charset="77"/>
              </a:rPr>
              <a:t>sociais</a:t>
            </a:r>
            <a:endParaRPr lang="en-US" sz="2800" dirty="0">
              <a:latin typeface="American Typewriter" panose="02090604020004020304" pitchFamily="18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0D280-1DE7-D742-A9B9-1C712A96E2C3}"/>
              </a:ext>
            </a:extLst>
          </p:cNvPr>
          <p:cNvSpPr txBox="1"/>
          <p:nvPr/>
        </p:nvSpPr>
        <p:spPr>
          <a:xfrm>
            <a:off x="7435089" y="3584789"/>
            <a:ext cx="4267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merican Typewriter" panose="02090604020004020304" pitchFamily="18" charset="77"/>
              </a:rPr>
              <a:t>2018</a:t>
            </a:r>
          </a:p>
          <a:p>
            <a:pPr algn="ctr"/>
            <a:r>
              <a:rPr lang="en-US" sz="2000" dirty="0" err="1">
                <a:latin typeface="American Typewriter" panose="02090604020004020304" pitchFamily="18" charset="77"/>
              </a:rPr>
              <a:t>Ano</a:t>
            </a:r>
            <a:r>
              <a:rPr lang="en-US" sz="2000" dirty="0">
                <a:latin typeface="American Typewriter" panose="02090604020004020304" pitchFamily="18" charset="77"/>
              </a:rPr>
              <a:t> de </a:t>
            </a:r>
            <a:r>
              <a:rPr lang="en-US" sz="2000" dirty="0" err="1">
                <a:latin typeface="American Typewriter" panose="02090604020004020304" pitchFamily="18" charset="77"/>
              </a:rPr>
              <a:t>eleição</a:t>
            </a:r>
            <a:endParaRPr lang="en-US" sz="2000" dirty="0">
              <a:latin typeface="American Typewriter" panose="02090604020004020304" pitchFamily="18" charset="77"/>
            </a:endParaRPr>
          </a:p>
          <a:p>
            <a:pPr algn="ctr"/>
            <a:r>
              <a:rPr lang="en-US" sz="2000" dirty="0" err="1">
                <a:latin typeface="American Typewriter" panose="02090604020004020304" pitchFamily="18" charset="77"/>
              </a:rPr>
              <a:t>Terreno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propício</a:t>
            </a:r>
            <a:r>
              <a:rPr lang="en-US" sz="2000" dirty="0">
                <a:latin typeface="American Typewriter" panose="02090604020004020304" pitchFamily="18" charset="77"/>
              </a:rPr>
              <a:t> para </a:t>
            </a:r>
          </a:p>
          <a:p>
            <a:pPr algn="ctr"/>
            <a:r>
              <a:rPr lang="en-US" sz="2800" dirty="0">
                <a:latin typeface="American Typewriter" panose="02090604020004020304" pitchFamily="18" charset="77"/>
              </a:rPr>
              <a:t>Fake news</a:t>
            </a:r>
          </a:p>
        </p:txBody>
      </p:sp>
    </p:spTree>
    <p:extLst>
      <p:ext uri="{BB962C8B-B14F-4D97-AF65-F5344CB8AC3E}">
        <p14:creationId xmlns:p14="http://schemas.microsoft.com/office/powerpoint/2010/main" val="385938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62 0 " pathEditMode="relative" ptsTypes="AA">
                                      <p:cBhvr>
                                        <p:cTn id="1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62 0 " pathEditMode="relative" ptsTypes="AA">
                                      <p:cBhvr>
                                        <p:cTn id="1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9D1050-68C0-6B43-88F3-5F1355511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2991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79D5F0-D216-9641-ADC1-444A0969CBFA}"/>
              </a:ext>
            </a:extLst>
          </p:cNvPr>
          <p:cNvSpPr txBox="1"/>
          <p:nvPr/>
        </p:nvSpPr>
        <p:spPr>
          <a:xfrm>
            <a:off x="6974332" y="2736502"/>
            <a:ext cx="4308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American Typewriter" panose="02090604020004020304" pitchFamily="18" charset="77"/>
              </a:rPr>
              <a:t>Detetive</a:t>
            </a:r>
            <a:r>
              <a:rPr lang="en-US" sz="3200" dirty="0">
                <a:latin typeface="American Typewriter" panose="02090604020004020304" pitchFamily="18" charset="77"/>
              </a:rPr>
              <a:t> Digital</a:t>
            </a:r>
          </a:p>
          <a:p>
            <a:pPr algn="ctr"/>
            <a:r>
              <a:rPr lang="en-US" sz="2000" dirty="0" err="1">
                <a:latin typeface="American Typewriter" panose="02090604020004020304" pitchFamily="18" charset="77"/>
              </a:rPr>
              <a:t>Te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ajuda</a:t>
            </a:r>
            <a:r>
              <a:rPr lang="en-US" sz="2000" dirty="0">
                <a:latin typeface="American Typewriter" panose="02090604020004020304" pitchFamily="18" charset="77"/>
              </a:rPr>
              <a:t> a </a:t>
            </a:r>
            <a:r>
              <a:rPr lang="en-US" sz="2000" dirty="0" err="1">
                <a:latin typeface="American Typewriter" panose="02090604020004020304" pitchFamily="18" charset="77"/>
              </a:rPr>
              <a:t>reconhecer</a:t>
            </a:r>
            <a:endParaRPr lang="en-US" sz="2000" dirty="0">
              <a:latin typeface="American Typewriter" panose="02090604020004020304" pitchFamily="18" charset="77"/>
            </a:endParaRPr>
          </a:p>
          <a:p>
            <a:pPr algn="ctr"/>
            <a:r>
              <a:rPr lang="en-US" sz="3200" dirty="0">
                <a:latin typeface="American Typewriter" panose="02090604020004020304" pitchFamily="18" charset="77"/>
              </a:rPr>
              <a:t>Fake news</a:t>
            </a:r>
          </a:p>
        </p:txBody>
      </p:sp>
    </p:spTree>
    <p:extLst>
      <p:ext uri="{BB962C8B-B14F-4D97-AF65-F5344CB8AC3E}">
        <p14:creationId xmlns:p14="http://schemas.microsoft.com/office/powerpoint/2010/main" val="34983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F1F5ED-FF07-A948-9591-A4C30A7DA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92" y="0"/>
            <a:ext cx="385762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00718A-C491-EC4D-90BB-493D76452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87C183-D90E-2449-B378-68E17D618062}"/>
              </a:ext>
            </a:extLst>
          </p:cNvPr>
          <p:cNvSpPr txBox="1"/>
          <p:nvPr/>
        </p:nvSpPr>
        <p:spPr>
          <a:xfrm>
            <a:off x="7883072" y="2336393"/>
            <a:ext cx="430892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merican Typewriter" panose="02090604020004020304" pitchFamily="18" charset="77"/>
              </a:rPr>
              <a:t>Basta enviar</a:t>
            </a:r>
          </a:p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Link ou trecho</a:t>
            </a: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para o detetive digital</a:t>
            </a: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Identificar se </a:t>
            </a:r>
            <a:r>
              <a:rPr lang="en-US" sz="2000" dirty="0" err="1">
                <a:latin typeface="American Typewriter" panose="02090604020004020304" pitchFamily="18" charset="77"/>
              </a:rPr>
              <a:t>é</a:t>
            </a:r>
            <a:endParaRPr lang="pt-BR" sz="2000" dirty="0">
              <a:latin typeface="American Typewriter" panose="02090604020004020304" pitchFamily="18" charset="77"/>
            </a:endParaRPr>
          </a:p>
          <a:p>
            <a:pPr algn="ctr"/>
            <a:r>
              <a:rPr lang="pt-BR" sz="3600" dirty="0" err="1">
                <a:latin typeface="American Typewriter" panose="02090604020004020304" pitchFamily="18" charset="77"/>
              </a:rPr>
              <a:t>Fake</a:t>
            </a:r>
            <a:r>
              <a:rPr lang="pt-BR" sz="3600" dirty="0">
                <a:latin typeface="American Typewriter" panose="02090604020004020304" pitchFamily="18" charset="77"/>
              </a:rPr>
              <a:t> </a:t>
            </a:r>
            <a:r>
              <a:rPr lang="pt-BR" sz="3600" dirty="0" err="1">
                <a:latin typeface="American Typewriter" panose="02090604020004020304" pitchFamily="18" charset="77"/>
              </a:rPr>
              <a:t>news</a:t>
            </a:r>
            <a:endParaRPr lang="pt-BR" sz="3600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590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D72648-5C9D-F24E-89DB-1397772B6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5" y="931831"/>
            <a:ext cx="6891238" cy="3764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BF7E6-227C-234C-9AF9-4ACE78CAC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17" y="4696077"/>
            <a:ext cx="6935694" cy="10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C698A-2CEA-6740-8B26-4D62C4BA6E0B}"/>
              </a:ext>
            </a:extLst>
          </p:cNvPr>
          <p:cNvSpPr txBox="1"/>
          <p:nvPr/>
        </p:nvSpPr>
        <p:spPr>
          <a:xfrm>
            <a:off x="2557538" y="338261"/>
            <a:ext cx="7035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>
                <a:latin typeface="American Typewriter" panose="02090604020004020304" pitchFamily="18" charset="77"/>
              </a:rPr>
              <a:t>Tr</a:t>
            </a:r>
            <a:r>
              <a:rPr lang="en-US" sz="3600" dirty="0" err="1">
                <a:latin typeface="American Typewriter" panose="02090604020004020304" pitchFamily="18" charset="77"/>
              </a:rPr>
              <a:t>ês</a:t>
            </a:r>
            <a:r>
              <a:rPr lang="en-US" sz="3600" dirty="0">
                <a:latin typeface="American Typewriter" panose="02090604020004020304" pitchFamily="18" charset="77"/>
              </a:rPr>
              <a:t> </a:t>
            </a:r>
            <a:r>
              <a:rPr lang="en-US" sz="3600" dirty="0" err="1">
                <a:latin typeface="American Typewriter" panose="02090604020004020304" pitchFamily="18" charset="77"/>
              </a:rPr>
              <a:t>possibilidades</a:t>
            </a:r>
            <a:endParaRPr lang="en-US" sz="3600" dirty="0">
              <a:latin typeface="American Typewriter" panose="02090604020004020304" pitchFamily="18" charset="77"/>
            </a:endParaRPr>
          </a:p>
          <a:p>
            <a:pPr algn="ctr"/>
            <a:r>
              <a:rPr lang="en-US" sz="2400" dirty="0">
                <a:latin typeface="American Typewriter" panose="02090604020004020304" pitchFamily="18" charset="77"/>
              </a:rPr>
              <a:t>Para o bot</a:t>
            </a:r>
            <a:endParaRPr lang="pt-BR" sz="2400" dirty="0">
              <a:latin typeface="American Typewriter" panose="02090604020004020304" pitchFamily="18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1CD11-0CC2-6D41-A1BA-667EEE158787}"/>
              </a:ext>
            </a:extLst>
          </p:cNvPr>
          <p:cNvSpPr txBox="1"/>
          <p:nvPr/>
        </p:nvSpPr>
        <p:spPr>
          <a:xfrm>
            <a:off x="372534" y="1692926"/>
            <a:ext cx="3894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Identifica</a:t>
            </a:r>
          </a:p>
          <a:p>
            <a:pPr algn="ctr"/>
            <a:r>
              <a:rPr lang="en-US" sz="2000" dirty="0">
                <a:latin typeface="American Typewriter" panose="02090604020004020304" pitchFamily="18" charset="77"/>
              </a:rPr>
              <a:t>No banco de dados de </a:t>
            </a:r>
            <a:r>
              <a:rPr lang="en-US" sz="2000" dirty="0" err="1">
                <a:latin typeface="American Typewriter" panose="02090604020004020304" pitchFamily="18" charset="77"/>
              </a:rPr>
              <a:t>notícias</a:t>
            </a:r>
            <a:r>
              <a:rPr lang="en-US" sz="2000" dirty="0">
                <a:latin typeface="American Typewriter" panose="02090604020004020304" pitchFamily="18" charset="77"/>
              </a:rPr>
              <a:t> da </a:t>
            </a:r>
            <a:r>
              <a:rPr lang="en-US" sz="2000" dirty="0" err="1">
                <a:latin typeface="American Typewriter" panose="02090604020004020304" pitchFamily="18" charset="77"/>
              </a:rPr>
              <a:t>Globo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alguma</a:t>
            </a:r>
            <a:r>
              <a:rPr lang="en-US" sz="2000" dirty="0">
                <a:latin typeface="American Typewriter" panose="02090604020004020304" pitchFamily="18" charset="77"/>
              </a:rPr>
              <a:t> que </a:t>
            </a:r>
            <a:r>
              <a:rPr lang="en-US" sz="2000" dirty="0" err="1">
                <a:latin typeface="American Typewriter" panose="02090604020004020304" pitchFamily="18" charset="77"/>
              </a:rPr>
              <a:t>seja</a:t>
            </a:r>
            <a:r>
              <a:rPr lang="en-US" sz="2000" dirty="0">
                <a:latin typeface="American Typewriter" panose="02090604020004020304" pitchFamily="18" charset="77"/>
              </a:rPr>
              <a:t> o que se </a:t>
            </a:r>
            <a:r>
              <a:rPr lang="en-US" sz="2000" dirty="0" err="1">
                <a:latin typeface="American Typewriter" panose="02090604020004020304" pitchFamily="18" charset="77"/>
              </a:rPr>
              <a:t>está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procurando</a:t>
            </a:r>
            <a:endParaRPr lang="pt-BR" sz="2000" dirty="0">
              <a:latin typeface="American Typewriter" panose="02090604020004020304" pitchFamily="18" charset="77"/>
            </a:endParaRPr>
          </a:p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Noticia verdadeira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29892-F8C4-9D40-A1BD-95C660168814}"/>
              </a:ext>
            </a:extLst>
          </p:cNvPr>
          <p:cNvSpPr txBox="1"/>
          <p:nvPr/>
        </p:nvSpPr>
        <p:spPr>
          <a:xfrm>
            <a:off x="4267201" y="1924149"/>
            <a:ext cx="358200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Identifica</a:t>
            </a:r>
          </a:p>
          <a:p>
            <a:pPr algn="ctr"/>
            <a:r>
              <a:rPr lang="en-US" sz="2000" dirty="0">
                <a:latin typeface="American Typewriter" panose="02090604020004020304" pitchFamily="18" charset="77"/>
              </a:rPr>
              <a:t>No banco de dados de </a:t>
            </a:r>
            <a:r>
              <a:rPr lang="en-US" sz="2000" b="1" dirty="0" err="1">
                <a:latin typeface="American Typewriter" panose="02090604020004020304" pitchFamily="18" charset="77"/>
              </a:rPr>
              <a:t>boatos</a:t>
            </a:r>
            <a:r>
              <a:rPr lang="en-US" sz="2000" dirty="0">
                <a:latin typeface="American Typewriter" panose="02090604020004020304" pitchFamily="18" charset="77"/>
              </a:rPr>
              <a:t> da </a:t>
            </a:r>
            <a:r>
              <a:rPr lang="en-US" sz="2000" dirty="0" err="1">
                <a:latin typeface="American Typewriter" panose="02090604020004020304" pitchFamily="18" charset="77"/>
              </a:rPr>
              <a:t>Globo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algum</a:t>
            </a:r>
            <a:r>
              <a:rPr lang="en-US" sz="2000" dirty="0">
                <a:latin typeface="American Typewriter" panose="02090604020004020304" pitchFamily="18" charset="77"/>
              </a:rPr>
              <a:t> que </a:t>
            </a:r>
            <a:r>
              <a:rPr lang="en-US" sz="2000" dirty="0" err="1">
                <a:latin typeface="American Typewriter" panose="02090604020004020304" pitchFamily="18" charset="77"/>
              </a:rPr>
              <a:t>esclarece</a:t>
            </a:r>
            <a:r>
              <a:rPr lang="en-US" sz="2000" dirty="0">
                <a:latin typeface="American Typewriter" panose="02090604020004020304" pitchFamily="18" charset="77"/>
              </a:rPr>
              <a:t> o que </a:t>
            </a:r>
            <a:r>
              <a:rPr lang="en-US" sz="2000" dirty="0" err="1">
                <a:latin typeface="American Typewriter" panose="02090604020004020304" pitchFamily="18" charset="77"/>
              </a:rPr>
              <a:t>você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está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procurando</a:t>
            </a:r>
            <a:r>
              <a:rPr lang="en-US" sz="2000" dirty="0">
                <a:latin typeface="American Typewriter" panose="02090604020004020304" pitchFamily="18" charset="77"/>
              </a:rPr>
              <a:t>, o que </a:t>
            </a:r>
            <a:r>
              <a:rPr lang="en-US" sz="2000" dirty="0" err="1">
                <a:latin typeface="American Typewriter" panose="02090604020004020304" pitchFamily="18" charset="77"/>
              </a:rPr>
              <a:t>pode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alerta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sobre</a:t>
            </a:r>
            <a:endParaRPr lang="pt-BR" sz="2000" dirty="0">
              <a:latin typeface="American Typewriter" panose="02090604020004020304" pitchFamily="18" charset="77"/>
            </a:endParaRPr>
          </a:p>
          <a:p>
            <a:pPr algn="ctr"/>
            <a:r>
              <a:rPr lang="pt-BR" sz="3600" dirty="0" err="1">
                <a:latin typeface="American Typewriter" panose="02090604020004020304" pitchFamily="18" charset="77"/>
              </a:rPr>
              <a:t>Fake</a:t>
            </a:r>
            <a:r>
              <a:rPr lang="pt-BR" sz="3600" dirty="0">
                <a:latin typeface="American Typewriter" panose="02090604020004020304" pitchFamily="18" charset="77"/>
              </a:rPr>
              <a:t> </a:t>
            </a:r>
            <a:r>
              <a:rPr lang="pt-BR" sz="3600" dirty="0" err="1">
                <a:latin typeface="American Typewriter" panose="02090604020004020304" pitchFamily="18" charset="77"/>
              </a:rPr>
              <a:t>news</a:t>
            </a:r>
            <a:endParaRPr lang="pt-BR" sz="3600" dirty="0">
              <a:latin typeface="American Typewriter" panose="02090604020004020304" pitchFamily="18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7EAFF-2C6A-9749-982E-A515B3D5369F}"/>
              </a:ext>
            </a:extLst>
          </p:cNvPr>
          <p:cNvSpPr txBox="1"/>
          <p:nvPr/>
        </p:nvSpPr>
        <p:spPr>
          <a:xfrm>
            <a:off x="8161868" y="1924149"/>
            <a:ext cx="3582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N</a:t>
            </a:r>
            <a:r>
              <a:rPr lang="en-US" sz="3600" dirty="0" err="1">
                <a:latin typeface="American Typewriter" panose="02090604020004020304" pitchFamily="18" charset="77"/>
              </a:rPr>
              <a:t>ão</a:t>
            </a:r>
            <a:r>
              <a:rPr lang="en-US" sz="3600" dirty="0">
                <a:latin typeface="American Typewriter" panose="02090604020004020304" pitchFamily="18" charset="77"/>
              </a:rPr>
              <a:t> </a:t>
            </a:r>
            <a:r>
              <a:rPr lang="en-US" sz="3600" dirty="0" err="1">
                <a:latin typeface="American Typewriter" panose="02090604020004020304" pitchFamily="18" charset="77"/>
              </a:rPr>
              <a:t>encontra</a:t>
            </a:r>
            <a:endParaRPr lang="pt-BR" sz="3600" dirty="0">
              <a:latin typeface="American Typewriter" panose="02090604020004020304" pitchFamily="18" charset="77"/>
            </a:endParaRPr>
          </a:p>
          <a:p>
            <a:pPr algn="ctr"/>
            <a:r>
              <a:rPr lang="en-US" sz="2000" dirty="0">
                <a:latin typeface="American Typewriter" panose="02090604020004020304" pitchFamily="18" charset="77"/>
              </a:rPr>
              <a:t>No G1 </a:t>
            </a:r>
            <a:endParaRPr lang="pt-BR" sz="2000" dirty="0">
              <a:latin typeface="American Typewriter" panose="02090604020004020304" pitchFamily="18" charset="77"/>
            </a:endParaRP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A3465B7-25C2-C744-B4BF-80B302678C81}"/>
              </a:ext>
            </a:extLst>
          </p:cNvPr>
          <p:cNvSpPr/>
          <p:nvPr/>
        </p:nvSpPr>
        <p:spPr>
          <a:xfrm>
            <a:off x="9592732" y="3437467"/>
            <a:ext cx="626533" cy="9331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D5272-E928-724A-B0EF-2BAEA9A003FB}"/>
              </a:ext>
            </a:extLst>
          </p:cNvPr>
          <p:cNvSpPr txBox="1"/>
          <p:nvPr/>
        </p:nvSpPr>
        <p:spPr>
          <a:xfrm>
            <a:off x="8161867" y="4929793"/>
            <a:ext cx="35820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Avisa</a:t>
            </a: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Assim que chegar algo no banco de dados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843B3921-D27D-6749-81A0-0CD3D8D6871E}"/>
              </a:ext>
            </a:extLst>
          </p:cNvPr>
          <p:cNvSpPr/>
          <p:nvPr/>
        </p:nvSpPr>
        <p:spPr>
          <a:xfrm rot="5400000">
            <a:off x="6515403" y="5238110"/>
            <a:ext cx="626533" cy="9331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B76AC0-D05F-DE42-A716-B8C888477F15}"/>
              </a:ext>
            </a:extLst>
          </p:cNvPr>
          <p:cNvSpPr txBox="1"/>
          <p:nvPr/>
        </p:nvSpPr>
        <p:spPr>
          <a:xfrm>
            <a:off x="1517905" y="5073726"/>
            <a:ext cx="39775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Alerta redação</a:t>
            </a: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Sobre pautas muito pedidas que ainda não foram </a:t>
            </a:r>
            <a:r>
              <a:rPr lang="pt-BR" sz="2000" dirty="0" err="1">
                <a:latin typeface="American Typewriter" panose="02090604020004020304" pitchFamily="18" charset="77"/>
              </a:rPr>
              <a:t>cobridas</a:t>
            </a:r>
            <a:endParaRPr lang="pt-BR" sz="2000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6894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5" grpId="0" animBg="1"/>
      <p:bldP spid="16" grpId="0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EAB596-3BEA-2C43-8BB7-60C4EC8B8041}"/>
              </a:ext>
            </a:extLst>
          </p:cNvPr>
          <p:cNvSpPr txBox="1"/>
          <p:nvPr/>
        </p:nvSpPr>
        <p:spPr>
          <a:xfrm>
            <a:off x="6799340" y="693859"/>
            <a:ext cx="430892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merican Typewriter" panose="02090604020004020304" pitchFamily="18" charset="77"/>
              </a:rPr>
              <a:t>Gera</a:t>
            </a:r>
          </a:p>
          <a:p>
            <a:pPr algn="ctr"/>
            <a:r>
              <a:rPr lang="pt-BR" sz="3600" dirty="0" err="1">
                <a:latin typeface="American Typewriter" panose="02090604020004020304" pitchFamily="18" charset="77"/>
              </a:rPr>
              <a:t>visibiliade</a:t>
            </a:r>
            <a:r>
              <a:rPr lang="pt-BR" sz="3600" dirty="0">
                <a:latin typeface="American Typewriter" panose="02090604020004020304" pitchFamily="18" charset="77"/>
              </a:rPr>
              <a:t> e</a:t>
            </a:r>
          </a:p>
          <a:p>
            <a:pPr algn="ctr"/>
            <a:r>
              <a:rPr lang="pt-BR" sz="3600" dirty="0" err="1">
                <a:latin typeface="American Typewriter" panose="02090604020004020304" pitchFamily="18" charset="77"/>
              </a:rPr>
              <a:t>confiabiliade</a:t>
            </a:r>
            <a:endParaRPr lang="pt-BR" sz="3600" dirty="0">
              <a:latin typeface="American Typewriter" panose="02090604020004020304" pitchFamily="18" charset="77"/>
            </a:endParaRP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Para o</a:t>
            </a:r>
          </a:p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G1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B647-F64E-464B-B191-A60840083E48}"/>
              </a:ext>
            </a:extLst>
          </p:cNvPr>
          <p:cNvSpPr txBox="1"/>
          <p:nvPr/>
        </p:nvSpPr>
        <p:spPr>
          <a:xfrm>
            <a:off x="1058940" y="3453993"/>
            <a:ext cx="430892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merican Typewriter" panose="02090604020004020304" pitchFamily="18" charset="77"/>
              </a:rPr>
              <a:t>muito</a:t>
            </a:r>
          </a:p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importante </a:t>
            </a: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Para evitar </a:t>
            </a:r>
            <a:r>
              <a:rPr lang="pt-BR" sz="2000" dirty="0" err="1">
                <a:latin typeface="American Typewriter" panose="02090604020004020304" pitchFamily="18" charset="77"/>
              </a:rPr>
              <a:t>Fake</a:t>
            </a:r>
            <a:r>
              <a:rPr lang="pt-BR" sz="2000" dirty="0">
                <a:latin typeface="American Typewriter" panose="02090604020004020304" pitchFamily="18" charset="77"/>
              </a:rPr>
              <a:t> </a:t>
            </a:r>
            <a:r>
              <a:rPr lang="pt-BR" sz="2000" dirty="0" err="1">
                <a:latin typeface="American Typewriter" panose="02090604020004020304" pitchFamily="18" charset="77"/>
              </a:rPr>
              <a:t>news</a:t>
            </a:r>
            <a:endParaRPr lang="pt-BR" sz="2000" dirty="0">
              <a:latin typeface="American Typewriter" panose="02090604020004020304" pitchFamily="18" charset="77"/>
            </a:endParaRP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No </a:t>
            </a:r>
            <a:r>
              <a:rPr lang="pt-BR" sz="2000" dirty="0" err="1">
                <a:latin typeface="American Typewriter" panose="02090604020004020304" pitchFamily="18" charset="77"/>
              </a:rPr>
              <a:t>cenario</a:t>
            </a:r>
            <a:r>
              <a:rPr lang="pt-BR" sz="2000" dirty="0">
                <a:latin typeface="American Typewriter" panose="02090604020004020304" pitchFamily="18" charset="77"/>
              </a:rPr>
              <a:t> brasileiro de </a:t>
            </a:r>
          </a:p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0A947-5569-F342-8AD4-F1444C4ACC1C}"/>
              </a:ext>
            </a:extLst>
          </p:cNvPr>
          <p:cNvSpPr txBox="1"/>
          <p:nvPr/>
        </p:nvSpPr>
        <p:spPr>
          <a:xfrm>
            <a:off x="1058940" y="1066392"/>
            <a:ext cx="4308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merican Typewriter" panose="02090604020004020304" pitchFamily="18" charset="77"/>
              </a:rPr>
              <a:t>ferramenta</a:t>
            </a:r>
          </a:p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Muito útil </a:t>
            </a: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Para a redação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0FC1C0-4B59-D940-883F-89A5AD83B237}"/>
              </a:ext>
            </a:extLst>
          </p:cNvPr>
          <p:cNvSpPr txBox="1"/>
          <p:nvPr/>
        </p:nvSpPr>
        <p:spPr>
          <a:xfrm>
            <a:off x="6799340" y="3330882"/>
            <a:ext cx="4308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merican Typewriter" panose="02090604020004020304" pitchFamily="18" charset="77"/>
              </a:rPr>
              <a:t>Aproximar o</a:t>
            </a:r>
          </a:p>
          <a:p>
            <a:pPr algn="ctr"/>
            <a:r>
              <a:rPr lang="pt-BR" sz="3600" dirty="0" err="1">
                <a:latin typeface="American Typewriter" panose="02090604020004020304" pitchFamily="18" charset="77"/>
              </a:rPr>
              <a:t>P</a:t>
            </a:r>
            <a:r>
              <a:rPr lang="en-US" sz="3600" dirty="0" err="1">
                <a:latin typeface="American Typewriter" panose="02090604020004020304" pitchFamily="18" charset="77"/>
              </a:rPr>
              <a:t>úblico</a:t>
            </a:r>
            <a:endParaRPr lang="pt-BR" sz="3600" dirty="0">
              <a:latin typeface="American Typewriter" panose="02090604020004020304" pitchFamily="18" charset="77"/>
            </a:endParaRPr>
          </a:p>
          <a:p>
            <a:pPr algn="ctr"/>
            <a:r>
              <a:rPr lang="pt-BR" sz="2400" dirty="0">
                <a:latin typeface="American Typewriter" panose="02090604020004020304" pitchFamily="18" charset="77"/>
              </a:rPr>
              <a:t>E gerar</a:t>
            </a:r>
          </a:p>
          <a:p>
            <a:pPr algn="ctr"/>
            <a:r>
              <a:rPr lang="pt-BR" sz="3600" dirty="0" err="1">
                <a:latin typeface="American Typewriter" panose="02090604020004020304" pitchFamily="18" charset="77"/>
              </a:rPr>
              <a:t>participaç</a:t>
            </a:r>
            <a:r>
              <a:rPr lang="en-US" sz="3600" dirty="0" err="1">
                <a:latin typeface="American Typewriter" panose="02090604020004020304" pitchFamily="18" charset="77"/>
              </a:rPr>
              <a:t>ão</a:t>
            </a:r>
            <a:endParaRPr lang="pt-BR" sz="3600" dirty="0">
              <a:latin typeface="American Typewriter" panose="02090604020004020304" pitchFamily="18" charset="77"/>
            </a:endParaRP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com a</a:t>
            </a:r>
          </a:p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Globo</a:t>
            </a:r>
          </a:p>
        </p:txBody>
      </p:sp>
    </p:spTree>
    <p:extLst>
      <p:ext uri="{BB962C8B-B14F-4D97-AF65-F5344CB8AC3E}">
        <p14:creationId xmlns:p14="http://schemas.microsoft.com/office/powerpoint/2010/main" val="424041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4A0A947-5569-F342-8AD4-F1444C4ACC1C}"/>
              </a:ext>
            </a:extLst>
          </p:cNvPr>
          <p:cNvSpPr txBox="1"/>
          <p:nvPr/>
        </p:nvSpPr>
        <p:spPr>
          <a:xfrm>
            <a:off x="1058939" y="1363463"/>
            <a:ext cx="4308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merican Typewriter" panose="02090604020004020304" pitchFamily="18" charset="77"/>
              </a:rPr>
              <a:t>Fácil de gerar </a:t>
            </a:r>
          </a:p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engajamento</a:t>
            </a:r>
            <a:endParaRPr lang="pt-BR" sz="2400" dirty="0">
              <a:latin typeface="American Typewriter" panose="02090604020004020304" pitchFamily="18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C97B4-A1E1-9945-AD7D-5DABF7453453}"/>
              </a:ext>
            </a:extLst>
          </p:cNvPr>
          <p:cNvSpPr txBox="1"/>
          <p:nvPr/>
        </p:nvSpPr>
        <p:spPr>
          <a:xfrm>
            <a:off x="7215734" y="4163160"/>
            <a:ext cx="4308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merican Typewriter" panose="02090604020004020304" pitchFamily="18" charset="77"/>
              </a:rPr>
              <a:t>Principalmente no setor</a:t>
            </a:r>
          </a:p>
          <a:p>
            <a:pPr algn="ctr"/>
            <a:r>
              <a:rPr lang="pt-BR" sz="2400" dirty="0">
                <a:latin typeface="American Typewriter" panose="02090604020004020304" pitchFamily="18" charset="77"/>
              </a:rPr>
              <a:t>de</a:t>
            </a:r>
          </a:p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Boatos</a:t>
            </a:r>
          </a:p>
          <a:p>
            <a:pPr algn="ctr"/>
            <a:r>
              <a:rPr lang="pt-BR" sz="2400" dirty="0">
                <a:latin typeface="American Typewriter" panose="02090604020004020304" pitchFamily="18" charset="77"/>
              </a:rPr>
              <a:t>Do 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25A81-F5AF-AB42-8A5A-B5590F050B41}"/>
              </a:ext>
            </a:extLst>
          </p:cNvPr>
          <p:cNvSpPr txBox="1"/>
          <p:nvPr/>
        </p:nvSpPr>
        <p:spPr>
          <a:xfrm>
            <a:off x="7215735" y="1110884"/>
            <a:ext cx="43089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o próprio</a:t>
            </a:r>
            <a:r>
              <a:rPr lang="pt-BR" sz="2400" dirty="0">
                <a:latin typeface="American Typewriter" panose="02090604020004020304" pitchFamily="18" charset="77"/>
              </a:rPr>
              <a:t> </a:t>
            </a:r>
          </a:p>
          <a:p>
            <a:pPr algn="ctr"/>
            <a:r>
              <a:rPr lang="pt-BR" sz="4000" dirty="0">
                <a:latin typeface="American Typewriter" panose="02090604020004020304" pitchFamily="18" charset="77"/>
              </a:rPr>
              <a:t>G1</a:t>
            </a:r>
            <a:endParaRPr lang="pt-BR" sz="3600" dirty="0">
              <a:latin typeface="American Typewriter" panose="02090604020004020304" pitchFamily="18" charset="77"/>
            </a:endParaRP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pode incentivar seus usuários a acessá-lo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453C5DF-904A-9647-8BE0-20B545B363C6}"/>
              </a:ext>
            </a:extLst>
          </p:cNvPr>
          <p:cNvSpPr/>
          <p:nvPr/>
        </p:nvSpPr>
        <p:spPr>
          <a:xfrm>
            <a:off x="9056932" y="3016850"/>
            <a:ext cx="626533" cy="9331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8E9FEB12-8341-E143-84A3-B0ED4B73BD07}"/>
              </a:ext>
            </a:extLst>
          </p:cNvPr>
          <p:cNvSpPr/>
          <p:nvPr/>
        </p:nvSpPr>
        <p:spPr>
          <a:xfrm rot="16200000">
            <a:off x="5902417" y="1404738"/>
            <a:ext cx="626533" cy="9331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EFFD16-AC6C-D449-BF39-D2E56FF4443D}"/>
              </a:ext>
            </a:extLst>
          </p:cNvPr>
          <p:cNvSpPr txBox="1"/>
          <p:nvPr/>
        </p:nvSpPr>
        <p:spPr>
          <a:xfrm>
            <a:off x="1058939" y="3886161"/>
            <a:ext cx="4308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Usuários </a:t>
            </a:r>
          </a:p>
          <a:p>
            <a:pPr algn="ctr"/>
            <a:r>
              <a:rPr lang="pt-BR" sz="2400" dirty="0">
                <a:latin typeface="American Typewriter" panose="02090604020004020304" pitchFamily="18" charset="77"/>
              </a:rPr>
              <a:t>e </a:t>
            </a:r>
          </a:p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Redatores</a:t>
            </a:r>
            <a:r>
              <a:rPr lang="pt-BR" sz="2400" dirty="0">
                <a:latin typeface="American Typewriter" panose="02090604020004020304" pitchFamily="18" charset="77"/>
              </a:rPr>
              <a:t> </a:t>
            </a:r>
          </a:p>
          <a:p>
            <a:pPr algn="ctr"/>
            <a:r>
              <a:rPr lang="pt-BR" sz="2400" dirty="0">
                <a:latin typeface="American Typewriter" panose="02090604020004020304" pitchFamily="18" charset="77"/>
              </a:rPr>
              <a:t>ganham muito </a:t>
            </a:r>
          </a:p>
          <a:p>
            <a:pPr algn="ctr"/>
            <a:r>
              <a:rPr lang="pt-BR" sz="2400" dirty="0">
                <a:latin typeface="American Typewriter" panose="02090604020004020304" pitchFamily="18" charset="77"/>
              </a:rPr>
              <a:t>com isso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88FCA8C-83C7-7A4B-B329-B019926139CD}"/>
              </a:ext>
            </a:extLst>
          </p:cNvPr>
          <p:cNvSpPr/>
          <p:nvPr/>
        </p:nvSpPr>
        <p:spPr>
          <a:xfrm rot="5400000">
            <a:off x="5902416" y="4573765"/>
            <a:ext cx="626533" cy="9331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0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  <p:bldP spid="10" grpId="0" animBg="1"/>
      <p:bldP spid="11" grpId="0" animBg="1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181</Words>
  <Application>Microsoft Macintosh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American Typewriter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Matheus Barros da Silva</dc:creator>
  <cp:lastModifiedBy>Carlos Matheus Barros da Silva</cp:lastModifiedBy>
  <cp:revision>14</cp:revision>
  <dcterms:created xsi:type="dcterms:W3CDTF">2018-04-29T11:33:34Z</dcterms:created>
  <dcterms:modified xsi:type="dcterms:W3CDTF">2018-04-29T16:01:30Z</dcterms:modified>
</cp:coreProperties>
</file>