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3"/>
    <p:restoredTop sz="95470"/>
  </p:normalViewPr>
  <p:slideViewPr>
    <p:cSldViewPr snapToGrid="0" snapToObjects="1">
      <p:cViewPr varScale="1">
        <p:scale>
          <a:sx n="153" d="100"/>
          <a:sy n="153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52EE-56E6-1449-9FA9-A7947D6B2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Manipulação</a:t>
            </a:r>
            <a:r>
              <a:rPr lang="en-US" b="1" dirty="0"/>
              <a:t> </a:t>
            </a:r>
            <a:r>
              <a:rPr lang="en-US" b="1" dirty="0" err="1"/>
              <a:t>requisições</a:t>
            </a:r>
            <a:r>
              <a:rPr lang="en-US" b="1" dirty="0"/>
              <a:t> HTTP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camada</a:t>
            </a:r>
            <a:r>
              <a:rPr lang="en-US" b="1" dirty="0"/>
              <a:t> de </a:t>
            </a:r>
            <a:r>
              <a:rPr lang="en-US" b="1" dirty="0" err="1"/>
              <a:t>aplicação</a:t>
            </a:r>
            <a:r>
              <a:rPr lang="en-US" b="1" dirty="0"/>
              <a:t> </a:t>
            </a:r>
            <a:r>
              <a:rPr lang="en-US" b="1" dirty="0" err="1"/>
              <a:t>usando</a:t>
            </a:r>
            <a:r>
              <a:rPr lang="en-US" b="1" dirty="0"/>
              <a:t> Python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1A9B7-60C2-034D-B551-BEA13CB59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Carlos Matheus barros da silva</a:t>
            </a:r>
          </a:p>
          <a:p>
            <a:r>
              <a:rPr lang="pt-BR" dirty="0"/>
              <a:t>Igor </a:t>
            </a:r>
            <a:r>
              <a:rPr lang="pt-BR" dirty="0" err="1"/>
              <a:t>bragaia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2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3898-D6AE-E741-836F-8116EB25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uma Web framework em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55E8-3E4D-D542-9B69-36343B3A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237875"/>
            <a:ext cx="10131428" cy="25533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Foi encontrado alguns recursos para isso na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Tutoriais que ensinavam muito focado na parte do </a:t>
            </a:r>
            <a:r>
              <a:rPr lang="pt-BR" dirty="0" err="1"/>
              <a:t>application</a:t>
            </a:r>
            <a:r>
              <a:rPr lang="pt-BR" dirty="0"/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Foi procurado mais a respeito do WSGI, e </a:t>
            </a:r>
            <a:r>
              <a:rPr lang="pt-BR" dirty="0" err="1"/>
              <a:t>s</a:t>
            </a:r>
            <a:r>
              <a:rPr lang="en-US" dirty="0" err="1"/>
              <a:t>ó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 </a:t>
            </a:r>
            <a:r>
              <a:rPr lang="en-US" dirty="0" err="1"/>
              <a:t>explicações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RFC 3875 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documentações</a:t>
            </a:r>
            <a:r>
              <a:rPr lang="en-US" dirty="0"/>
              <a:t> da WSGI ref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implementações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WSGI ref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WSGI do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80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2F17D68-2D5E-1440-A0C7-7E5D95AD50B1}"/>
              </a:ext>
            </a:extLst>
          </p:cNvPr>
          <p:cNvSpPr/>
          <p:nvPr/>
        </p:nvSpPr>
        <p:spPr>
          <a:xfrm>
            <a:off x="5592146" y="2333297"/>
            <a:ext cx="1205111" cy="126187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309F4E9-C9DD-D44D-AF33-6FABBB51546B}"/>
              </a:ext>
            </a:extLst>
          </p:cNvPr>
          <p:cNvSpPr/>
          <p:nvPr/>
        </p:nvSpPr>
        <p:spPr>
          <a:xfrm>
            <a:off x="6884276" y="4740264"/>
            <a:ext cx="5171089" cy="12755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E7CB473-24DE-7B4A-BC65-2196D1A3A321}"/>
              </a:ext>
            </a:extLst>
          </p:cNvPr>
          <p:cNvSpPr/>
          <p:nvPr/>
        </p:nvSpPr>
        <p:spPr>
          <a:xfrm>
            <a:off x="7005336" y="1030015"/>
            <a:ext cx="5050030" cy="35314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A91FC-0523-D946-A2BF-A92B9A52D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6" y="209862"/>
            <a:ext cx="5366392" cy="642328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EA9CF3-2729-C94C-85CB-5107EF439E27}"/>
              </a:ext>
            </a:extLst>
          </p:cNvPr>
          <p:cNvSpPr/>
          <p:nvPr/>
        </p:nvSpPr>
        <p:spPr>
          <a:xfrm>
            <a:off x="4807598" y="6144825"/>
            <a:ext cx="706582" cy="3491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BC6CA4-00AC-E945-BC0B-1019846176D0}"/>
              </a:ext>
            </a:extLst>
          </p:cNvPr>
          <p:cNvSpPr/>
          <p:nvPr/>
        </p:nvSpPr>
        <p:spPr>
          <a:xfrm>
            <a:off x="7411704" y="2627682"/>
            <a:ext cx="1097280" cy="82296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WSGI HTTP</a:t>
            </a:r>
          </a:p>
          <a:p>
            <a:pPr algn="ctr"/>
            <a:r>
              <a:rPr lang="pt-BR" dirty="0"/>
              <a:t>Server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E287D4-1B57-354C-8C1E-8ABEC6630C01}"/>
              </a:ext>
            </a:extLst>
          </p:cNvPr>
          <p:cNvSpPr/>
          <p:nvPr/>
        </p:nvSpPr>
        <p:spPr>
          <a:xfrm>
            <a:off x="7411704" y="1302938"/>
            <a:ext cx="1097280" cy="8229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HTTP</a:t>
            </a:r>
          </a:p>
          <a:p>
            <a:pPr algn="ctr"/>
            <a:r>
              <a:rPr lang="pt-BR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FF16B0-7A14-0142-A666-4A282C89760D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7960344" y="2125898"/>
            <a:ext cx="0" cy="501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BCF8AF-1038-3341-812D-C2EF0140A5DA}"/>
              </a:ext>
            </a:extLst>
          </p:cNvPr>
          <p:cNvCxnSpPr>
            <a:cxnSpLocks/>
          </p:cNvCxnSpPr>
          <p:nvPr/>
        </p:nvCxnSpPr>
        <p:spPr>
          <a:xfrm>
            <a:off x="6566674" y="2899279"/>
            <a:ext cx="84503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F460D2-2E7C-1F4D-AF55-ACD1144188B2}"/>
              </a:ext>
            </a:extLst>
          </p:cNvPr>
          <p:cNvCxnSpPr>
            <a:cxnSpLocks/>
          </p:cNvCxnSpPr>
          <p:nvPr/>
        </p:nvCxnSpPr>
        <p:spPr>
          <a:xfrm flipH="1">
            <a:off x="6566674" y="3189889"/>
            <a:ext cx="84503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8485D7F-4666-0648-B6FB-F621A9669FEB}"/>
              </a:ext>
            </a:extLst>
          </p:cNvPr>
          <p:cNvSpPr/>
          <p:nvPr/>
        </p:nvSpPr>
        <p:spPr>
          <a:xfrm>
            <a:off x="8930449" y="3595170"/>
            <a:ext cx="1097280" cy="82296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WSGI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6CAFC8-2742-6443-BE8B-A6204933287C}"/>
              </a:ext>
            </a:extLst>
          </p:cNvPr>
          <p:cNvCxnSpPr>
            <a:cxnSpLocks/>
          </p:cNvCxnSpPr>
          <p:nvPr/>
        </p:nvCxnSpPr>
        <p:spPr>
          <a:xfrm>
            <a:off x="8491787" y="3416397"/>
            <a:ext cx="438662" cy="1787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FEB7D2-3CD5-884C-9793-BFC9A46E6F35}"/>
              </a:ext>
            </a:extLst>
          </p:cNvPr>
          <p:cNvCxnSpPr>
            <a:cxnSpLocks/>
          </p:cNvCxnSpPr>
          <p:nvPr/>
        </p:nvCxnSpPr>
        <p:spPr>
          <a:xfrm flipH="1">
            <a:off x="10010533" y="3416397"/>
            <a:ext cx="225275" cy="1787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8CB4BF-8037-8249-91BD-9DEC98A4A7A4}"/>
              </a:ext>
            </a:extLst>
          </p:cNvPr>
          <p:cNvSpPr/>
          <p:nvPr/>
        </p:nvSpPr>
        <p:spPr>
          <a:xfrm>
            <a:off x="10037246" y="2487799"/>
            <a:ext cx="1097280" cy="82296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Handler</a:t>
            </a:r>
            <a:endParaRPr lang="pt-B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4CC170-CE1D-8B40-A7D9-06C9956CDB45}"/>
              </a:ext>
            </a:extLst>
          </p:cNvPr>
          <p:cNvCxnSpPr>
            <a:cxnSpLocks/>
          </p:cNvCxnSpPr>
          <p:nvPr/>
        </p:nvCxnSpPr>
        <p:spPr>
          <a:xfrm>
            <a:off x="9771920" y="2057226"/>
            <a:ext cx="316315" cy="4022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E43AEE-11B2-FE41-8F3C-B162B3CE32A0}"/>
              </a:ext>
            </a:extLst>
          </p:cNvPr>
          <p:cNvCxnSpPr>
            <a:cxnSpLocks/>
          </p:cNvCxnSpPr>
          <p:nvPr/>
        </p:nvCxnSpPr>
        <p:spPr>
          <a:xfrm flipH="1">
            <a:off x="11145513" y="2114037"/>
            <a:ext cx="232377" cy="4022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7FF5753-36F6-B24D-9AAB-5D17ADEB1167}"/>
              </a:ext>
            </a:extLst>
          </p:cNvPr>
          <p:cNvSpPr/>
          <p:nvPr/>
        </p:nvSpPr>
        <p:spPr>
          <a:xfrm>
            <a:off x="9522371" y="1173157"/>
            <a:ext cx="1029751" cy="8229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SimpleHandler</a:t>
            </a:r>
            <a:endParaRPr lang="pt-BR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D9A4F65-4C1B-544E-9733-455AE5C7AAA2}"/>
              </a:ext>
            </a:extLst>
          </p:cNvPr>
          <p:cNvSpPr/>
          <p:nvPr/>
        </p:nvSpPr>
        <p:spPr>
          <a:xfrm>
            <a:off x="10720552" y="1193329"/>
            <a:ext cx="1082301" cy="8229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HTTP </a:t>
            </a:r>
            <a:r>
              <a:rPr lang="pt-BR" dirty="0" err="1"/>
              <a:t>Handler</a:t>
            </a:r>
            <a:endParaRPr lang="pt-BR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77287F3-F33E-3746-928E-7C51F225EE07}"/>
              </a:ext>
            </a:extLst>
          </p:cNvPr>
          <p:cNvSpPr/>
          <p:nvPr/>
        </p:nvSpPr>
        <p:spPr>
          <a:xfrm>
            <a:off x="8757312" y="4909812"/>
            <a:ext cx="1530117" cy="82296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Framework </a:t>
            </a:r>
            <a:r>
              <a:rPr lang="pt-BR" dirty="0" err="1"/>
              <a:t>Application</a:t>
            </a:r>
            <a:endParaRPr lang="pt-BR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BFACD-D50E-9544-B1CC-0453527C8238}"/>
              </a:ext>
            </a:extLst>
          </p:cNvPr>
          <p:cNvCxnSpPr>
            <a:cxnSpLocks/>
          </p:cNvCxnSpPr>
          <p:nvPr/>
        </p:nvCxnSpPr>
        <p:spPr>
          <a:xfrm>
            <a:off x="9479089" y="4436846"/>
            <a:ext cx="0" cy="4729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BC450E-34A7-B44D-9F9B-883E314F8869}"/>
              </a:ext>
            </a:extLst>
          </p:cNvPr>
          <p:cNvCxnSpPr>
            <a:cxnSpLocks/>
          </p:cNvCxnSpPr>
          <p:nvPr/>
        </p:nvCxnSpPr>
        <p:spPr>
          <a:xfrm>
            <a:off x="10319879" y="5298073"/>
            <a:ext cx="40067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ED016A-A003-0049-85EA-5C3712354C92}"/>
              </a:ext>
            </a:extLst>
          </p:cNvPr>
          <p:cNvCxnSpPr>
            <a:cxnSpLocks/>
          </p:cNvCxnSpPr>
          <p:nvPr/>
        </p:nvCxnSpPr>
        <p:spPr>
          <a:xfrm flipH="1">
            <a:off x="10287429" y="5553778"/>
            <a:ext cx="4331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6CE1295-5660-A646-BC9F-583C2E4DD6B4}"/>
              </a:ext>
            </a:extLst>
          </p:cNvPr>
          <p:cNvSpPr/>
          <p:nvPr/>
        </p:nvSpPr>
        <p:spPr>
          <a:xfrm>
            <a:off x="10810151" y="4909812"/>
            <a:ext cx="1135477" cy="82296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Files </a:t>
            </a:r>
            <a:r>
              <a:rPr lang="pt-BR" dirty="0" err="1"/>
              <a:t>and</a:t>
            </a:r>
            <a:r>
              <a:rPr lang="pt-BR" dirty="0"/>
              <a:t> DB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9F3931-E411-A140-9195-29AB3325D9CA}"/>
              </a:ext>
            </a:extLst>
          </p:cNvPr>
          <p:cNvSpPr/>
          <p:nvPr/>
        </p:nvSpPr>
        <p:spPr>
          <a:xfrm>
            <a:off x="5693672" y="2593437"/>
            <a:ext cx="873002" cy="82296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74FE1F1-B57A-A044-8916-38BC955E13B4}"/>
              </a:ext>
            </a:extLst>
          </p:cNvPr>
          <p:cNvSpPr/>
          <p:nvPr/>
        </p:nvSpPr>
        <p:spPr>
          <a:xfrm>
            <a:off x="7058800" y="4938284"/>
            <a:ext cx="1271266" cy="82296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Templates</a:t>
            </a:r>
            <a:endParaRPr lang="pt-B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13E3A9-8F14-134E-BA10-621916736500}"/>
              </a:ext>
            </a:extLst>
          </p:cNvPr>
          <p:cNvCxnSpPr>
            <a:cxnSpLocks/>
          </p:cNvCxnSpPr>
          <p:nvPr/>
        </p:nvCxnSpPr>
        <p:spPr>
          <a:xfrm>
            <a:off x="8356639" y="5298073"/>
            <a:ext cx="40067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FFE82E-DC84-B64A-97A6-DF55F0D20D04}"/>
              </a:ext>
            </a:extLst>
          </p:cNvPr>
          <p:cNvCxnSpPr>
            <a:cxnSpLocks/>
          </p:cNvCxnSpPr>
          <p:nvPr/>
        </p:nvCxnSpPr>
        <p:spPr>
          <a:xfrm flipH="1">
            <a:off x="8330065" y="5553778"/>
            <a:ext cx="4331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1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597E-A26D-AD44-9BEB-9BCEB6F5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WSGI HTTP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CE929-920D-984E-AE5F-83C61F57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342806"/>
            <a:ext cx="10631774" cy="24483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herda</a:t>
            </a:r>
            <a:r>
              <a:rPr lang="en-US" dirty="0"/>
              <a:t> da HTTP server </a:t>
            </a:r>
            <a:r>
              <a:rPr lang="en-US" dirty="0" err="1"/>
              <a:t>padrão</a:t>
            </a:r>
            <a:r>
              <a:rPr lang="en-US" dirty="0"/>
              <a:t> do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Basicamente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um </a:t>
            </a:r>
            <a:r>
              <a:rPr lang="en-US" dirty="0" err="1"/>
              <a:t>servidor</a:t>
            </a:r>
            <a:r>
              <a:rPr lang="en-US" dirty="0"/>
              <a:t> HTTP </a:t>
            </a:r>
            <a:r>
              <a:rPr lang="en-US" dirty="0" err="1"/>
              <a:t>num</a:t>
            </a:r>
            <a:r>
              <a:rPr lang="en-US" dirty="0"/>
              <a:t> socket TCP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necessida</a:t>
            </a:r>
            <a:r>
              <a:rPr lang="en-US" dirty="0"/>
              <a:t> de um handler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parsing do </a:t>
            </a:r>
            <a:r>
              <a:rPr lang="en-US" dirty="0" err="1"/>
              <a:t>pacote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protocolo</a:t>
            </a:r>
            <a:r>
              <a:rPr lang="en-US" dirty="0"/>
              <a:t>  HTTP/1.1 RFC 2616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HTTP handler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17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597E-A26D-AD44-9BEB-9BCEB6F5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WSGIRequestHandler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CE929-920D-984E-AE5F-83C61F57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342806"/>
            <a:ext cx="10631774" cy="24483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herda</a:t>
            </a:r>
            <a:r>
              <a:rPr lang="en-US" dirty="0"/>
              <a:t> da </a:t>
            </a:r>
            <a:r>
              <a:rPr lang="en-US" dirty="0" err="1"/>
              <a:t>BaseHTTPRequestHandler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do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verifiações</a:t>
            </a:r>
            <a:r>
              <a:rPr lang="en-US" dirty="0"/>
              <a:t> do header do </a:t>
            </a:r>
            <a:r>
              <a:rPr lang="en-US" dirty="0" err="1"/>
              <a:t>pacote</a:t>
            </a:r>
            <a:r>
              <a:rPr lang="en-US" dirty="0"/>
              <a:t> e parsing </a:t>
            </a:r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variavel</a:t>
            </a:r>
            <a:r>
              <a:rPr lang="en-US" dirty="0"/>
              <a:t> de </a:t>
            </a:r>
            <a:r>
              <a:rPr lang="en-US" dirty="0" err="1"/>
              <a:t>ambiente</a:t>
            </a:r>
            <a:r>
              <a:rPr lang="en-US" dirty="0"/>
              <a:t> que sera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Ela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chama</a:t>
            </a:r>
            <a:r>
              <a:rPr lang="en-US" dirty="0"/>
              <a:t> o </a:t>
            </a:r>
            <a:r>
              <a:rPr lang="en-US" dirty="0" err="1"/>
              <a:t>ServerHandler</a:t>
            </a:r>
            <a:r>
              <a:rPr lang="en-US" dirty="0"/>
              <a:t> que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verficações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o WSGI ref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pai</a:t>
            </a:r>
            <a:r>
              <a:rPr lang="en-US" dirty="0"/>
              <a:t> </a:t>
            </a:r>
            <a:r>
              <a:rPr lang="en-US" dirty="0" err="1"/>
              <a:t>BaseHTTPRequestHandler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verificações</a:t>
            </a:r>
            <a:r>
              <a:rPr lang="en-US" dirty="0"/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62463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597E-A26D-AD44-9BEB-9BCEB6F5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Application</a:t>
            </a:r>
            <a:r>
              <a:rPr lang="pt-BR" dirty="0"/>
              <a:t>: Web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CE929-920D-984E-AE5F-83C61F57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342806"/>
            <a:ext cx="10631774" cy="24483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Ao final do </a:t>
            </a:r>
            <a:r>
              <a:rPr lang="en-US" dirty="0" err="1"/>
              <a:t>WSGIRequestHandler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chama</a:t>
            </a:r>
            <a:r>
              <a:rPr lang="en-US" dirty="0"/>
              <a:t> o application que </a:t>
            </a:r>
            <a:r>
              <a:rPr lang="en-US" dirty="0" err="1"/>
              <a:t>é</a:t>
            </a:r>
            <a:r>
              <a:rPr lang="en-US" dirty="0"/>
              <a:t> a frame work </a:t>
            </a:r>
            <a:r>
              <a:rPr lang="en-US" dirty="0" err="1"/>
              <a:t>implementada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roteamente</a:t>
            </a:r>
            <a:r>
              <a:rPr lang="en-US" dirty="0"/>
              <a:t> e </a:t>
            </a:r>
            <a:r>
              <a:rPr lang="en-US" dirty="0" err="1"/>
              <a:t>trata</a:t>
            </a:r>
            <a:r>
              <a:rPr lang="en-US" dirty="0"/>
              <a:t> a </a:t>
            </a:r>
            <a:r>
              <a:rPr lang="en-US" dirty="0" err="1"/>
              <a:t>requisição</a:t>
            </a:r>
            <a:r>
              <a:rPr lang="en-US" dirty="0"/>
              <a:t>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request para outros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banco de dados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Ela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HTML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parseados</a:t>
            </a:r>
            <a:r>
              <a:rPr lang="en-US" dirty="0"/>
              <a:t> para o body do </a:t>
            </a:r>
            <a:r>
              <a:rPr lang="en-US" dirty="0" err="1"/>
              <a:t>pacote</a:t>
            </a:r>
            <a:r>
              <a:rPr lang="en-US" dirty="0"/>
              <a:t> de </a:t>
            </a:r>
            <a:r>
              <a:rPr lang="en-US" dirty="0" err="1"/>
              <a:t>resposta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roteamentamento</a:t>
            </a:r>
            <a:r>
              <a:rPr lang="en-US" dirty="0"/>
              <a:t> e </a:t>
            </a:r>
            <a:r>
              <a:rPr lang="en-US" dirty="0" err="1"/>
              <a:t>constituir</a:t>
            </a:r>
            <a:r>
              <a:rPr lang="en-US" dirty="0"/>
              <a:t> o </a:t>
            </a:r>
            <a:r>
              <a:rPr lang="en-US" dirty="0" err="1"/>
              <a:t>servidor</a:t>
            </a:r>
            <a:r>
              <a:rPr lang="en-US" dirty="0"/>
              <a:t> de sites e </a:t>
            </a:r>
            <a:r>
              <a:rPr lang="en-US" dirty="0" err="1"/>
              <a:t>serviços</a:t>
            </a:r>
            <a:r>
              <a:rPr lang="en-US" dirty="0"/>
              <a:t> simples.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86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77F0-9DD9-5444-83FC-BDD645B4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548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154</TotalTime>
  <Words>274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Manipulação requisições HTTP na camada de aplicação usando Python</vt:lpstr>
      <vt:lpstr>Desenvolvimento de uma Web framework em Python</vt:lpstr>
      <vt:lpstr>PowerPoint Presentation</vt:lpstr>
      <vt:lpstr>WSGI HTTP server</vt:lpstr>
      <vt:lpstr>WSGIRequestHandler</vt:lpstr>
      <vt:lpstr>Application: Web framework</vt:lpstr>
      <vt:lpstr>DEMO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requisições HTTP na camada de aplicação usando Python</dc:title>
  <dc:creator>Carlos Matheus Barros da Silva</dc:creator>
  <cp:lastModifiedBy>Carlos Matheus Barros da Silva</cp:lastModifiedBy>
  <cp:revision>9</cp:revision>
  <dcterms:created xsi:type="dcterms:W3CDTF">2019-11-19T17:08:46Z</dcterms:created>
  <dcterms:modified xsi:type="dcterms:W3CDTF">2019-11-19T19:47:45Z</dcterms:modified>
</cp:coreProperties>
</file>