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4A9D7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4A9D7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4A9D7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4A9D7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5FF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762" y="3701041"/>
            <a:ext cx="18278475" cy="0"/>
          </a:xfrm>
          <a:custGeom>
            <a:avLst/>
            <a:gdLst/>
            <a:ahLst/>
            <a:cxnLst/>
            <a:rect l="l" t="t" r="r" b="b"/>
            <a:pathLst>
              <a:path w="18278475" h="0">
                <a:moveTo>
                  <a:pt x="0" y="0"/>
                </a:moveTo>
                <a:lnTo>
                  <a:pt x="18278475" y="0"/>
                </a:lnTo>
              </a:path>
            </a:pathLst>
          </a:custGeom>
          <a:ln w="9525">
            <a:solidFill>
              <a:srgbClr val="4A9D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4A9D7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4A9D7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449034"/>
            <a:ext cx="3638549" cy="45338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5FF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6665" y="487027"/>
            <a:ext cx="16834668" cy="33638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4A9D7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92670" y="3969569"/>
            <a:ext cx="10276205" cy="5674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4A9D7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16000" y="5479689"/>
            <a:ext cx="10367645" cy="4123054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12700" marR="5080">
              <a:lnSpc>
                <a:spcPts val="7870"/>
              </a:lnSpc>
              <a:spcBef>
                <a:spcPts val="985"/>
              </a:spcBef>
            </a:pPr>
            <a:r>
              <a:rPr dirty="0" sz="7200" spc="-570" b="1">
                <a:solidFill>
                  <a:srgbClr val="F5FFFA"/>
                </a:solidFill>
                <a:latin typeface="Verdana"/>
                <a:cs typeface="Verdana"/>
              </a:rPr>
              <a:t>Tiempo</a:t>
            </a:r>
            <a:r>
              <a:rPr dirty="0" sz="7200" spc="-675" b="1">
                <a:solidFill>
                  <a:srgbClr val="F5FFFA"/>
                </a:solidFill>
                <a:latin typeface="Verdana"/>
                <a:cs typeface="Verdana"/>
              </a:rPr>
              <a:t> </a:t>
            </a:r>
            <a:r>
              <a:rPr dirty="0" sz="7200" spc="-360" b="1">
                <a:solidFill>
                  <a:srgbClr val="F5FFFA"/>
                </a:solidFill>
                <a:latin typeface="Verdana"/>
                <a:cs typeface="Verdana"/>
              </a:rPr>
              <a:t>de</a:t>
            </a:r>
            <a:r>
              <a:rPr dirty="0" sz="7200" spc="-670" b="1">
                <a:solidFill>
                  <a:srgbClr val="F5FFFA"/>
                </a:solidFill>
                <a:latin typeface="Verdana"/>
                <a:cs typeface="Verdana"/>
              </a:rPr>
              <a:t> </a:t>
            </a:r>
            <a:r>
              <a:rPr dirty="0" sz="7200" spc="-455" b="1">
                <a:solidFill>
                  <a:srgbClr val="F5FFFA"/>
                </a:solidFill>
                <a:latin typeface="Verdana"/>
                <a:cs typeface="Verdana"/>
              </a:rPr>
              <a:t>espera</a:t>
            </a:r>
            <a:r>
              <a:rPr dirty="0" sz="7200" spc="-670" b="1">
                <a:solidFill>
                  <a:srgbClr val="F5FFFA"/>
                </a:solidFill>
                <a:latin typeface="Verdana"/>
                <a:cs typeface="Verdana"/>
              </a:rPr>
              <a:t> </a:t>
            </a:r>
            <a:r>
              <a:rPr dirty="0" sz="7200" spc="-675" b="1">
                <a:solidFill>
                  <a:srgbClr val="F5FFFA"/>
                </a:solidFill>
                <a:latin typeface="Verdana"/>
                <a:cs typeface="Verdana"/>
              </a:rPr>
              <a:t>para </a:t>
            </a:r>
            <a:r>
              <a:rPr dirty="0" sz="7200" spc="-610" b="1">
                <a:solidFill>
                  <a:srgbClr val="F5FFFA"/>
                </a:solidFill>
                <a:latin typeface="Verdana"/>
                <a:cs typeface="Verdana"/>
              </a:rPr>
              <a:t>agendar</a:t>
            </a:r>
            <a:r>
              <a:rPr dirty="0" sz="7200" spc="-675" b="1">
                <a:solidFill>
                  <a:srgbClr val="F5FFFA"/>
                </a:solidFill>
                <a:latin typeface="Verdana"/>
                <a:cs typeface="Verdana"/>
              </a:rPr>
              <a:t> </a:t>
            </a:r>
            <a:r>
              <a:rPr dirty="0" sz="7200" spc="-775" b="1">
                <a:solidFill>
                  <a:srgbClr val="F5FFFA"/>
                </a:solidFill>
                <a:latin typeface="Verdana"/>
                <a:cs typeface="Verdana"/>
              </a:rPr>
              <a:t>una</a:t>
            </a:r>
            <a:r>
              <a:rPr dirty="0" sz="7200" spc="-670" b="1">
                <a:solidFill>
                  <a:srgbClr val="F5FFFA"/>
                </a:solidFill>
                <a:latin typeface="Verdana"/>
                <a:cs typeface="Verdana"/>
              </a:rPr>
              <a:t> </a:t>
            </a:r>
            <a:r>
              <a:rPr dirty="0" sz="7200" spc="-434" b="1">
                <a:solidFill>
                  <a:srgbClr val="F5FFFA"/>
                </a:solidFill>
                <a:latin typeface="Verdana"/>
                <a:cs typeface="Verdana"/>
              </a:rPr>
              <a:t>cita</a:t>
            </a:r>
            <a:r>
              <a:rPr dirty="0" sz="7200" spc="-675" b="1">
                <a:solidFill>
                  <a:srgbClr val="F5FFFA"/>
                </a:solidFill>
                <a:latin typeface="Verdana"/>
                <a:cs typeface="Verdana"/>
              </a:rPr>
              <a:t> </a:t>
            </a:r>
            <a:r>
              <a:rPr dirty="0" sz="7200" spc="-545" b="1">
                <a:solidFill>
                  <a:srgbClr val="F5FFFA"/>
                </a:solidFill>
                <a:latin typeface="Verdana"/>
                <a:cs typeface="Verdana"/>
              </a:rPr>
              <a:t>en</a:t>
            </a:r>
            <a:r>
              <a:rPr dirty="0" sz="7200" spc="-670" b="1">
                <a:solidFill>
                  <a:srgbClr val="F5FFFA"/>
                </a:solidFill>
                <a:latin typeface="Verdana"/>
                <a:cs typeface="Verdana"/>
              </a:rPr>
              <a:t> </a:t>
            </a:r>
            <a:r>
              <a:rPr dirty="0" sz="7200" spc="-310" b="1">
                <a:solidFill>
                  <a:srgbClr val="F5FFFA"/>
                </a:solidFill>
                <a:latin typeface="Verdana"/>
                <a:cs typeface="Verdana"/>
              </a:rPr>
              <a:t>el </a:t>
            </a:r>
            <a:r>
              <a:rPr dirty="0" sz="7200" spc="-745" b="1">
                <a:solidFill>
                  <a:srgbClr val="F5FFFA"/>
                </a:solidFill>
                <a:latin typeface="Verdana"/>
                <a:cs typeface="Verdana"/>
              </a:rPr>
              <a:t>Instituto</a:t>
            </a:r>
            <a:r>
              <a:rPr dirty="0" sz="7200" spc="-650" b="1">
                <a:solidFill>
                  <a:srgbClr val="F5FFFA"/>
                </a:solidFill>
                <a:latin typeface="Verdana"/>
                <a:cs typeface="Verdana"/>
              </a:rPr>
              <a:t> </a:t>
            </a:r>
            <a:r>
              <a:rPr dirty="0" sz="7200" spc="-445" b="1">
                <a:solidFill>
                  <a:srgbClr val="F5FFFA"/>
                </a:solidFill>
                <a:latin typeface="Verdana"/>
                <a:cs typeface="Verdana"/>
              </a:rPr>
              <a:t>Mexicano</a:t>
            </a:r>
            <a:r>
              <a:rPr dirty="0" sz="7200" spc="-650" b="1">
                <a:solidFill>
                  <a:srgbClr val="F5FFFA"/>
                </a:solidFill>
                <a:latin typeface="Verdana"/>
                <a:cs typeface="Verdana"/>
              </a:rPr>
              <a:t> </a:t>
            </a:r>
            <a:r>
              <a:rPr dirty="0" sz="7200" spc="-390" b="1">
                <a:solidFill>
                  <a:srgbClr val="F5FFFA"/>
                </a:solidFill>
                <a:latin typeface="Verdana"/>
                <a:cs typeface="Verdana"/>
              </a:rPr>
              <a:t>del </a:t>
            </a:r>
            <a:r>
              <a:rPr dirty="0" sz="7200" spc="-480" b="1">
                <a:solidFill>
                  <a:srgbClr val="F5FFFA"/>
                </a:solidFill>
                <a:latin typeface="Verdana"/>
                <a:cs typeface="Verdana"/>
              </a:rPr>
              <a:t>Seguro</a:t>
            </a:r>
            <a:r>
              <a:rPr dirty="0" sz="7200" spc="-675" b="1">
                <a:solidFill>
                  <a:srgbClr val="F5FFFA"/>
                </a:solidFill>
                <a:latin typeface="Verdana"/>
                <a:cs typeface="Verdana"/>
              </a:rPr>
              <a:t> </a:t>
            </a:r>
            <a:r>
              <a:rPr dirty="0" sz="7200" spc="-345" b="1">
                <a:solidFill>
                  <a:srgbClr val="F5FFFA"/>
                </a:solidFill>
                <a:latin typeface="Verdana"/>
                <a:cs typeface="Verdana"/>
              </a:rPr>
              <a:t>Social</a:t>
            </a:r>
            <a:endParaRPr sz="7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019174"/>
            <a:ext cx="18126710" cy="9525"/>
          </a:xfrm>
          <a:custGeom>
            <a:avLst/>
            <a:gdLst/>
            <a:ahLst/>
            <a:cxnLst/>
            <a:rect l="l" t="t" r="r" b="b"/>
            <a:pathLst>
              <a:path w="18126710" h="9525">
                <a:moveTo>
                  <a:pt x="0" y="9525"/>
                </a:moveTo>
                <a:lnTo>
                  <a:pt x="0" y="0"/>
                </a:lnTo>
                <a:lnTo>
                  <a:pt x="18126381" y="0"/>
                </a:lnTo>
                <a:lnTo>
                  <a:pt x="18126381" y="9525"/>
                </a:lnTo>
                <a:lnTo>
                  <a:pt x="0" y="9525"/>
                </a:lnTo>
                <a:close/>
              </a:path>
            </a:pathLst>
          </a:custGeom>
          <a:solidFill>
            <a:srgbClr val="4A9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449230" y="4626184"/>
            <a:ext cx="6087110" cy="1343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650" spc="-500" b="1">
                <a:solidFill>
                  <a:srgbClr val="4A9D74"/>
                </a:solidFill>
                <a:latin typeface="Verdana"/>
                <a:cs typeface="Verdana"/>
              </a:rPr>
              <a:t>Soluciones</a:t>
            </a:r>
            <a:endParaRPr sz="86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64288" y="1174324"/>
            <a:ext cx="7414895" cy="267652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384810">
              <a:lnSpc>
                <a:spcPct val="116799"/>
              </a:lnSpc>
              <a:spcBef>
                <a:spcPts val="100"/>
              </a:spcBef>
            </a:pPr>
            <a:r>
              <a:rPr dirty="0" sz="4000" spc="-370"/>
              <a:t>Eliminar</a:t>
            </a:r>
            <a:r>
              <a:rPr dirty="0" sz="4000" spc="-280"/>
              <a:t> </a:t>
            </a:r>
            <a:r>
              <a:rPr dirty="0" sz="4000" spc="-430"/>
              <a:t>un</a:t>
            </a:r>
            <a:r>
              <a:rPr dirty="0" sz="4000" spc="-275"/>
              <a:t> </a:t>
            </a:r>
            <a:r>
              <a:rPr dirty="0" sz="4000" spc="-254"/>
              <a:t>único</a:t>
            </a:r>
            <a:r>
              <a:rPr dirty="0" sz="4000" spc="-275"/>
              <a:t> </a:t>
            </a:r>
            <a:r>
              <a:rPr dirty="0" sz="4000" spc="-330"/>
              <a:t>horario</a:t>
            </a:r>
            <a:r>
              <a:rPr dirty="0" sz="4000" spc="-280"/>
              <a:t> </a:t>
            </a:r>
            <a:r>
              <a:rPr dirty="0" sz="4000" spc="-25"/>
              <a:t>de </a:t>
            </a:r>
            <a:r>
              <a:rPr dirty="0" sz="4000" spc="-125"/>
              <a:t>atención</a:t>
            </a:r>
            <a:endParaRPr sz="4000"/>
          </a:p>
          <a:p>
            <a:pPr marL="12700" marR="5080">
              <a:lnSpc>
                <a:spcPct val="118000"/>
              </a:lnSpc>
              <a:spcBef>
                <a:spcPts val="1435"/>
              </a:spcBef>
            </a:pPr>
            <a:r>
              <a:rPr dirty="0" sz="2900" b="0">
                <a:latin typeface="Verdana"/>
                <a:cs typeface="Verdana"/>
              </a:rPr>
              <a:t>No</a:t>
            </a:r>
            <a:r>
              <a:rPr dirty="0" sz="2900" spc="-85" b="0">
                <a:latin typeface="Verdana"/>
                <a:cs typeface="Verdana"/>
              </a:rPr>
              <a:t> </a:t>
            </a:r>
            <a:r>
              <a:rPr dirty="0" sz="2900" b="0">
                <a:latin typeface="Verdana"/>
                <a:cs typeface="Verdana"/>
              </a:rPr>
              <a:t>establecer</a:t>
            </a:r>
            <a:r>
              <a:rPr dirty="0" sz="2900" spc="-80" b="0">
                <a:latin typeface="Verdana"/>
                <a:cs typeface="Verdana"/>
              </a:rPr>
              <a:t> </a:t>
            </a:r>
            <a:r>
              <a:rPr dirty="0" sz="2900" spc="-155" b="0">
                <a:latin typeface="Verdana"/>
                <a:cs typeface="Verdana"/>
              </a:rPr>
              <a:t>un</a:t>
            </a:r>
            <a:r>
              <a:rPr dirty="0" sz="2900" spc="-80" b="0">
                <a:latin typeface="Verdana"/>
                <a:cs typeface="Verdana"/>
              </a:rPr>
              <a:t> horario </a:t>
            </a:r>
            <a:r>
              <a:rPr dirty="0" sz="2900" spc="65" b="0">
                <a:latin typeface="Verdana"/>
                <a:cs typeface="Verdana"/>
              </a:rPr>
              <a:t>específico</a:t>
            </a:r>
            <a:r>
              <a:rPr dirty="0" sz="2900" spc="-85" b="0">
                <a:latin typeface="Verdana"/>
                <a:cs typeface="Verdana"/>
              </a:rPr>
              <a:t> </a:t>
            </a:r>
            <a:r>
              <a:rPr dirty="0" sz="2900" spc="-20" b="0">
                <a:latin typeface="Verdana"/>
                <a:cs typeface="Verdana"/>
              </a:rPr>
              <a:t>para </a:t>
            </a:r>
            <a:r>
              <a:rPr dirty="0" sz="2900" spc="-35" b="0">
                <a:latin typeface="Verdana"/>
                <a:cs typeface="Verdana"/>
              </a:rPr>
              <a:t>agendar</a:t>
            </a:r>
            <a:r>
              <a:rPr dirty="0" sz="2900" spc="-200" b="0">
                <a:latin typeface="Verdana"/>
                <a:cs typeface="Verdana"/>
              </a:rPr>
              <a:t> </a:t>
            </a:r>
            <a:r>
              <a:rPr dirty="0" sz="2900" spc="-125" b="0">
                <a:latin typeface="Verdana"/>
                <a:cs typeface="Verdana"/>
              </a:rPr>
              <a:t>una</a:t>
            </a:r>
            <a:r>
              <a:rPr dirty="0" sz="2900" spc="-200" b="0">
                <a:latin typeface="Verdana"/>
                <a:cs typeface="Verdana"/>
              </a:rPr>
              <a:t> </a:t>
            </a:r>
            <a:r>
              <a:rPr dirty="0" sz="2900" spc="-10" b="0">
                <a:latin typeface="Verdana"/>
                <a:cs typeface="Verdana"/>
              </a:rPr>
              <a:t>consulta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364288" y="3992379"/>
            <a:ext cx="7405370" cy="2212340"/>
          </a:xfrm>
          <a:prstGeom prst="rect">
            <a:avLst/>
          </a:prstGeom>
        </p:spPr>
        <p:txBody>
          <a:bodyPr wrap="square" lIns="0" tIns="3632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60"/>
              </a:spcBef>
            </a:pPr>
            <a:r>
              <a:rPr dirty="0" sz="4000" spc="-65" b="1">
                <a:solidFill>
                  <a:srgbClr val="4A9D74"/>
                </a:solidFill>
                <a:latin typeface="Verdana"/>
                <a:cs typeface="Verdana"/>
              </a:rPr>
              <a:t>Acceso</a:t>
            </a:r>
            <a:r>
              <a:rPr dirty="0" sz="4000" spc="-280" b="1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4000" spc="-325" b="1">
                <a:solidFill>
                  <a:srgbClr val="4A9D74"/>
                </a:solidFill>
                <a:latin typeface="Verdana"/>
                <a:cs typeface="Verdana"/>
              </a:rPr>
              <a:t>a</a:t>
            </a:r>
            <a:r>
              <a:rPr dirty="0" sz="4000" spc="-280" b="1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4000" spc="-235" b="1">
                <a:solidFill>
                  <a:srgbClr val="4A9D74"/>
                </a:solidFill>
                <a:latin typeface="Verdana"/>
                <a:cs typeface="Verdana"/>
              </a:rPr>
              <a:t>otros</a:t>
            </a:r>
            <a:r>
              <a:rPr dirty="0" sz="4000" spc="-275" b="1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4000" spc="-310" b="1">
                <a:solidFill>
                  <a:srgbClr val="4A9D74"/>
                </a:solidFill>
                <a:latin typeface="Verdana"/>
                <a:cs typeface="Verdana"/>
              </a:rPr>
              <a:t>horarios</a:t>
            </a:r>
            <a:endParaRPr sz="4000">
              <a:latin typeface="Verdana"/>
              <a:cs typeface="Verdana"/>
            </a:endParaRPr>
          </a:p>
          <a:p>
            <a:pPr marL="12700" marR="5080">
              <a:lnSpc>
                <a:spcPct val="118000"/>
              </a:lnSpc>
              <a:spcBef>
                <a:spcPts val="1435"/>
              </a:spcBef>
            </a:pPr>
            <a:r>
              <a:rPr dirty="0" sz="2900">
                <a:solidFill>
                  <a:srgbClr val="4A9D74"/>
                </a:solidFill>
                <a:latin typeface="Verdana"/>
                <a:cs typeface="Verdana"/>
              </a:rPr>
              <a:t>Poder</a:t>
            </a:r>
            <a:r>
              <a:rPr dirty="0" sz="2900" spc="-17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70">
                <a:solidFill>
                  <a:srgbClr val="4A9D74"/>
                </a:solidFill>
                <a:latin typeface="Verdana"/>
                <a:cs typeface="Verdana"/>
              </a:rPr>
              <a:t>acceder</a:t>
            </a:r>
            <a:r>
              <a:rPr dirty="0" sz="2900" spc="-17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4A9D74"/>
                </a:solidFill>
                <a:latin typeface="Verdana"/>
                <a:cs typeface="Verdana"/>
              </a:rPr>
              <a:t>a</a:t>
            </a:r>
            <a:r>
              <a:rPr dirty="0" sz="2900" spc="-17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4A9D74"/>
                </a:solidFill>
                <a:latin typeface="Verdana"/>
                <a:cs typeface="Verdana"/>
              </a:rPr>
              <a:t>otros</a:t>
            </a:r>
            <a:r>
              <a:rPr dirty="0" sz="2900" spc="-17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4A9D74"/>
                </a:solidFill>
                <a:latin typeface="Verdana"/>
                <a:cs typeface="Verdana"/>
              </a:rPr>
              <a:t>días</a:t>
            </a:r>
            <a:r>
              <a:rPr dirty="0" sz="2900" spc="-17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110">
                <a:solidFill>
                  <a:srgbClr val="4A9D74"/>
                </a:solidFill>
                <a:latin typeface="Verdana"/>
                <a:cs typeface="Verdana"/>
              </a:rPr>
              <a:t>y</a:t>
            </a:r>
            <a:r>
              <a:rPr dirty="0" sz="2900" spc="-17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50">
                <a:solidFill>
                  <a:srgbClr val="4A9D74"/>
                </a:solidFill>
                <a:latin typeface="Verdana"/>
                <a:cs typeface="Verdana"/>
              </a:rPr>
              <a:t>horarios</a:t>
            </a:r>
            <a:r>
              <a:rPr dirty="0" sz="2900" spc="-17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50">
                <a:solidFill>
                  <a:srgbClr val="4A9D74"/>
                </a:solidFill>
                <a:latin typeface="Verdana"/>
                <a:cs typeface="Verdana"/>
              </a:rPr>
              <a:t>de </a:t>
            </a:r>
            <a:r>
              <a:rPr dirty="0" sz="2900">
                <a:solidFill>
                  <a:srgbClr val="4A9D74"/>
                </a:solidFill>
                <a:latin typeface="Verdana"/>
                <a:cs typeface="Verdana"/>
              </a:rPr>
              <a:t>consultas</a:t>
            </a:r>
            <a:r>
              <a:rPr dirty="0" sz="2900" spc="-15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4A9D74"/>
                </a:solidFill>
                <a:latin typeface="Verdana"/>
                <a:cs typeface="Verdana"/>
              </a:rPr>
              <a:t>que</a:t>
            </a:r>
            <a:r>
              <a:rPr dirty="0" sz="2900" spc="-14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114">
                <a:solidFill>
                  <a:srgbClr val="4A9D74"/>
                </a:solidFill>
                <a:latin typeface="Verdana"/>
                <a:cs typeface="Verdana"/>
              </a:rPr>
              <a:t>se</a:t>
            </a:r>
            <a:r>
              <a:rPr dirty="0" sz="2900" spc="-14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4A9D74"/>
                </a:solidFill>
                <a:latin typeface="Verdana"/>
                <a:cs typeface="Verdana"/>
              </a:rPr>
              <a:t>acomoden</a:t>
            </a:r>
            <a:r>
              <a:rPr dirty="0" sz="2900" spc="-15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4A9D74"/>
                </a:solidFill>
                <a:latin typeface="Verdana"/>
                <a:cs typeface="Verdana"/>
              </a:rPr>
              <a:t>al</a:t>
            </a:r>
            <a:r>
              <a:rPr dirty="0" sz="2900" spc="-14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10">
                <a:solidFill>
                  <a:srgbClr val="4A9D74"/>
                </a:solidFill>
                <a:latin typeface="Verdana"/>
                <a:cs typeface="Verdana"/>
              </a:rPr>
              <a:t>paciente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364288" y="6530169"/>
            <a:ext cx="8394065" cy="35483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085215">
              <a:lnSpc>
                <a:spcPct val="117300"/>
              </a:lnSpc>
              <a:spcBef>
                <a:spcPts val="95"/>
              </a:spcBef>
            </a:pPr>
            <a:r>
              <a:rPr dirty="0" sz="3800" spc="-250" b="1">
                <a:solidFill>
                  <a:srgbClr val="4A9D74"/>
                </a:solidFill>
                <a:latin typeface="Verdana"/>
                <a:cs typeface="Verdana"/>
              </a:rPr>
              <a:t>No </a:t>
            </a:r>
            <a:r>
              <a:rPr dirty="0" sz="3800" spc="-240" b="1">
                <a:solidFill>
                  <a:srgbClr val="4A9D74"/>
                </a:solidFill>
                <a:latin typeface="Verdana"/>
                <a:cs typeface="Verdana"/>
              </a:rPr>
              <a:t>contar</a:t>
            </a:r>
            <a:r>
              <a:rPr dirty="0" sz="3800" spc="-250" b="1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800" spc="-140" b="1">
                <a:solidFill>
                  <a:srgbClr val="4A9D74"/>
                </a:solidFill>
                <a:latin typeface="Verdana"/>
                <a:cs typeface="Verdana"/>
              </a:rPr>
              <a:t>con</a:t>
            </a:r>
            <a:r>
              <a:rPr dirty="0" sz="3800" spc="-245" b="1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800" spc="-409" b="1">
                <a:solidFill>
                  <a:srgbClr val="4A9D74"/>
                </a:solidFill>
                <a:latin typeface="Verdana"/>
                <a:cs typeface="Verdana"/>
              </a:rPr>
              <a:t>un</a:t>
            </a:r>
            <a:r>
              <a:rPr dirty="0" sz="3800" spc="-250" b="1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800" spc="-130" b="1">
                <a:solidFill>
                  <a:srgbClr val="4A9D74"/>
                </a:solidFill>
                <a:latin typeface="Verdana"/>
                <a:cs typeface="Verdana"/>
              </a:rPr>
              <a:t>sólo</a:t>
            </a:r>
            <a:r>
              <a:rPr dirty="0" sz="3800" spc="-250" b="1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800" spc="-285" b="1">
                <a:solidFill>
                  <a:srgbClr val="4A9D74"/>
                </a:solidFill>
                <a:latin typeface="Verdana"/>
                <a:cs typeface="Verdana"/>
              </a:rPr>
              <a:t>módulo </a:t>
            </a:r>
            <a:r>
              <a:rPr dirty="0" sz="3800" spc="-305" b="1">
                <a:solidFill>
                  <a:srgbClr val="4A9D74"/>
                </a:solidFill>
                <a:latin typeface="Verdana"/>
                <a:cs typeface="Verdana"/>
              </a:rPr>
              <a:t>para</a:t>
            </a:r>
            <a:r>
              <a:rPr dirty="0" sz="3800" spc="-275" b="1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800" spc="-290" b="1">
                <a:solidFill>
                  <a:srgbClr val="4A9D74"/>
                </a:solidFill>
                <a:latin typeface="Verdana"/>
                <a:cs typeface="Verdana"/>
              </a:rPr>
              <a:t>agendar</a:t>
            </a:r>
            <a:endParaRPr sz="3800">
              <a:latin typeface="Verdana"/>
              <a:cs typeface="Verdana"/>
            </a:endParaRPr>
          </a:p>
          <a:p>
            <a:pPr marL="12700" marR="5080">
              <a:lnSpc>
                <a:spcPct val="116599"/>
              </a:lnSpc>
              <a:spcBef>
                <a:spcPts val="1375"/>
              </a:spcBef>
            </a:pPr>
            <a:r>
              <a:rPr dirty="0" sz="2800" spc="-35">
                <a:solidFill>
                  <a:srgbClr val="4A9D74"/>
                </a:solidFill>
                <a:latin typeface="Verdana"/>
                <a:cs typeface="Verdana"/>
              </a:rPr>
              <a:t>Tener</a:t>
            </a:r>
            <a:r>
              <a:rPr dirty="0" sz="2800" spc="-19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800" spc="-45">
                <a:solidFill>
                  <a:srgbClr val="4A9D74"/>
                </a:solidFill>
                <a:latin typeface="Verdana"/>
                <a:cs typeface="Verdana"/>
              </a:rPr>
              <a:t>otras</a:t>
            </a:r>
            <a:r>
              <a:rPr dirty="0" sz="2800" spc="-19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800" spc="-90">
                <a:solidFill>
                  <a:srgbClr val="4A9D74"/>
                </a:solidFill>
                <a:latin typeface="Verdana"/>
                <a:cs typeface="Verdana"/>
              </a:rPr>
              <a:t>alternativas</a:t>
            </a:r>
            <a:r>
              <a:rPr dirty="0" sz="2800" spc="-19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800" spc="-95">
                <a:solidFill>
                  <a:srgbClr val="4A9D74"/>
                </a:solidFill>
                <a:latin typeface="Verdana"/>
                <a:cs typeface="Verdana"/>
              </a:rPr>
              <a:t>para</a:t>
            </a:r>
            <a:r>
              <a:rPr dirty="0" sz="2800" spc="-19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800" spc="-50">
                <a:solidFill>
                  <a:srgbClr val="4A9D74"/>
                </a:solidFill>
                <a:latin typeface="Verdana"/>
                <a:cs typeface="Verdana"/>
              </a:rPr>
              <a:t>no</a:t>
            </a:r>
            <a:r>
              <a:rPr dirty="0" sz="2800" spc="-19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4A9D74"/>
                </a:solidFill>
                <a:latin typeface="Verdana"/>
                <a:cs typeface="Verdana"/>
              </a:rPr>
              <a:t>necesariamente </a:t>
            </a:r>
            <a:r>
              <a:rPr dirty="0" sz="2800" spc="-65">
                <a:solidFill>
                  <a:srgbClr val="4A9D74"/>
                </a:solidFill>
                <a:latin typeface="Verdana"/>
                <a:cs typeface="Verdana"/>
              </a:rPr>
              <a:t>agendar</a:t>
            </a:r>
            <a:r>
              <a:rPr dirty="0" sz="2800" spc="-18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800" spc="-50">
                <a:solidFill>
                  <a:srgbClr val="4A9D74"/>
                </a:solidFill>
                <a:latin typeface="Verdana"/>
                <a:cs typeface="Verdana"/>
              </a:rPr>
              <a:t>directamente</a:t>
            </a:r>
            <a:r>
              <a:rPr dirty="0" sz="2800" spc="-18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800" spc="-50">
                <a:solidFill>
                  <a:srgbClr val="4A9D74"/>
                </a:solidFill>
                <a:latin typeface="Verdana"/>
                <a:cs typeface="Verdana"/>
              </a:rPr>
              <a:t>en</a:t>
            </a:r>
            <a:r>
              <a:rPr dirty="0" sz="2800" spc="-18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800" spc="-35">
                <a:solidFill>
                  <a:srgbClr val="4A9D74"/>
                </a:solidFill>
                <a:latin typeface="Verdana"/>
                <a:cs typeface="Verdana"/>
              </a:rPr>
              <a:t>la</a:t>
            </a:r>
            <a:r>
              <a:rPr dirty="0" sz="2800" spc="-18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800" spc="-90">
                <a:solidFill>
                  <a:srgbClr val="4A9D74"/>
                </a:solidFill>
                <a:latin typeface="Verdana"/>
                <a:cs typeface="Verdana"/>
              </a:rPr>
              <a:t>unidad</a:t>
            </a:r>
            <a:r>
              <a:rPr dirty="0" sz="2800" spc="-18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4A9D74"/>
                </a:solidFill>
                <a:latin typeface="Verdana"/>
                <a:cs typeface="Verdana"/>
              </a:rPr>
              <a:t>de</a:t>
            </a:r>
            <a:r>
              <a:rPr dirty="0" sz="2800" spc="-18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4A9D74"/>
                </a:solidFill>
                <a:latin typeface="Verdana"/>
                <a:cs typeface="Verdana"/>
              </a:rPr>
              <a:t>salud </a:t>
            </a:r>
            <a:r>
              <a:rPr dirty="0" sz="2800">
                <a:solidFill>
                  <a:srgbClr val="4A9D74"/>
                </a:solidFill>
                <a:latin typeface="Verdana"/>
                <a:cs typeface="Verdana"/>
              </a:rPr>
              <a:t>donde</a:t>
            </a:r>
            <a:r>
              <a:rPr dirty="0" sz="2800" spc="-19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4A9D74"/>
                </a:solidFill>
                <a:latin typeface="Verdana"/>
                <a:cs typeface="Verdana"/>
              </a:rPr>
              <a:t>el</a:t>
            </a:r>
            <a:r>
              <a:rPr dirty="0" sz="2800" spc="-18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800" spc="-20">
                <a:solidFill>
                  <a:srgbClr val="4A9D74"/>
                </a:solidFill>
                <a:latin typeface="Verdana"/>
                <a:cs typeface="Verdana"/>
              </a:rPr>
              <a:t>paciente</a:t>
            </a:r>
            <a:r>
              <a:rPr dirty="0" sz="2800" spc="-18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800" spc="-20">
                <a:solidFill>
                  <a:srgbClr val="4A9D74"/>
                </a:solidFill>
                <a:latin typeface="Verdana"/>
                <a:cs typeface="Verdana"/>
              </a:rPr>
              <a:t>consulta</a:t>
            </a:r>
            <a:r>
              <a:rPr dirty="0" sz="2800" spc="-18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800" spc="85">
                <a:solidFill>
                  <a:srgbClr val="4A9D74"/>
                </a:solidFill>
                <a:latin typeface="Verdana"/>
                <a:cs typeface="Verdana"/>
              </a:rPr>
              <a:t>o</a:t>
            </a:r>
            <a:r>
              <a:rPr dirty="0" sz="2800" spc="-18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800" spc="-170">
                <a:solidFill>
                  <a:srgbClr val="4A9D74"/>
                </a:solidFill>
                <a:latin typeface="Verdana"/>
                <a:cs typeface="Verdana"/>
              </a:rPr>
              <a:t>ir</a:t>
            </a:r>
            <a:r>
              <a:rPr dirty="0" sz="2800" spc="-18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800" spc="-90">
                <a:solidFill>
                  <a:srgbClr val="4A9D74"/>
                </a:solidFill>
                <a:latin typeface="Verdana"/>
                <a:cs typeface="Verdana"/>
              </a:rPr>
              <a:t>a</a:t>
            </a:r>
            <a:r>
              <a:rPr dirty="0" sz="2800" spc="-18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4A9D74"/>
                </a:solidFill>
                <a:latin typeface="Verdana"/>
                <a:cs typeface="Verdana"/>
              </a:rPr>
              <a:t>donde</a:t>
            </a:r>
            <a:r>
              <a:rPr dirty="0" sz="2800" spc="-18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800" spc="80">
                <a:solidFill>
                  <a:srgbClr val="4A9D74"/>
                </a:solidFill>
                <a:latin typeface="Verdana"/>
                <a:cs typeface="Verdana"/>
              </a:rPr>
              <a:t>se</a:t>
            </a:r>
            <a:r>
              <a:rPr dirty="0" sz="2800" spc="-18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4A9D74"/>
                </a:solidFill>
                <a:latin typeface="Verdana"/>
                <a:cs typeface="Verdana"/>
              </a:rPr>
              <a:t>le </a:t>
            </a:r>
            <a:r>
              <a:rPr dirty="0" sz="2800" spc="-10">
                <a:solidFill>
                  <a:srgbClr val="4A9D74"/>
                </a:solidFill>
                <a:latin typeface="Verdana"/>
                <a:cs typeface="Verdana"/>
              </a:rPr>
              <a:t>indicó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5138" y="1427103"/>
            <a:ext cx="1190624" cy="119062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5138" y="6664192"/>
            <a:ext cx="1190624" cy="119060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5138" y="4135815"/>
            <a:ext cx="1190624" cy="11906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762" y="2417223"/>
            <a:ext cx="18278475" cy="0"/>
          </a:xfrm>
          <a:custGeom>
            <a:avLst/>
            <a:gdLst/>
            <a:ahLst/>
            <a:cxnLst/>
            <a:rect l="l" t="t" r="r" b="b"/>
            <a:pathLst>
              <a:path w="18278475" h="0">
                <a:moveTo>
                  <a:pt x="0" y="0"/>
                </a:moveTo>
                <a:lnTo>
                  <a:pt x="18278475" y="0"/>
                </a:lnTo>
              </a:path>
            </a:pathLst>
          </a:custGeom>
          <a:ln w="9525">
            <a:solidFill>
              <a:srgbClr val="4A9D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665" y="658412"/>
            <a:ext cx="10328275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-360"/>
              <a:t>Lecciones</a:t>
            </a:r>
            <a:r>
              <a:rPr dirty="0" sz="7500" spc="-665"/>
              <a:t> </a:t>
            </a:r>
            <a:r>
              <a:rPr dirty="0" sz="7500" spc="-605"/>
              <a:t>aprendidas</a:t>
            </a:r>
            <a:endParaRPr sz="7500"/>
          </a:p>
        </p:txBody>
      </p:sp>
      <p:sp>
        <p:nvSpPr>
          <p:cNvPr id="4" name="object 4" descr=""/>
          <p:cNvSpPr txBox="1"/>
          <p:nvPr/>
        </p:nvSpPr>
        <p:spPr>
          <a:xfrm>
            <a:off x="861807" y="3656750"/>
            <a:ext cx="16346805" cy="5135880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12700" marR="2628265">
              <a:lnSpc>
                <a:spcPts val="6480"/>
              </a:lnSpc>
              <a:spcBef>
                <a:spcPts val="830"/>
              </a:spcBef>
            </a:pPr>
            <a:r>
              <a:rPr dirty="0" sz="5900" spc="-270" b="1">
                <a:solidFill>
                  <a:srgbClr val="4A9D74"/>
                </a:solidFill>
                <a:latin typeface="Verdana"/>
                <a:cs typeface="Verdana"/>
              </a:rPr>
              <a:t>Poca</a:t>
            </a:r>
            <a:r>
              <a:rPr dirty="0" sz="5900" spc="-530" b="1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5900" spc="-430" b="1">
                <a:solidFill>
                  <a:srgbClr val="4A9D74"/>
                </a:solidFill>
                <a:latin typeface="Verdana"/>
                <a:cs typeface="Verdana"/>
              </a:rPr>
              <a:t>relevancia</a:t>
            </a:r>
            <a:r>
              <a:rPr dirty="0" sz="5900" spc="-530" b="1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5900" spc="-500" b="1">
                <a:solidFill>
                  <a:srgbClr val="4A9D74"/>
                </a:solidFill>
                <a:latin typeface="Verdana"/>
                <a:cs typeface="Verdana"/>
              </a:rPr>
              <a:t>y</a:t>
            </a:r>
            <a:r>
              <a:rPr dirty="0" sz="5900" spc="-530" b="1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5900" spc="-200" b="1">
                <a:solidFill>
                  <a:srgbClr val="4A9D74"/>
                </a:solidFill>
                <a:latin typeface="Verdana"/>
                <a:cs typeface="Verdana"/>
              </a:rPr>
              <a:t>escaso</a:t>
            </a:r>
            <a:r>
              <a:rPr dirty="0" sz="5900" spc="-530" b="1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5900" spc="-440" b="1">
                <a:solidFill>
                  <a:srgbClr val="4A9D74"/>
                </a:solidFill>
                <a:latin typeface="Verdana"/>
                <a:cs typeface="Verdana"/>
              </a:rPr>
              <a:t>impacto</a:t>
            </a:r>
            <a:r>
              <a:rPr dirty="0" sz="5900" spc="-530" b="1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5900" spc="-450" b="1">
                <a:solidFill>
                  <a:srgbClr val="4A9D74"/>
                </a:solidFill>
                <a:latin typeface="Verdana"/>
                <a:cs typeface="Verdana"/>
              </a:rPr>
              <a:t>en </a:t>
            </a:r>
            <a:r>
              <a:rPr dirty="0" sz="5900" spc="-475" b="1">
                <a:solidFill>
                  <a:srgbClr val="4A9D74"/>
                </a:solidFill>
                <a:latin typeface="Verdana"/>
                <a:cs typeface="Verdana"/>
              </a:rPr>
              <a:t>usuarios</a:t>
            </a:r>
            <a:endParaRPr sz="5900">
              <a:latin typeface="Verdana"/>
              <a:cs typeface="Verdana"/>
            </a:endParaRPr>
          </a:p>
          <a:p>
            <a:pPr marL="12700" marR="5080">
              <a:lnSpc>
                <a:spcPct val="116199"/>
              </a:lnSpc>
              <a:spcBef>
                <a:spcPts val="1795"/>
              </a:spcBef>
            </a:pPr>
            <a:r>
              <a:rPr dirty="0" sz="3550">
                <a:solidFill>
                  <a:srgbClr val="4A9D74"/>
                </a:solidFill>
                <a:latin typeface="Verdana"/>
                <a:cs typeface="Verdana"/>
              </a:rPr>
              <a:t>A</a:t>
            </a:r>
            <a:r>
              <a:rPr dirty="0" sz="3550" spc="-25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 spc="-20">
                <a:solidFill>
                  <a:srgbClr val="4A9D74"/>
                </a:solidFill>
                <a:latin typeface="Verdana"/>
                <a:cs typeface="Verdana"/>
              </a:rPr>
              <a:t>pesar</a:t>
            </a:r>
            <a:r>
              <a:rPr dirty="0" sz="3550" spc="-24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 spc="60">
                <a:solidFill>
                  <a:srgbClr val="4A9D74"/>
                </a:solidFill>
                <a:latin typeface="Verdana"/>
                <a:cs typeface="Verdana"/>
              </a:rPr>
              <a:t>de</a:t>
            </a:r>
            <a:r>
              <a:rPr dirty="0" sz="3550" spc="-25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 spc="-50">
                <a:solidFill>
                  <a:srgbClr val="4A9D74"/>
                </a:solidFill>
                <a:latin typeface="Verdana"/>
                <a:cs typeface="Verdana"/>
              </a:rPr>
              <a:t>la</a:t>
            </a:r>
            <a:r>
              <a:rPr dirty="0" sz="3550" spc="-24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 spc="-45">
                <a:solidFill>
                  <a:srgbClr val="4A9D74"/>
                </a:solidFill>
                <a:latin typeface="Verdana"/>
                <a:cs typeface="Verdana"/>
              </a:rPr>
              <a:t>existencia</a:t>
            </a:r>
            <a:r>
              <a:rPr dirty="0" sz="3550" spc="-24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 spc="60">
                <a:solidFill>
                  <a:srgbClr val="4A9D74"/>
                </a:solidFill>
                <a:latin typeface="Verdana"/>
                <a:cs typeface="Verdana"/>
              </a:rPr>
              <a:t>de</a:t>
            </a:r>
            <a:r>
              <a:rPr dirty="0" sz="3550" spc="-25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 spc="-20">
                <a:solidFill>
                  <a:srgbClr val="4A9D74"/>
                </a:solidFill>
                <a:latin typeface="Verdana"/>
                <a:cs typeface="Verdana"/>
              </a:rPr>
              <a:t>servicios</a:t>
            </a:r>
            <a:r>
              <a:rPr dirty="0" sz="3550" spc="-24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 spc="-100">
                <a:solidFill>
                  <a:srgbClr val="4A9D74"/>
                </a:solidFill>
                <a:latin typeface="Verdana"/>
                <a:cs typeface="Verdana"/>
              </a:rPr>
              <a:t>similares,</a:t>
            </a:r>
            <a:r>
              <a:rPr dirty="0" sz="3550" spc="-25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 spc="55">
                <a:solidFill>
                  <a:srgbClr val="4A9D74"/>
                </a:solidFill>
                <a:latin typeface="Verdana"/>
                <a:cs typeface="Verdana"/>
              </a:rPr>
              <a:t>estos</a:t>
            </a:r>
            <a:r>
              <a:rPr dirty="0" sz="3550" spc="-24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 spc="-65">
                <a:solidFill>
                  <a:srgbClr val="4A9D74"/>
                </a:solidFill>
                <a:latin typeface="Verdana"/>
                <a:cs typeface="Verdana"/>
              </a:rPr>
              <a:t>no</a:t>
            </a:r>
            <a:r>
              <a:rPr dirty="0" sz="3550" spc="-24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 spc="-190">
                <a:solidFill>
                  <a:srgbClr val="4A9D74"/>
                </a:solidFill>
                <a:latin typeface="Verdana"/>
                <a:cs typeface="Verdana"/>
              </a:rPr>
              <a:t>han</a:t>
            </a:r>
            <a:r>
              <a:rPr dirty="0" sz="3550" spc="-25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 spc="-10">
                <a:solidFill>
                  <a:srgbClr val="4A9D74"/>
                </a:solidFill>
                <a:latin typeface="Verdana"/>
                <a:cs typeface="Verdana"/>
              </a:rPr>
              <a:t>logrado</a:t>
            </a:r>
            <a:r>
              <a:rPr dirty="0" sz="3550" spc="-24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 spc="-20">
                <a:solidFill>
                  <a:srgbClr val="4A9D74"/>
                </a:solidFill>
                <a:latin typeface="Verdana"/>
                <a:cs typeface="Verdana"/>
              </a:rPr>
              <a:t>ganar </a:t>
            </a:r>
            <a:r>
              <a:rPr dirty="0" sz="3550" spc="-70">
                <a:solidFill>
                  <a:srgbClr val="4A9D74"/>
                </a:solidFill>
                <a:latin typeface="Verdana"/>
                <a:cs typeface="Verdana"/>
              </a:rPr>
              <a:t>relevancia</a:t>
            </a:r>
            <a:r>
              <a:rPr dirty="0" sz="3550" spc="-20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 spc="-85">
                <a:solidFill>
                  <a:srgbClr val="4A9D74"/>
                </a:solidFill>
                <a:latin typeface="Verdana"/>
                <a:cs typeface="Verdana"/>
              </a:rPr>
              <a:t>entre</a:t>
            </a:r>
            <a:r>
              <a:rPr dirty="0" sz="3550" spc="-19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 spc="70">
                <a:solidFill>
                  <a:srgbClr val="4A9D74"/>
                </a:solidFill>
                <a:latin typeface="Verdana"/>
                <a:cs typeface="Verdana"/>
              </a:rPr>
              <a:t>los</a:t>
            </a:r>
            <a:r>
              <a:rPr dirty="0" sz="3550" spc="-20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>
                <a:solidFill>
                  <a:srgbClr val="4A9D74"/>
                </a:solidFill>
                <a:latin typeface="Verdana"/>
                <a:cs typeface="Verdana"/>
              </a:rPr>
              <a:t>pacientes</a:t>
            </a:r>
            <a:r>
              <a:rPr dirty="0" sz="3550" spc="-19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>
                <a:solidFill>
                  <a:srgbClr val="4A9D74"/>
                </a:solidFill>
                <a:latin typeface="Verdana"/>
                <a:cs typeface="Verdana"/>
              </a:rPr>
              <a:t>del</a:t>
            </a:r>
            <a:r>
              <a:rPr dirty="0" sz="3550" spc="-20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>
                <a:solidFill>
                  <a:srgbClr val="4A9D74"/>
                </a:solidFill>
                <a:latin typeface="Verdana"/>
                <a:cs typeface="Verdana"/>
              </a:rPr>
              <a:t>sector</a:t>
            </a:r>
            <a:r>
              <a:rPr dirty="0" sz="3550" spc="-19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 spc="-55">
                <a:solidFill>
                  <a:srgbClr val="4A9D74"/>
                </a:solidFill>
                <a:latin typeface="Verdana"/>
                <a:cs typeface="Verdana"/>
              </a:rPr>
              <a:t>público.</a:t>
            </a:r>
            <a:r>
              <a:rPr dirty="0" sz="3550" spc="-20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>
                <a:solidFill>
                  <a:srgbClr val="4A9D74"/>
                </a:solidFill>
                <a:latin typeface="Verdana"/>
                <a:cs typeface="Verdana"/>
              </a:rPr>
              <a:t>Como</a:t>
            </a:r>
            <a:r>
              <a:rPr dirty="0" sz="3550" spc="-19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 spc="-70">
                <a:solidFill>
                  <a:srgbClr val="4A9D74"/>
                </a:solidFill>
                <a:latin typeface="Verdana"/>
                <a:cs typeface="Verdana"/>
              </a:rPr>
              <a:t>resultado,</a:t>
            </a:r>
            <a:r>
              <a:rPr dirty="0" sz="3550" spc="-20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 spc="55">
                <a:solidFill>
                  <a:srgbClr val="4A9D74"/>
                </a:solidFill>
                <a:latin typeface="Verdana"/>
                <a:cs typeface="Verdana"/>
              </a:rPr>
              <a:t>solo </a:t>
            </a:r>
            <a:r>
              <a:rPr dirty="0" sz="3550" spc="-190">
                <a:solidFill>
                  <a:srgbClr val="4A9D74"/>
                </a:solidFill>
                <a:latin typeface="Verdana"/>
                <a:cs typeface="Verdana"/>
              </a:rPr>
              <a:t>una</a:t>
            </a:r>
            <a:r>
              <a:rPr dirty="0" sz="3550" spc="-254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 spc="-45">
                <a:solidFill>
                  <a:srgbClr val="4A9D74"/>
                </a:solidFill>
                <a:latin typeface="Verdana"/>
                <a:cs typeface="Verdana"/>
              </a:rPr>
              <a:t>pequeña</a:t>
            </a:r>
            <a:r>
              <a:rPr dirty="0" sz="3550" spc="-254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 spc="-10">
                <a:solidFill>
                  <a:srgbClr val="4A9D74"/>
                </a:solidFill>
                <a:latin typeface="Verdana"/>
                <a:cs typeface="Verdana"/>
              </a:rPr>
              <a:t>fracción</a:t>
            </a:r>
            <a:r>
              <a:rPr dirty="0" sz="3550" spc="-25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 spc="60">
                <a:solidFill>
                  <a:srgbClr val="4A9D74"/>
                </a:solidFill>
                <a:latin typeface="Verdana"/>
                <a:cs typeface="Verdana"/>
              </a:rPr>
              <a:t>de</a:t>
            </a:r>
            <a:r>
              <a:rPr dirty="0" sz="3550" spc="-254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 spc="-50">
                <a:solidFill>
                  <a:srgbClr val="4A9D74"/>
                </a:solidFill>
                <a:latin typeface="Verdana"/>
                <a:cs typeface="Verdana"/>
              </a:rPr>
              <a:t>la</a:t>
            </a:r>
            <a:r>
              <a:rPr dirty="0" sz="3550" spc="-25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>
                <a:solidFill>
                  <a:srgbClr val="4A9D74"/>
                </a:solidFill>
                <a:latin typeface="Verdana"/>
                <a:cs typeface="Verdana"/>
              </a:rPr>
              <a:t>población</a:t>
            </a:r>
            <a:r>
              <a:rPr dirty="0" sz="3550" spc="-254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>
                <a:solidFill>
                  <a:srgbClr val="4A9D74"/>
                </a:solidFill>
                <a:latin typeface="Verdana"/>
                <a:cs typeface="Verdana"/>
              </a:rPr>
              <a:t>está</a:t>
            </a:r>
            <a:r>
              <a:rPr dirty="0" sz="3550" spc="-254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 spc="-55">
                <a:solidFill>
                  <a:srgbClr val="4A9D74"/>
                </a:solidFill>
                <a:latin typeface="Verdana"/>
                <a:cs typeface="Verdana"/>
              </a:rPr>
              <a:t>al</a:t>
            </a:r>
            <a:r>
              <a:rPr dirty="0" sz="3550" spc="-25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 spc="-105">
                <a:solidFill>
                  <a:srgbClr val="4A9D74"/>
                </a:solidFill>
                <a:latin typeface="Verdana"/>
                <a:cs typeface="Verdana"/>
              </a:rPr>
              <a:t>tanto</a:t>
            </a:r>
            <a:r>
              <a:rPr dirty="0" sz="3550" spc="-254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 spc="60">
                <a:solidFill>
                  <a:srgbClr val="4A9D74"/>
                </a:solidFill>
                <a:latin typeface="Verdana"/>
                <a:cs typeface="Verdana"/>
              </a:rPr>
              <a:t>de</a:t>
            </a:r>
            <a:r>
              <a:rPr dirty="0" sz="3550" spc="-25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 spc="55">
                <a:solidFill>
                  <a:srgbClr val="4A9D74"/>
                </a:solidFill>
                <a:latin typeface="Verdana"/>
                <a:cs typeface="Verdana"/>
              </a:rPr>
              <a:t>estos</a:t>
            </a:r>
            <a:r>
              <a:rPr dirty="0" sz="3550" spc="-254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 spc="-10">
                <a:solidFill>
                  <a:srgbClr val="4A9D74"/>
                </a:solidFill>
                <a:latin typeface="Verdana"/>
                <a:cs typeface="Verdana"/>
              </a:rPr>
              <a:t>servicios, </a:t>
            </a:r>
            <a:r>
              <a:rPr dirty="0" sz="3550" spc="-120">
                <a:solidFill>
                  <a:srgbClr val="4A9D74"/>
                </a:solidFill>
                <a:latin typeface="Verdana"/>
                <a:cs typeface="Verdana"/>
              </a:rPr>
              <a:t>mientras</a:t>
            </a:r>
            <a:r>
              <a:rPr dirty="0" sz="3550" spc="-254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 spc="-20">
                <a:solidFill>
                  <a:srgbClr val="4A9D74"/>
                </a:solidFill>
                <a:latin typeface="Verdana"/>
                <a:cs typeface="Verdana"/>
              </a:rPr>
              <a:t>que</a:t>
            </a:r>
            <a:r>
              <a:rPr dirty="0" sz="3550" spc="-26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 spc="70">
                <a:solidFill>
                  <a:srgbClr val="4A9D74"/>
                </a:solidFill>
                <a:latin typeface="Verdana"/>
                <a:cs typeface="Verdana"/>
              </a:rPr>
              <a:t>los</a:t>
            </a:r>
            <a:r>
              <a:rPr dirty="0" sz="3550" spc="-26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>
                <a:solidFill>
                  <a:srgbClr val="4A9D74"/>
                </a:solidFill>
                <a:latin typeface="Verdana"/>
                <a:cs typeface="Verdana"/>
              </a:rPr>
              <a:t>pacientes</a:t>
            </a:r>
            <a:r>
              <a:rPr dirty="0" sz="3550" spc="-254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 spc="60">
                <a:solidFill>
                  <a:srgbClr val="4A9D74"/>
                </a:solidFill>
                <a:latin typeface="Verdana"/>
                <a:cs typeface="Verdana"/>
              </a:rPr>
              <a:t>de</a:t>
            </a:r>
            <a:r>
              <a:rPr dirty="0" sz="3550" spc="-254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 spc="-50">
                <a:solidFill>
                  <a:srgbClr val="4A9D74"/>
                </a:solidFill>
                <a:latin typeface="Verdana"/>
                <a:cs typeface="Verdana"/>
              </a:rPr>
              <a:t>la</a:t>
            </a:r>
            <a:r>
              <a:rPr dirty="0" sz="3550" spc="-26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 spc="-30">
                <a:solidFill>
                  <a:srgbClr val="4A9D74"/>
                </a:solidFill>
                <a:latin typeface="Verdana"/>
                <a:cs typeface="Verdana"/>
              </a:rPr>
              <a:t>tercera</a:t>
            </a:r>
            <a:r>
              <a:rPr dirty="0" sz="3550" spc="-254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>
                <a:solidFill>
                  <a:srgbClr val="4A9D74"/>
                </a:solidFill>
                <a:latin typeface="Verdana"/>
                <a:cs typeface="Verdana"/>
              </a:rPr>
              <a:t>edad</a:t>
            </a:r>
            <a:r>
              <a:rPr dirty="0" sz="3550" spc="-26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 spc="105">
                <a:solidFill>
                  <a:srgbClr val="4A9D74"/>
                </a:solidFill>
                <a:latin typeface="Verdana"/>
                <a:cs typeface="Verdana"/>
              </a:rPr>
              <a:t>o</a:t>
            </a:r>
            <a:r>
              <a:rPr dirty="0" sz="3550" spc="-254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>
                <a:solidFill>
                  <a:srgbClr val="4A9D74"/>
                </a:solidFill>
                <a:latin typeface="Verdana"/>
                <a:cs typeface="Verdana"/>
              </a:rPr>
              <a:t>aquellos</a:t>
            </a:r>
            <a:r>
              <a:rPr dirty="0" sz="3550" spc="-254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 spc="50">
                <a:solidFill>
                  <a:srgbClr val="4A9D74"/>
                </a:solidFill>
                <a:latin typeface="Verdana"/>
                <a:cs typeface="Verdana"/>
              </a:rPr>
              <a:t>con</a:t>
            </a:r>
            <a:r>
              <a:rPr dirty="0" sz="3550" spc="-26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 spc="-10">
                <a:solidFill>
                  <a:srgbClr val="4A9D74"/>
                </a:solidFill>
                <a:latin typeface="Verdana"/>
                <a:cs typeface="Verdana"/>
              </a:rPr>
              <a:t>limitaciones </a:t>
            </a:r>
            <a:r>
              <a:rPr dirty="0" sz="3550">
                <a:solidFill>
                  <a:srgbClr val="4A9D74"/>
                </a:solidFill>
                <a:latin typeface="Verdana"/>
                <a:cs typeface="Verdana"/>
              </a:rPr>
              <a:t>tecnológicas</a:t>
            </a:r>
            <a:r>
              <a:rPr dirty="0" sz="3550" spc="-14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 spc="60">
                <a:solidFill>
                  <a:srgbClr val="4A9D74"/>
                </a:solidFill>
                <a:latin typeface="Verdana"/>
                <a:cs typeface="Verdana"/>
              </a:rPr>
              <a:t>desconocen</a:t>
            </a:r>
            <a:r>
              <a:rPr dirty="0" sz="3550" spc="-14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 spc="-45">
                <a:solidFill>
                  <a:srgbClr val="4A9D74"/>
                </a:solidFill>
                <a:latin typeface="Verdana"/>
                <a:cs typeface="Verdana"/>
              </a:rPr>
              <a:t>su</a:t>
            </a:r>
            <a:r>
              <a:rPr dirty="0" sz="3550" spc="-14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 spc="-10">
                <a:solidFill>
                  <a:srgbClr val="4A9D74"/>
                </a:solidFill>
                <a:latin typeface="Verdana"/>
                <a:cs typeface="Verdana"/>
              </a:rPr>
              <a:t>existencia</a:t>
            </a:r>
            <a:endParaRPr sz="3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762" y="1319520"/>
            <a:ext cx="18278475" cy="0"/>
          </a:xfrm>
          <a:custGeom>
            <a:avLst/>
            <a:gdLst/>
            <a:ahLst/>
            <a:cxnLst/>
            <a:rect l="l" t="t" r="r" b="b"/>
            <a:pathLst>
              <a:path w="18278475" h="0">
                <a:moveTo>
                  <a:pt x="0" y="0"/>
                </a:moveTo>
                <a:lnTo>
                  <a:pt x="18278475" y="0"/>
                </a:lnTo>
              </a:path>
            </a:pathLst>
          </a:custGeom>
          <a:ln w="9525">
            <a:solidFill>
              <a:srgbClr val="4A9D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767689" y="1652952"/>
            <a:ext cx="833755" cy="833755"/>
          </a:xfrm>
          <a:custGeom>
            <a:avLst/>
            <a:gdLst/>
            <a:ahLst/>
            <a:cxnLst/>
            <a:rect l="l" t="t" r="r" b="b"/>
            <a:pathLst>
              <a:path w="833754" h="833755">
                <a:moveTo>
                  <a:pt x="416793" y="833586"/>
                </a:moveTo>
                <a:lnTo>
                  <a:pt x="368186" y="830781"/>
                </a:lnTo>
                <a:lnTo>
                  <a:pt x="321226" y="822578"/>
                </a:lnTo>
                <a:lnTo>
                  <a:pt x="276225" y="809287"/>
                </a:lnTo>
                <a:lnTo>
                  <a:pt x="233497" y="791222"/>
                </a:lnTo>
                <a:lnTo>
                  <a:pt x="193355" y="768696"/>
                </a:lnTo>
                <a:lnTo>
                  <a:pt x="156110" y="742021"/>
                </a:lnTo>
                <a:lnTo>
                  <a:pt x="122075" y="711510"/>
                </a:lnTo>
                <a:lnTo>
                  <a:pt x="91564" y="677475"/>
                </a:lnTo>
                <a:lnTo>
                  <a:pt x="64889" y="640230"/>
                </a:lnTo>
                <a:lnTo>
                  <a:pt x="42363" y="600088"/>
                </a:lnTo>
                <a:lnTo>
                  <a:pt x="24298" y="557360"/>
                </a:lnTo>
                <a:lnTo>
                  <a:pt x="11007" y="512359"/>
                </a:lnTo>
                <a:lnTo>
                  <a:pt x="2804" y="465399"/>
                </a:lnTo>
                <a:lnTo>
                  <a:pt x="0" y="416793"/>
                </a:lnTo>
                <a:lnTo>
                  <a:pt x="2804" y="368186"/>
                </a:lnTo>
                <a:lnTo>
                  <a:pt x="11007" y="321226"/>
                </a:lnTo>
                <a:lnTo>
                  <a:pt x="24298" y="276225"/>
                </a:lnTo>
                <a:lnTo>
                  <a:pt x="42363" y="233497"/>
                </a:lnTo>
                <a:lnTo>
                  <a:pt x="64889" y="193355"/>
                </a:lnTo>
                <a:lnTo>
                  <a:pt x="91564" y="156110"/>
                </a:lnTo>
                <a:lnTo>
                  <a:pt x="122075" y="122075"/>
                </a:lnTo>
                <a:lnTo>
                  <a:pt x="156110" y="91564"/>
                </a:lnTo>
                <a:lnTo>
                  <a:pt x="193355" y="64889"/>
                </a:lnTo>
                <a:lnTo>
                  <a:pt x="233497" y="42363"/>
                </a:lnTo>
                <a:lnTo>
                  <a:pt x="276225" y="24298"/>
                </a:lnTo>
                <a:lnTo>
                  <a:pt x="321226" y="11007"/>
                </a:lnTo>
                <a:lnTo>
                  <a:pt x="368186" y="2804"/>
                </a:lnTo>
                <a:lnTo>
                  <a:pt x="416793" y="0"/>
                </a:lnTo>
                <a:lnTo>
                  <a:pt x="465399" y="2804"/>
                </a:lnTo>
                <a:lnTo>
                  <a:pt x="512359" y="11007"/>
                </a:lnTo>
                <a:lnTo>
                  <a:pt x="557360" y="24298"/>
                </a:lnTo>
                <a:lnTo>
                  <a:pt x="600088" y="42363"/>
                </a:lnTo>
                <a:lnTo>
                  <a:pt x="640230" y="64889"/>
                </a:lnTo>
                <a:lnTo>
                  <a:pt x="677475" y="91564"/>
                </a:lnTo>
                <a:lnTo>
                  <a:pt x="711510" y="122075"/>
                </a:lnTo>
                <a:lnTo>
                  <a:pt x="742021" y="156110"/>
                </a:lnTo>
                <a:lnTo>
                  <a:pt x="768696" y="193355"/>
                </a:lnTo>
                <a:lnTo>
                  <a:pt x="791222" y="233497"/>
                </a:lnTo>
                <a:lnTo>
                  <a:pt x="809287" y="276225"/>
                </a:lnTo>
                <a:lnTo>
                  <a:pt x="822578" y="321226"/>
                </a:lnTo>
                <a:lnTo>
                  <a:pt x="830269" y="365254"/>
                </a:lnTo>
                <a:lnTo>
                  <a:pt x="224082" y="365254"/>
                </a:lnTo>
                <a:lnTo>
                  <a:pt x="204020" y="369304"/>
                </a:lnTo>
                <a:lnTo>
                  <a:pt x="187638" y="380349"/>
                </a:lnTo>
                <a:lnTo>
                  <a:pt x="176593" y="396731"/>
                </a:lnTo>
                <a:lnTo>
                  <a:pt x="172543" y="416793"/>
                </a:lnTo>
                <a:lnTo>
                  <a:pt x="176593" y="436854"/>
                </a:lnTo>
                <a:lnTo>
                  <a:pt x="187638" y="453236"/>
                </a:lnTo>
                <a:lnTo>
                  <a:pt x="204020" y="464281"/>
                </a:lnTo>
                <a:lnTo>
                  <a:pt x="224082" y="468331"/>
                </a:lnTo>
                <a:lnTo>
                  <a:pt x="830269" y="468331"/>
                </a:lnTo>
                <a:lnTo>
                  <a:pt x="822578" y="512359"/>
                </a:lnTo>
                <a:lnTo>
                  <a:pt x="809287" y="557360"/>
                </a:lnTo>
                <a:lnTo>
                  <a:pt x="791222" y="600088"/>
                </a:lnTo>
                <a:lnTo>
                  <a:pt x="768696" y="640230"/>
                </a:lnTo>
                <a:lnTo>
                  <a:pt x="742021" y="677475"/>
                </a:lnTo>
                <a:lnTo>
                  <a:pt x="711510" y="711510"/>
                </a:lnTo>
                <a:lnTo>
                  <a:pt x="677475" y="742021"/>
                </a:lnTo>
                <a:lnTo>
                  <a:pt x="640230" y="768696"/>
                </a:lnTo>
                <a:lnTo>
                  <a:pt x="600088" y="791222"/>
                </a:lnTo>
                <a:lnTo>
                  <a:pt x="557360" y="809287"/>
                </a:lnTo>
                <a:lnTo>
                  <a:pt x="512359" y="822578"/>
                </a:lnTo>
                <a:lnTo>
                  <a:pt x="465399" y="830781"/>
                </a:lnTo>
                <a:lnTo>
                  <a:pt x="416793" y="833586"/>
                </a:lnTo>
                <a:close/>
              </a:path>
              <a:path w="833754" h="833755">
                <a:moveTo>
                  <a:pt x="830269" y="468331"/>
                </a:moveTo>
                <a:lnTo>
                  <a:pt x="607262" y="468331"/>
                </a:lnTo>
                <a:lnTo>
                  <a:pt x="627324" y="464281"/>
                </a:lnTo>
                <a:lnTo>
                  <a:pt x="643706" y="453236"/>
                </a:lnTo>
                <a:lnTo>
                  <a:pt x="654751" y="436854"/>
                </a:lnTo>
                <a:lnTo>
                  <a:pt x="658801" y="416793"/>
                </a:lnTo>
                <a:lnTo>
                  <a:pt x="654751" y="396731"/>
                </a:lnTo>
                <a:lnTo>
                  <a:pt x="643706" y="380349"/>
                </a:lnTo>
                <a:lnTo>
                  <a:pt x="627324" y="369304"/>
                </a:lnTo>
                <a:lnTo>
                  <a:pt x="607262" y="365254"/>
                </a:lnTo>
                <a:lnTo>
                  <a:pt x="830269" y="365254"/>
                </a:lnTo>
                <a:lnTo>
                  <a:pt x="830781" y="368186"/>
                </a:lnTo>
                <a:lnTo>
                  <a:pt x="833586" y="416793"/>
                </a:lnTo>
                <a:lnTo>
                  <a:pt x="830781" y="465399"/>
                </a:lnTo>
                <a:lnTo>
                  <a:pt x="830269" y="468331"/>
                </a:lnTo>
                <a:close/>
              </a:path>
            </a:pathLst>
          </a:custGeom>
          <a:solidFill>
            <a:srgbClr val="4A9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05926" y="2768623"/>
            <a:ext cx="3211195" cy="1343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650" spc="-530" b="1">
                <a:solidFill>
                  <a:srgbClr val="4A9D74"/>
                </a:solidFill>
                <a:latin typeface="Verdana"/>
                <a:cs typeface="Verdana"/>
              </a:rPr>
              <a:t>Retos</a:t>
            </a:r>
            <a:endParaRPr sz="865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2670" y="1453299"/>
            <a:ext cx="10252075" cy="2331085"/>
          </a:xfrm>
          <a:prstGeom prst="rect"/>
        </p:spPr>
        <p:txBody>
          <a:bodyPr wrap="square" lIns="0" tIns="311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55"/>
              </a:spcBef>
            </a:pPr>
            <a:r>
              <a:rPr dirty="0" sz="3400" spc="-170"/>
              <a:t>Tipos</a:t>
            </a:r>
            <a:r>
              <a:rPr dirty="0" sz="3400" spc="-240"/>
              <a:t> </a:t>
            </a:r>
            <a:r>
              <a:rPr dirty="0" sz="3400" spc="-150"/>
              <a:t>de</a:t>
            </a:r>
            <a:r>
              <a:rPr dirty="0" sz="3400" spc="-235"/>
              <a:t> </a:t>
            </a:r>
            <a:r>
              <a:rPr dirty="0" sz="3400" spc="-110"/>
              <a:t>usuarios</a:t>
            </a:r>
            <a:endParaRPr sz="3400"/>
          </a:p>
          <a:p>
            <a:pPr marL="12700" marR="5080" indent="88900">
              <a:lnSpc>
                <a:spcPct val="116500"/>
              </a:lnSpc>
              <a:spcBef>
                <a:spcPts val="1230"/>
              </a:spcBef>
            </a:pPr>
            <a:r>
              <a:rPr dirty="0" sz="2500" b="0">
                <a:latin typeface="Verdana"/>
                <a:cs typeface="Verdana"/>
              </a:rPr>
              <a:t>Los</a:t>
            </a:r>
            <a:r>
              <a:rPr dirty="0" sz="2500" spc="-155" b="0">
                <a:latin typeface="Verdana"/>
                <a:cs typeface="Verdana"/>
              </a:rPr>
              <a:t> </a:t>
            </a:r>
            <a:r>
              <a:rPr dirty="0" sz="2500" b="0">
                <a:latin typeface="Verdana"/>
                <a:cs typeface="Verdana"/>
              </a:rPr>
              <a:t>centros</a:t>
            </a:r>
            <a:r>
              <a:rPr dirty="0" sz="2500" spc="-150" b="0">
                <a:latin typeface="Verdana"/>
                <a:cs typeface="Verdana"/>
              </a:rPr>
              <a:t> </a:t>
            </a:r>
            <a:r>
              <a:rPr dirty="0" sz="2500" b="0">
                <a:latin typeface="Verdana"/>
                <a:cs typeface="Verdana"/>
              </a:rPr>
              <a:t>de</a:t>
            </a:r>
            <a:r>
              <a:rPr dirty="0" sz="2500" spc="-150" b="0">
                <a:latin typeface="Verdana"/>
                <a:cs typeface="Verdana"/>
              </a:rPr>
              <a:t> </a:t>
            </a:r>
            <a:r>
              <a:rPr dirty="0" sz="2500" spc="-20" b="0">
                <a:latin typeface="Verdana"/>
                <a:cs typeface="Verdana"/>
              </a:rPr>
              <a:t>salud</a:t>
            </a:r>
            <a:r>
              <a:rPr dirty="0" sz="2500" spc="-155" b="0">
                <a:latin typeface="Verdana"/>
                <a:cs typeface="Verdana"/>
              </a:rPr>
              <a:t> </a:t>
            </a:r>
            <a:r>
              <a:rPr dirty="0" sz="2500" spc="-60" b="0">
                <a:latin typeface="Verdana"/>
                <a:cs typeface="Verdana"/>
              </a:rPr>
              <a:t>atienden</a:t>
            </a:r>
            <a:r>
              <a:rPr dirty="0" sz="2500" spc="-150" b="0">
                <a:latin typeface="Verdana"/>
                <a:cs typeface="Verdana"/>
              </a:rPr>
              <a:t> </a:t>
            </a:r>
            <a:r>
              <a:rPr dirty="0" sz="2500" spc="-60" b="0">
                <a:latin typeface="Verdana"/>
                <a:cs typeface="Verdana"/>
              </a:rPr>
              <a:t>a</a:t>
            </a:r>
            <a:r>
              <a:rPr dirty="0" sz="2500" spc="-150" b="0">
                <a:latin typeface="Verdana"/>
                <a:cs typeface="Verdana"/>
              </a:rPr>
              <a:t> </a:t>
            </a:r>
            <a:r>
              <a:rPr dirty="0" sz="2500" spc="-20" b="0">
                <a:latin typeface="Verdana"/>
                <a:cs typeface="Verdana"/>
              </a:rPr>
              <a:t>diversos</a:t>
            </a:r>
            <a:r>
              <a:rPr dirty="0" sz="2500" spc="-155" b="0">
                <a:latin typeface="Verdana"/>
                <a:cs typeface="Verdana"/>
              </a:rPr>
              <a:t> </a:t>
            </a:r>
            <a:r>
              <a:rPr dirty="0" sz="2500" spc="-25" b="0">
                <a:latin typeface="Verdana"/>
                <a:cs typeface="Verdana"/>
              </a:rPr>
              <a:t>grupos</a:t>
            </a:r>
            <a:r>
              <a:rPr dirty="0" sz="2500" spc="-150" b="0">
                <a:latin typeface="Verdana"/>
                <a:cs typeface="Verdana"/>
              </a:rPr>
              <a:t> </a:t>
            </a:r>
            <a:r>
              <a:rPr dirty="0" sz="2500" b="0">
                <a:latin typeface="Verdana"/>
                <a:cs typeface="Verdana"/>
              </a:rPr>
              <a:t>de</a:t>
            </a:r>
            <a:r>
              <a:rPr dirty="0" sz="2500" spc="-150" b="0">
                <a:latin typeface="Verdana"/>
                <a:cs typeface="Verdana"/>
              </a:rPr>
              <a:t> </a:t>
            </a:r>
            <a:r>
              <a:rPr dirty="0" sz="2500" spc="-10" b="0">
                <a:latin typeface="Verdana"/>
                <a:cs typeface="Verdana"/>
              </a:rPr>
              <a:t>personas</a:t>
            </a:r>
            <a:r>
              <a:rPr dirty="0" sz="2500" spc="-150" b="0">
                <a:latin typeface="Verdana"/>
                <a:cs typeface="Verdana"/>
              </a:rPr>
              <a:t> </a:t>
            </a:r>
            <a:r>
              <a:rPr dirty="0" sz="2500" spc="-110" b="0">
                <a:latin typeface="Verdana"/>
                <a:cs typeface="Verdana"/>
              </a:rPr>
              <a:t>y</a:t>
            </a:r>
            <a:r>
              <a:rPr dirty="0" sz="2500" spc="-155" b="0">
                <a:latin typeface="Verdana"/>
                <a:cs typeface="Verdana"/>
              </a:rPr>
              <a:t> </a:t>
            </a:r>
            <a:r>
              <a:rPr dirty="0" sz="2500" spc="-25" b="0">
                <a:latin typeface="Verdana"/>
                <a:cs typeface="Verdana"/>
              </a:rPr>
              <a:t>al </a:t>
            </a:r>
            <a:r>
              <a:rPr dirty="0" sz="2500" spc="-100" b="0">
                <a:latin typeface="Verdana"/>
                <a:cs typeface="Verdana"/>
              </a:rPr>
              <a:t>intentar</a:t>
            </a:r>
            <a:r>
              <a:rPr dirty="0" sz="2500" spc="-150" b="0">
                <a:latin typeface="Verdana"/>
                <a:cs typeface="Verdana"/>
              </a:rPr>
              <a:t> </a:t>
            </a:r>
            <a:r>
              <a:rPr dirty="0" sz="2500" spc="-80" b="0">
                <a:latin typeface="Verdana"/>
                <a:cs typeface="Verdana"/>
              </a:rPr>
              <a:t>implementar</a:t>
            </a:r>
            <a:r>
              <a:rPr dirty="0" sz="2500" spc="-150" b="0">
                <a:latin typeface="Verdana"/>
                <a:cs typeface="Verdana"/>
              </a:rPr>
              <a:t> </a:t>
            </a:r>
            <a:r>
              <a:rPr dirty="0" sz="2500" spc="-130" b="0">
                <a:latin typeface="Verdana"/>
                <a:cs typeface="Verdana"/>
              </a:rPr>
              <a:t>una</a:t>
            </a:r>
            <a:r>
              <a:rPr dirty="0" sz="2500" spc="-150" b="0">
                <a:latin typeface="Verdana"/>
                <a:cs typeface="Verdana"/>
              </a:rPr>
              <a:t> </a:t>
            </a:r>
            <a:r>
              <a:rPr dirty="0" sz="2500" b="0">
                <a:latin typeface="Verdana"/>
                <a:cs typeface="Verdana"/>
              </a:rPr>
              <a:t>solución</a:t>
            </a:r>
            <a:r>
              <a:rPr dirty="0" sz="2500" spc="-150" b="0">
                <a:latin typeface="Verdana"/>
                <a:cs typeface="Verdana"/>
              </a:rPr>
              <a:t> </a:t>
            </a:r>
            <a:r>
              <a:rPr dirty="0" sz="2500" spc="-25" b="0">
                <a:latin typeface="Verdana"/>
                <a:cs typeface="Verdana"/>
              </a:rPr>
              <a:t>genérica</a:t>
            </a:r>
            <a:r>
              <a:rPr dirty="0" sz="2500" spc="-150" b="0">
                <a:latin typeface="Verdana"/>
                <a:cs typeface="Verdana"/>
              </a:rPr>
              <a:t> </a:t>
            </a:r>
            <a:r>
              <a:rPr dirty="0" sz="2500" spc="-70" b="0">
                <a:latin typeface="Verdana"/>
                <a:cs typeface="Verdana"/>
              </a:rPr>
              <a:t>para</a:t>
            </a:r>
            <a:r>
              <a:rPr dirty="0" sz="2500" spc="-150" b="0">
                <a:latin typeface="Verdana"/>
                <a:cs typeface="Verdana"/>
              </a:rPr>
              <a:t> </a:t>
            </a:r>
            <a:r>
              <a:rPr dirty="0" sz="2500" b="0">
                <a:latin typeface="Verdana"/>
                <a:cs typeface="Verdana"/>
              </a:rPr>
              <a:t>todos</a:t>
            </a:r>
            <a:r>
              <a:rPr dirty="0" sz="2500" spc="-150" b="0">
                <a:latin typeface="Verdana"/>
                <a:cs typeface="Verdana"/>
              </a:rPr>
              <a:t> </a:t>
            </a:r>
            <a:r>
              <a:rPr dirty="0" sz="2500" spc="-10" b="0">
                <a:latin typeface="Verdana"/>
                <a:cs typeface="Verdana"/>
              </a:rPr>
              <a:t>ellos</a:t>
            </a:r>
            <a:r>
              <a:rPr dirty="0" sz="2500" spc="625" b="0">
                <a:latin typeface="Verdana"/>
                <a:cs typeface="Verdana"/>
              </a:rPr>
              <a:t> </a:t>
            </a:r>
            <a:r>
              <a:rPr dirty="0" sz="2500" spc="-45" b="0">
                <a:latin typeface="Verdana"/>
                <a:cs typeface="Verdana"/>
              </a:rPr>
              <a:t>podría</a:t>
            </a:r>
            <a:r>
              <a:rPr dirty="0" sz="2500" spc="-155" b="0">
                <a:latin typeface="Verdana"/>
                <a:cs typeface="Verdana"/>
              </a:rPr>
              <a:t> </a:t>
            </a:r>
            <a:r>
              <a:rPr dirty="0" sz="2500" b="0">
                <a:latin typeface="Verdana"/>
                <a:cs typeface="Verdana"/>
              </a:rPr>
              <a:t>ser</a:t>
            </a:r>
            <a:r>
              <a:rPr dirty="0" sz="2500" spc="-155" b="0">
                <a:latin typeface="Verdana"/>
                <a:cs typeface="Verdana"/>
              </a:rPr>
              <a:t> </a:t>
            </a:r>
            <a:r>
              <a:rPr dirty="0" sz="2500" spc="-55" b="0">
                <a:latin typeface="Verdana"/>
                <a:cs typeface="Verdana"/>
              </a:rPr>
              <a:t>difícil,</a:t>
            </a:r>
            <a:r>
              <a:rPr dirty="0" sz="2500" spc="-150" b="0">
                <a:latin typeface="Verdana"/>
                <a:cs typeface="Verdana"/>
              </a:rPr>
              <a:t> </a:t>
            </a:r>
            <a:r>
              <a:rPr dirty="0" sz="2500" spc="-40" b="0">
                <a:latin typeface="Verdana"/>
                <a:cs typeface="Verdana"/>
              </a:rPr>
              <a:t>ineficiente</a:t>
            </a:r>
            <a:r>
              <a:rPr dirty="0" sz="2500" spc="-155" b="0">
                <a:latin typeface="Verdana"/>
                <a:cs typeface="Verdana"/>
              </a:rPr>
              <a:t> </a:t>
            </a:r>
            <a:r>
              <a:rPr dirty="0" sz="2500" spc="-110" b="0">
                <a:latin typeface="Verdana"/>
                <a:cs typeface="Verdana"/>
              </a:rPr>
              <a:t>y</a:t>
            </a:r>
            <a:r>
              <a:rPr dirty="0" sz="2500" spc="-150" b="0">
                <a:latin typeface="Verdana"/>
                <a:cs typeface="Verdana"/>
              </a:rPr>
              <a:t> </a:t>
            </a:r>
            <a:r>
              <a:rPr dirty="0" sz="2500" spc="-50" b="0">
                <a:latin typeface="Verdana"/>
                <a:cs typeface="Verdana"/>
              </a:rPr>
              <a:t>no</a:t>
            </a:r>
            <a:r>
              <a:rPr dirty="0" sz="2500" spc="-155" b="0">
                <a:latin typeface="Verdana"/>
                <a:cs typeface="Verdana"/>
              </a:rPr>
              <a:t> </a:t>
            </a:r>
            <a:r>
              <a:rPr dirty="0" sz="2500" spc="-65" b="0">
                <a:latin typeface="Verdana"/>
                <a:cs typeface="Verdana"/>
              </a:rPr>
              <a:t>cumplir</a:t>
            </a:r>
            <a:r>
              <a:rPr dirty="0" sz="2500" spc="-150" b="0">
                <a:latin typeface="Verdana"/>
                <a:cs typeface="Verdana"/>
              </a:rPr>
              <a:t> </a:t>
            </a:r>
            <a:r>
              <a:rPr dirty="0" sz="2500" b="0">
                <a:latin typeface="Verdana"/>
                <a:cs typeface="Verdana"/>
              </a:rPr>
              <a:t>con</a:t>
            </a:r>
            <a:r>
              <a:rPr dirty="0" sz="2500" spc="-155" b="0">
                <a:latin typeface="Verdana"/>
                <a:cs typeface="Verdana"/>
              </a:rPr>
              <a:t> </a:t>
            </a:r>
            <a:r>
              <a:rPr dirty="0" sz="2500" b="0">
                <a:latin typeface="Verdana"/>
                <a:cs typeface="Verdana"/>
              </a:rPr>
              <a:t>las</a:t>
            </a:r>
            <a:r>
              <a:rPr dirty="0" sz="2500" spc="-155" b="0">
                <a:latin typeface="Verdana"/>
                <a:cs typeface="Verdana"/>
              </a:rPr>
              <a:t> </a:t>
            </a:r>
            <a:r>
              <a:rPr dirty="0" sz="2500" spc="-10" b="0">
                <a:latin typeface="Verdana"/>
                <a:cs typeface="Verdana"/>
              </a:rPr>
              <a:t>expectativas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11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55"/>
              </a:spcBef>
            </a:pPr>
            <a:r>
              <a:rPr dirty="0" spc="-140"/>
              <a:t>Método</a:t>
            </a:r>
            <a:r>
              <a:rPr dirty="0" spc="-245"/>
              <a:t> </a:t>
            </a:r>
            <a:r>
              <a:rPr dirty="0" spc="-290"/>
              <a:t>y</a:t>
            </a:r>
            <a:r>
              <a:rPr dirty="0" spc="-240"/>
              <a:t> </a:t>
            </a:r>
            <a:r>
              <a:rPr dirty="0" spc="-260"/>
              <a:t>rango</a:t>
            </a:r>
            <a:r>
              <a:rPr dirty="0" spc="-240"/>
              <a:t> </a:t>
            </a:r>
            <a:r>
              <a:rPr dirty="0" spc="-150"/>
              <a:t>de</a:t>
            </a:r>
            <a:r>
              <a:rPr dirty="0" spc="-240"/>
              <a:t> </a:t>
            </a:r>
            <a:r>
              <a:rPr dirty="0" spc="-10"/>
              <a:t>alcance</a:t>
            </a:r>
          </a:p>
          <a:p>
            <a:pPr marL="12700" marR="319405">
              <a:lnSpc>
                <a:spcPct val="116500"/>
              </a:lnSpc>
              <a:spcBef>
                <a:spcPts val="1230"/>
              </a:spcBef>
            </a:pPr>
            <a:r>
              <a:rPr dirty="0" sz="2500" b="0">
                <a:latin typeface="Verdana"/>
                <a:cs typeface="Verdana"/>
              </a:rPr>
              <a:t>Se</a:t>
            </a:r>
            <a:r>
              <a:rPr dirty="0" sz="2500" spc="-155" b="0">
                <a:latin typeface="Verdana"/>
                <a:cs typeface="Verdana"/>
              </a:rPr>
              <a:t> </a:t>
            </a:r>
            <a:r>
              <a:rPr dirty="0" sz="2500" spc="-10" b="0">
                <a:latin typeface="Verdana"/>
                <a:cs typeface="Verdana"/>
              </a:rPr>
              <a:t>deberá</a:t>
            </a:r>
            <a:r>
              <a:rPr dirty="0" sz="2500" spc="-155" b="0">
                <a:latin typeface="Verdana"/>
                <a:cs typeface="Verdana"/>
              </a:rPr>
              <a:t> </a:t>
            </a:r>
            <a:r>
              <a:rPr dirty="0" sz="2500" spc="-40" b="0">
                <a:latin typeface="Verdana"/>
                <a:cs typeface="Verdana"/>
              </a:rPr>
              <a:t>pensar</a:t>
            </a:r>
            <a:r>
              <a:rPr dirty="0" sz="2500" spc="-155" b="0">
                <a:latin typeface="Verdana"/>
                <a:cs typeface="Verdana"/>
              </a:rPr>
              <a:t> </a:t>
            </a:r>
            <a:r>
              <a:rPr dirty="0" sz="2500" b="0">
                <a:latin typeface="Verdana"/>
                <a:cs typeface="Verdana"/>
              </a:rPr>
              <a:t>de</a:t>
            </a:r>
            <a:r>
              <a:rPr dirty="0" sz="2500" spc="-150" b="0">
                <a:latin typeface="Verdana"/>
                <a:cs typeface="Verdana"/>
              </a:rPr>
              <a:t> </a:t>
            </a:r>
            <a:r>
              <a:rPr dirty="0" sz="2500" spc="-100" b="0">
                <a:latin typeface="Verdana"/>
                <a:cs typeface="Verdana"/>
              </a:rPr>
              <a:t>manera</a:t>
            </a:r>
            <a:r>
              <a:rPr dirty="0" sz="2500" spc="-155" b="0">
                <a:latin typeface="Verdana"/>
                <a:cs typeface="Verdana"/>
              </a:rPr>
              <a:t> </a:t>
            </a:r>
            <a:r>
              <a:rPr dirty="0" sz="2500" spc="-20" b="0">
                <a:latin typeface="Verdana"/>
                <a:cs typeface="Verdana"/>
              </a:rPr>
              <a:t>estratégica</a:t>
            </a:r>
            <a:r>
              <a:rPr dirty="0" sz="2500" spc="-155" b="0">
                <a:latin typeface="Verdana"/>
                <a:cs typeface="Verdana"/>
              </a:rPr>
              <a:t> </a:t>
            </a:r>
            <a:r>
              <a:rPr dirty="0" sz="2500" spc="-45" b="0">
                <a:latin typeface="Verdana"/>
                <a:cs typeface="Verdana"/>
              </a:rPr>
              <a:t>teniendo</a:t>
            </a:r>
            <a:r>
              <a:rPr dirty="0" sz="2500" spc="-150" b="0">
                <a:latin typeface="Verdana"/>
                <a:cs typeface="Verdana"/>
              </a:rPr>
              <a:t> </a:t>
            </a:r>
            <a:r>
              <a:rPr dirty="0" sz="2500" spc="-45" b="0">
                <a:latin typeface="Verdana"/>
                <a:cs typeface="Verdana"/>
              </a:rPr>
              <a:t>en</a:t>
            </a:r>
            <a:r>
              <a:rPr dirty="0" sz="2500" spc="-155" b="0">
                <a:latin typeface="Verdana"/>
                <a:cs typeface="Verdana"/>
              </a:rPr>
              <a:t> </a:t>
            </a:r>
            <a:r>
              <a:rPr dirty="0" sz="2500" spc="-35" b="0">
                <a:latin typeface="Verdana"/>
                <a:cs typeface="Verdana"/>
              </a:rPr>
              <a:t>cuenta</a:t>
            </a:r>
            <a:r>
              <a:rPr dirty="0" sz="2500" spc="-155" b="0">
                <a:latin typeface="Verdana"/>
                <a:cs typeface="Verdana"/>
              </a:rPr>
              <a:t> </a:t>
            </a:r>
            <a:r>
              <a:rPr dirty="0" sz="2500" spc="25" b="0">
                <a:latin typeface="Verdana"/>
                <a:cs typeface="Verdana"/>
              </a:rPr>
              <a:t>los </a:t>
            </a:r>
            <a:r>
              <a:rPr dirty="0" sz="2500" b="0">
                <a:latin typeface="Verdana"/>
                <a:cs typeface="Verdana"/>
              </a:rPr>
              <a:t>recursos</a:t>
            </a:r>
            <a:r>
              <a:rPr dirty="0" sz="2500" spc="-145" b="0">
                <a:latin typeface="Verdana"/>
                <a:cs typeface="Verdana"/>
              </a:rPr>
              <a:t> </a:t>
            </a:r>
            <a:r>
              <a:rPr dirty="0" sz="2500" b="0">
                <a:latin typeface="Verdana"/>
                <a:cs typeface="Verdana"/>
              </a:rPr>
              <a:t>con</a:t>
            </a:r>
            <a:r>
              <a:rPr dirty="0" sz="2500" spc="-140" b="0">
                <a:latin typeface="Verdana"/>
                <a:cs typeface="Verdana"/>
              </a:rPr>
              <a:t> </a:t>
            </a:r>
            <a:r>
              <a:rPr dirty="0" sz="2500" spc="50" b="0">
                <a:latin typeface="Verdana"/>
                <a:cs typeface="Verdana"/>
              </a:rPr>
              <a:t>los</a:t>
            </a:r>
            <a:r>
              <a:rPr dirty="0" sz="2500" spc="-140" b="0">
                <a:latin typeface="Verdana"/>
                <a:cs typeface="Verdana"/>
              </a:rPr>
              <a:t> </a:t>
            </a:r>
            <a:r>
              <a:rPr dirty="0" sz="2500" spc="-20" b="0">
                <a:latin typeface="Verdana"/>
                <a:cs typeface="Verdana"/>
              </a:rPr>
              <a:t>que</a:t>
            </a:r>
            <a:r>
              <a:rPr dirty="0" sz="2500" spc="-140" b="0">
                <a:latin typeface="Verdana"/>
                <a:cs typeface="Verdana"/>
              </a:rPr>
              <a:t> </a:t>
            </a:r>
            <a:r>
              <a:rPr dirty="0" sz="2500" spc="-55" b="0">
                <a:latin typeface="Verdana"/>
                <a:cs typeface="Verdana"/>
              </a:rPr>
              <a:t>cuentan</a:t>
            </a:r>
            <a:r>
              <a:rPr dirty="0" sz="2500" spc="-140" b="0">
                <a:latin typeface="Verdana"/>
                <a:cs typeface="Verdana"/>
              </a:rPr>
              <a:t> </a:t>
            </a:r>
            <a:r>
              <a:rPr dirty="0" sz="2500" b="0">
                <a:latin typeface="Verdana"/>
                <a:cs typeface="Verdana"/>
              </a:rPr>
              <a:t>todos</a:t>
            </a:r>
            <a:r>
              <a:rPr dirty="0" sz="2500" spc="-140" b="0">
                <a:latin typeface="Verdana"/>
                <a:cs typeface="Verdana"/>
              </a:rPr>
              <a:t> </a:t>
            </a:r>
            <a:r>
              <a:rPr dirty="0" sz="2500" spc="50" b="0">
                <a:latin typeface="Verdana"/>
                <a:cs typeface="Verdana"/>
              </a:rPr>
              <a:t>los</a:t>
            </a:r>
            <a:r>
              <a:rPr dirty="0" sz="2500" spc="-145" b="0">
                <a:latin typeface="Verdana"/>
                <a:cs typeface="Verdana"/>
              </a:rPr>
              <a:t> </a:t>
            </a:r>
            <a:r>
              <a:rPr dirty="0" sz="2500" spc="-55" b="0">
                <a:latin typeface="Verdana"/>
                <a:cs typeface="Verdana"/>
              </a:rPr>
              <a:t>involucrados,</a:t>
            </a:r>
            <a:r>
              <a:rPr dirty="0" sz="2500" spc="-140" b="0">
                <a:latin typeface="Verdana"/>
                <a:cs typeface="Verdana"/>
              </a:rPr>
              <a:t> </a:t>
            </a:r>
            <a:r>
              <a:rPr dirty="0" sz="2500" spc="50" b="0">
                <a:latin typeface="Verdana"/>
                <a:cs typeface="Verdana"/>
              </a:rPr>
              <a:t>desde</a:t>
            </a:r>
            <a:r>
              <a:rPr dirty="0" sz="2500" spc="-140" b="0">
                <a:latin typeface="Verdana"/>
                <a:cs typeface="Verdana"/>
              </a:rPr>
              <a:t> </a:t>
            </a:r>
            <a:r>
              <a:rPr dirty="0" sz="2500" spc="-25" b="0">
                <a:latin typeface="Verdana"/>
                <a:cs typeface="Verdana"/>
              </a:rPr>
              <a:t>el </a:t>
            </a:r>
            <a:r>
              <a:rPr dirty="0" sz="2500" spc="-10" b="0">
                <a:latin typeface="Verdana"/>
                <a:cs typeface="Verdana"/>
              </a:rPr>
              <a:t>centro</a:t>
            </a:r>
            <a:r>
              <a:rPr dirty="0" sz="2500" spc="-170" b="0">
                <a:latin typeface="Verdana"/>
                <a:cs typeface="Verdana"/>
              </a:rPr>
              <a:t> </a:t>
            </a:r>
            <a:r>
              <a:rPr dirty="0" sz="2500" b="0">
                <a:latin typeface="Verdana"/>
                <a:cs typeface="Verdana"/>
              </a:rPr>
              <a:t>de</a:t>
            </a:r>
            <a:r>
              <a:rPr dirty="0" sz="2500" spc="-165" b="0">
                <a:latin typeface="Verdana"/>
                <a:cs typeface="Verdana"/>
              </a:rPr>
              <a:t> </a:t>
            </a:r>
            <a:r>
              <a:rPr dirty="0" sz="2500" spc="-20" b="0">
                <a:latin typeface="Verdana"/>
                <a:cs typeface="Verdana"/>
              </a:rPr>
              <a:t>salud</a:t>
            </a:r>
            <a:r>
              <a:rPr dirty="0" sz="2500" spc="-170" b="0">
                <a:latin typeface="Verdana"/>
                <a:cs typeface="Verdana"/>
              </a:rPr>
              <a:t> </a:t>
            </a:r>
            <a:r>
              <a:rPr dirty="0" sz="2500" spc="-60" b="0">
                <a:latin typeface="Verdana"/>
                <a:cs typeface="Verdana"/>
              </a:rPr>
              <a:t>hasta</a:t>
            </a:r>
            <a:r>
              <a:rPr dirty="0" sz="2500" spc="-165" b="0">
                <a:latin typeface="Verdana"/>
                <a:cs typeface="Verdana"/>
              </a:rPr>
              <a:t> </a:t>
            </a:r>
            <a:r>
              <a:rPr dirty="0" sz="2500" spc="50" b="0">
                <a:latin typeface="Verdana"/>
                <a:cs typeface="Verdana"/>
              </a:rPr>
              <a:t>los</a:t>
            </a:r>
            <a:r>
              <a:rPr dirty="0" sz="2500" spc="-170" b="0">
                <a:latin typeface="Verdana"/>
                <a:cs typeface="Verdana"/>
              </a:rPr>
              <a:t> </a:t>
            </a:r>
            <a:r>
              <a:rPr dirty="0" sz="2500" spc="-55" b="0">
                <a:latin typeface="Verdana"/>
                <a:cs typeface="Verdana"/>
              </a:rPr>
              <a:t>usuarios</a:t>
            </a:r>
            <a:r>
              <a:rPr dirty="0" sz="2500" spc="-165" b="0">
                <a:latin typeface="Verdana"/>
                <a:cs typeface="Verdana"/>
              </a:rPr>
              <a:t> </a:t>
            </a:r>
            <a:r>
              <a:rPr dirty="0" sz="2500" spc="-20" b="0">
                <a:latin typeface="Verdana"/>
                <a:cs typeface="Verdana"/>
              </a:rPr>
              <a:t>que</a:t>
            </a:r>
            <a:r>
              <a:rPr dirty="0" sz="2500" spc="-170" b="0">
                <a:latin typeface="Verdana"/>
                <a:cs typeface="Verdana"/>
              </a:rPr>
              <a:t> </a:t>
            </a:r>
            <a:r>
              <a:rPr dirty="0" sz="2500" spc="-95" b="0">
                <a:latin typeface="Verdana"/>
                <a:cs typeface="Verdana"/>
              </a:rPr>
              <a:t>utilizarán</a:t>
            </a:r>
            <a:r>
              <a:rPr dirty="0" sz="2500" spc="-165" b="0">
                <a:latin typeface="Verdana"/>
                <a:cs typeface="Verdana"/>
              </a:rPr>
              <a:t> </a:t>
            </a:r>
            <a:r>
              <a:rPr dirty="0" sz="2500" spc="-30" b="0">
                <a:latin typeface="Verdana"/>
                <a:cs typeface="Verdana"/>
              </a:rPr>
              <a:t>la</a:t>
            </a:r>
            <a:r>
              <a:rPr dirty="0" sz="2500" spc="-170" b="0">
                <a:latin typeface="Verdana"/>
                <a:cs typeface="Verdana"/>
              </a:rPr>
              <a:t> </a:t>
            </a:r>
            <a:r>
              <a:rPr dirty="0" sz="2500" spc="-10" b="0">
                <a:latin typeface="Verdana"/>
                <a:cs typeface="Verdana"/>
              </a:rPr>
              <a:t>solución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2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pc="-80"/>
              <a:t>Accesibilidad</a:t>
            </a:r>
          </a:p>
          <a:p>
            <a:pPr marL="12700" marR="5080">
              <a:lnSpc>
                <a:spcPct val="116500"/>
              </a:lnSpc>
              <a:spcBef>
                <a:spcPts val="1230"/>
              </a:spcBef>
            </a:pPr>
            <a:r>
              <a:rPr dirty="0" sz="2500" spc="-90" b="0">
                <a:latin typeface="Verdana"/>
                <a:cs typeface="Verdana"/>
              </a:rPr>
              <a:t>Si</a:t>
            </a:r>
            <a:r>
              <a:rPr dirty="0" sz="2500" spc="-165" b="0">
                <a:latin typeface="Verdana"/>
                <a:cs typeface="Verdana"/>
              </a:rPr>
              <a:t> </a:t>
            </a:r>
            <a:r>
              <a:rPr dirty="0" sz="2500" spc="80" b="0">
                <a:latin typeface="Verdana"/>
                <a:cs typeface="Verdana"/>
              </a:rPr>
              <a:t>es</a:t>
            </a:r>
            <a:r>
              <a:rPr dirty="0" sz="2500" spc="-165" b="0">
                <a:latin typeface="Verdana"/>
                <a:cs typeface="Verdana"/>
              </a:rPr>
              <a:t> </a:t>
            </a:r>
            <a:r>
              <a:rPr dirty="0" sz="2500" b="0">
                <a:latin typeface="Verdana"/>
                <a:cs typeface="Verdana"/>
              </a:rPr>
              <a:t>propenso</a:t>
            </a:r>
            <a:r>
              <a:rPr dirty="0" sz="2500" spc="-165" b="0">
                <a:latin typeface="Verdana"/>
                <a:cs typeface="Verdana"/>
              </a:rPr>
              <a:t> </a:t>
            </a:r>
            <a:r>
              <a:rPr dirty="0" sz="2500" spc="-60" b="0">
                <a:latin typeface="Verdana"/>
                <a:cs typeface="Verdana"/>
              </a:rPr>
              <a:t>a</a:t>
            </a:r>
            <a:r>
              <a:rPr dirty="0" sz="2500" spc="-160" b="0">
                <a:latin typeface="Verdana"/>
                <a:cs typeface="Verdana"/>
              </a:rPr>
              <a:t> </a:t>
            </a:r>
            <a:r>
              <a:rPr dirty="0" sz="2500" spc="-65" b="0">
                <a:latin typeface="Verdana"/>
                <a:cs typeface="Verdana"/>
              </a:rPr>
              <a:t>tener</a:t>
            </a:r>
            <a:r>
              <a:rPr dirty="0" sz="2500" spc="-165" b="0">
                <a:latin typeface="Verdana"/>
                <a:cs typeface="Verdana"/>
              </a:rPr>
              <a:t> </a:t>
            </a:r>
            <a:r>
              <a:rPr dirty="0" sz="2500" spc="-30" b="0">
                <a:latin typeface="Verdana"/>
                <a:cs typeface="Verdana"/>
              </a:rPr>
              <a:t>diferentes</a:t>
            </a:r>
            <a:r>
              <a:rPr dirty="0" sz="2500" spc="-165" b="0">
                <a:latin typeface="Verdana"/>
                <a:cs typeface="Verdana"/>
              </a:rPr>
              <a:t> </a:t>
            </a:r>
            <a:r>
              <a:rPr dirty="0" sz="2500" b="0">
                <a:latin typeface="Verdana"/>
                <a:cs typeface="Verdana"/>
              </a:rPr>
              <a:t>cuestiones</a:t>
            </a:r>
            <a:r>
              <a:rPr dirty="0" sz="2500" spc="-160" b="0">
                <a:latin typeface="Verdana"/>
                <a:cs typeface="Verdana"/>
              </a:rPr>
              <a:t> </a:t>
            </a:r>
            <a:r>
              <a:rPr dirty="0" sz="2500" spc="-90" b="0">
                <a:latin typeface="Verdana"/>
                <a:cs typeface="Verdana"/>
              </a:rPr>
              <a:t>ya</a:t>
            </a:r>
            <a:r>
              <a:rPr dirty="0" sz="2500" spc="-165" b="0">
                <a:latin typeface="Verdana"/>
                <a:cs typeface="Verdana"/>
              </a:rPr>
              <a:t> </a:t>
            </a:r>
            <a:r>
              <a:rPr dirty="0" sz="2500" spc="-10" b="0">
                <a:latin typeface="Verdana"/>
                <a:cs typeface="Verdana"/>
              </a:rPr>
              <a:t>sean</a:t>
            </a:r>
            <a:r>
              <a:rPr dirty="0" sz="2500" spc="-165" b="0">
                <a:latin typeface="Verdana"/>
                <a:cs typeface="Verdana"/>
              </a:rPr>
              <a:t> </a:t>
            </a:r>
            <a:r>
              <a:rPr dirty="0" sz="2500" spc="-10" b="0">
                <a:latin typeface="Verdana"/>
                <a:cs typeface="Verdana"/>
              </a:rPr>
              <a:t>médicas, </a:t>
            </a:r>
            <a:r>
              <a:rPr dirty="0" sz="2500" spc="-45" b="0">
                <a:latin typeface="Verdana"/>
                <a:cs typeface="Verdana"/>
              </a:rPr>
              <a:t>lingüísticas</a:t>
            </a:r>
            <a:r>
              <a:rPr dirty="0" sz="2500" spc="-160" b="0">
                <a:latin typeface="Verdana"/>
                <a:cs typeface="Verdana"/>
              </a:rPr>
              <a:t> </a:t>
            </a:r>
            <a:r>
              <a:rPr dirty="0" sz="2500" spc="75" b="0">
                <a:latin typeface="Verdana"/>
                <a:cs typeface="Verdana"/>
              </a:rPr>
              <a:t>o</a:t>
            </a:r>
            <a:r>
              <a:rPr dirty="0" sz="2500" spc="-155" b="0">
                <a:latin typeface="Verdana"/>
                <a:cs typeface="Verdana"/>
              </a:rPr>
              <a:t> </a:t>
            </a:r>
            <a:r>
              <a:rPr dirty="0" sz="2500" b="0">
                <a:latin typeface="Verdana"/>
                <a:cs typeface="Verdana"/>
              </a:rPr>
              <a:t>cuestiones</a:t>
            </a:r>
            <a:r>
              <a:rPr dirty="0" sz="2500" spc="-155" b="0">
                <a:latin typeface="Verdana"/>
                <a:cs typeface="Verdana"/>
              </a:rPr>
              <a:t> </a:t>
            </a:r>
            <a:r>
              <a:rPr dirty="0" sz="2500" spc="-40" b="0">
                <a:latin typeface="Verdana"/>
                <a:cs typeface="Verdana"/>
              </a:rPr>
              <a:t>relacionadas,</a:t>
            </a:r>
            <a:r>
              <a:rPr dirty="0" sz="2500" spc="-155" b="0">
                <a:latin typeface="Verdana"/>
                <a:cs typeface="Verdana"/>
              </a:rPr>
              <a:t> </a:t>
            </a:r>
            <a:r>
              <a:rPr dirty="0" sz="2500" spc="-20" b="0">
                <a:latin typeface="Verdana"/>
                <a:cs typeface="Verdana"/>
              </a:rPr>
              <a:t>por</a:t>
            </a:r>
            <a:r>
              <a:rPr dirty="0" sz="2500" spc="-155" b="0">
                <a:latin typeface="Verdana"/>
                <a:cs typeface="Verdana"/>
              </a:rPr>
              <a:t> </a:t>
            </a:r>
            <a:r>
              <a:rPr dirty="0" sz="2500" b="0">
                <a:latin typeface="Verdana"/>
                <a:cs typeface="Verdana"/>
              </a:rPr>
              <a:t>lo</a:t>
            </a:r>
            <a:r>
              <a:rPr dirty="0" sz="2500" spc="-155" b="0">
                <a:latin typeface="Verdana"/>
                <a:cs typeface="Verdana"/>
              </a:rPr>
              <a:t> </a:t>
            </a:r>
            <a:r>
              <a:rPr dirty="0" sz="2500" spc="-20" b="0">
                <a:latin typeface="Verdana"/>
                <a:cs typeface="Verdana"/>
              </a:rPr>
              <a:t>que</a:t>
            </a:r>
            <a:r>
              <a:rPr dirty="0" sz="2500" spc="-160" b="0">
                <a:latin typeface="Verdana"/>
                <a:cs typeface="Verdana"/>
              </a:rPr>
              <a:t> </a:t>
            </a:r>
            <a:r>
              <a:rPr dirty="0" sz="2500" spc="-30" b="0">
                <a:latin typeface="Verdana"/>
                <a:cs typeface="Verdana"/>
              </a:rPr>
              <a:t>la</a:t>
            </a:r>
            <a:r>
              <a:rPr dirty="0" sz="2500" spc="-155" b="0">
                <a:latin typeface="Verdana"/>
                <a:cs typeface="Verdana"/>
              </a:rPr>
              <a:t> </a:t>
            </a:r>
            <a:r>
              <a:rPr dirty="0" sz="2500" b="0">
                <a:latin typeface="Verdana"/>
                <a:cs typeface="Verdana"/>
              </a:rPr>
              <a:t>solución</a:t>
            </a:r>
            <a:r>
              <a:rPr dirty="0" sz="2500" spc="-155" b="0">
                <a:latin typeface="Verdana"/>
                <a:cs typeface="Verdana"/>
              </a:rPr>
              <a:t> </a:t>
            </a:r>
            <a:r>
              <a:rPr dirty="0" sz="2500" spc="-20" b="0">
                <a:latin typeface="Verdana"/>
                <a:cs typeface="Verdana"/>
              </a:rPr>
              <a:t>debe </a:t>
            </a:r>
            <a:r>
              <a:rPr dirty="0" sz="2500" b="0">
                <a:latin typeface="Verdana"/>
                <a:cs typeface="Verdana"/>
              </a:rPr>
              <a:t>ser</a:t>
            </a:r>
            <a:r>
              <a:rPr dirty="0" sz="2500" spc="-170" b="0">
                <a:latin typeface="Verdana"/>
                <a:cs typeface="Verdana"/>
              </a:rPr>
              <a:t> </a:t>
            </a:r>
            <a:r>
              <a:rPr dirty="0" sz="2500" spc="-40" b="0">
                <a:latin typeface="Verdana"/>
                <a:cs typeface="Verdana"/>
              </a:rPr>
              <a:t>suficientemente</a:t>
            </a:r>
            <a:r>
              <a:rPr dirty="0" sz="2500" spc="-170" b="0">
                <a:latin typeface="Verdana"/>
                <a:cs typeface="Verdana"/>
              </a:rPr>
              <a:t> </a:t>
            </a:r>
            <a:r>
              <a:rPr dirty="0" sz="2500" spc="-10" b="0">
                <a:latin typeface="Verdana"/>
                <a:cs typeface="Verdana"/>
              </a:rPr>
              <a:t>flexible</a:t>
            </a:r>
            <a:r>
              <a:rPr dirty="0" sz="2500" spc="-165" b="0">
                <a:latin typeface="Verdana"/>
                <a:cs typeface="Verdana"/>
              </a:rPr>
              <a:t> </a:t>
            </a:r>
            <a:r>
              <a:rPr dirty="0" sz="2500" spc="70" b="0">
                <a:latin typeface="Verdana"/>
                <a:cs typeface="Verdana"/>
              </a:rPr>
              <a:t>e</a:t>
            </a:r>
            <a:r>
              <a:rPr dirty="0" sz="2500" spc="-170" b="0">
                <a:latin typeface="Verdana"/>
                <a:cs typeface="Verdana"/>
              </a:rPr>
              <a:t> </a:t>
            </a:r>
            <a:r>
              <a:rPr dirty="0" sz="2500" spc="-130" b="0">
                <a:latin typeface="Verdana"/>
                <a:cs typeface="Verdana"/>
              </a:rPr>
              <a:t>intuitiva</a:t>
            </a:r>
            <a:r>
              <a:rPr dirty="0" sz="2500" spc="-170" b="0">
                <a:latin typeface="Verdana"/>
                <a:cs typeface="Verdana"/>
              </a:rPr>
              <a:t> </a:t>
            </a:r>
            <a:r>
              <a:rPr dirty="0" sz="2500" spc="-70" b="0">
                <a:latin typeface="Verdana"/>
                <a:cs typeface="Verdana"/>
              </a:rPr>
              <a:t>para</a:t>
            </a:r>
            <a:r>
              <a:rPr dirty="0" sz="2500" spc="-165" b="0">
                <a:latin typeface="Verdana"/>
                <a:cs typeface="Verdana"/>
              </a:rPr>
              <a:t> </a:t>
            </a:r>
            <a:r>
              <a:rPr dirty="0" sz="2500" spc="-20" b="0">
                <a:latin typeface="Verdana"/>
                <a:cs typeface="Verdana"/>
              </a:rPr>
              <a:t>que</a:t>
            </a:r>
            <a:r>
              <a:rPr dirty="0" sz="2500" spc="-170" b="0">
                <a:latin typeface="Verdana"/>
                <a:cs typeface="Verdana"/>
              </a:rPr>
              <a:t> </a:t>
            </a:r>
            <a:r>
              <a:rPr dirty="0" sz="2500" spc="-30" b="0">
                <a:latin typeface="Verdana"/>
                <a:cs typeface="Verdana"/>
              </a:rPr>
              <a:t>la</a:t>
            </a:r>
            <a:r>
              <a:rPr dirty="0" sz="2500" spc="-170" b="0">
                <a:latin typeface="Verdana"/>
                <a:cs typeface="Verdana"/>
              </a:rPr>
              <a:t> </a:t>
            </a:r>
            <a:r>
              <a:rPr dirty="0" sz="2500" spc="-100" b="0">
                <a:latin typeface="Verdana"/>
                <a:cs typeface="Verdana"/>
              </a:rPr>
              <a:t>gran</a:t>
            </a:r>
            <a:r>
              <a:rPr dirty="0" sz="2500" spc="-165" b="0">
                <a:latin typeface="Verdana"/>
                <a:cs typeface="Verdana"/>
              </a:rPr>
              <a:t> </a:t>
            </a:r>
            <a:r>
              <a:rPr dirty="0" sz="2500" spc="-95" b="0">
                <a:latin typeface="Verdana"/>
                <a:cs typeface="Verdana"/>
              </a:rPr>
              <a:t>mayoría</a:t>
            </a:r>
            <a:r>
              <a:rPr dirty="0" sz="2500" spc="-170" b="0">
                <a:latin typeface="Verdana"/>
                <a:cs typeface="Verdana"/>
              </a:rPr>
              <a:t> </a:t>
            </a:r>
            <a:r>
              <a:rPr dirty="0" sz="2500" spc="-25" b="0">
                <a:latin typeface="Verdana"/>
                <a:cs typeface="Verdana"/>
              </a:rPr>
              <a:t>de </a:t>
            </a:r>
            <a:r>
              <a:rPr dirty="0" sz="2500" spc="50" b="0">
                <a:latin typeface="Verdana"/>
                <a:cs typeface="Verdana"/>
              </a:rPr>
              <a:t>los</a:t>
            </a:r>
            <a:r>
              <a:rPr dirty="0" sz="2500" spc="-155" b="0">
                <a:latin typeface="Verdana"/>
                <a:cs typeface="Verdana"/>
              </a:rPr>
              <a:t> </a:t>
            </a:r>
            <a:r>
              <a:rPr dirty="0" sz="2500" spc="-55" b="0">
                <a:latin typeface="Verdana"/>
                <a:cs typeface="Verdana"/>
              </a:rPr>
              <a:t>usuarios</a:t>
            </a:r>
            <a:r>
              <a:rPr dirty="0" sz="2500" spc="-155" b="0">
                <a:latin typeface="Verdana"/>
                <a:cs typeface="Verdana"/>
              </a:rPr>
              <a:t> </a:t>
            </a:r>
            <a:r>
              <a:rPr dirty="0" sz="2500" spc="-50" b="0">
                <a:latin typeface="Verdana"/>
                <a:cs typeface="Verdana"/>
              </a:rPr>
              <a:t>puedan</a:t>
            </a:r>
            <a:r>
              <a:rPr dirty="0" sz="2500" spc="-155" b="0">
                <a:latin typeface="Verdana"/>
                <a:cs typeface="Verdana"/>
              </a:rPr>
              <a:t> </a:t>
            </a:r>
            <a:r>
              <a:rPr dirty="0" sz="2500" spc="-65" b="0">
                <a:latin typeface="Verdana"/>
                <a:cs typeface="Verdana"/>
              </a:rPr>
              <a:t>tener</a:t>
            </a:r>
            <a:r>
              <a:rPr dirty="0" sz="2500" spc="-155" b="0">
                <a:latin typeface="Verdana"/>
                <a:cs typeface="Verdana"/>
              </a:rPr>
              <a:t> </a:t>
            </a:r>
            <a:r>
              <a:rPr dirty="0" sz="2500" spc="-160" b="0">
                <a:latin typeface="Verdana"/>
                <a:cs typeface="Verdana"/>
              </a:rPr>
              <a:t>un</a:t>
            </a:r>
            <a:r>
              <a:rPr dirty="0" sz="2500" spc="-155" b="0">
                <a:latin typeface="Verdana"/>
                <a:cs typeface="Verdana"/>
              </a:rPr>
              <a:t> </a:t>
            </a:r>
            <a:r>
              <a:rPr dirty="0" sz="2500" b="0">
                <a:latin typeface="Verdana"/>
                <a:cs typeface="Verdana"/>
              </a:rPr>
              <a:t>desempeño</a:t>
            </a:r>
            <a:r>
              <a:rPr dirty="0" sz="2500" spc="-155" b="0">
                <a:latin typeface="Verdana"/>
                <a:cs typeface="Verdana"/>
              </a:rPr>
              <a:t> </a:t>
            </a:r>
            <a:r>
              <a:rPr dirty="0" sz="2500" spc="-20" b="0">
                <a:latin typeface="Verdana"/>
                <a:cs typeface="Verdana"/>
              </a:rPr>
              <a:t>que</a:t>
            </a:r>
            <a:r>
              <a:rPr dirty="0" sz="2500" spc="-155" b="0">
                <a:latin typeface="Verdana"/>
                <a:cs typeface="Verdana"/>
              </a:rPr>
              <a:t> </a:t>
            </a:r>
            <a:r>
              <a:rPr dirty="0" sz="2500" b="0">
                <a:latin typeface="Verdana"/>
                <a:cs typeface="Verdana"/>
              </a:rPr>
              <a:t>sea</a:t>
            </a:r>
            <a:r>
              <a:rPr dirty="0" sz="2500" spc="-155" b="0">
                <a:latin typeface="Verdana"/>
                <a:cs typeface="Verdana"/>
              </a:rPr>
              <a:t> </a:t>
            </a:r>
            <a:r>
              <a:rPr dirty="0" sz="2500" b="0">
                <a:latin typeface="Verdana"/>
                <a:cs typeface="Verdana"/>
              </a:rPr>
              <a:t>fácil</a:t>
            </a:r>
            <a:r>
              <a:rPr dirty="0" sz="2500" spc="-155" b="0">
                <a:latin typeface="Verdana"/>
                <a:cs typeface="Verdana"/>
              </a:rPr>
              <a:t> </a:t>
            </a:r>
            <a:r>
              <a:rPr dirty="0" sz="2500" spc="-110" b="0">
                <a:latin typeface="Verdana"/>
                <a:cs typeface="Verdana"/>
              </a:rPr>
              <a:t>y</a:t>
            </a:r>
            <a:r>
              <a:rPr dirty="0" sz="2500" spc="-155" b="0">
                <a:latin typeface="Verdana"/>
                <a:cs typeface="Verdana"/>
              </a:rPr>
              <a:t> </a:t>
            </a:r>
            <a:r>
              <a:rPr dirty="0" sz="2500" spc="-25" b="0">
                <a:latin typeface="Verdana"/>
                <a:cs typeface="Verdana"/>
              </a:rPr>
              <a:t>no </a:t>
            </a:r>
            <a:r>
              <a:rPr dirty="0" sz="2500" spc="-65" b="0">
                <a:latin typeface="Verdana"/>
                <a:cs typeface="Verdana"/>
              </a:rPr>
              <a:t>requiera</a:t>
            </a:r>
            <a:r>
              <a:rPr dirty="0" sz="2500" spc="-150" b="0">
                <a:latin typeface="Verdana"/>
                <a:cs typeface="Verdana"/>
              </a:rPr>
              <a:t> </a:t>
            </a:r>
            <a:r>
              <a:rPr dirty="0" sz="2500" b="0">
                <a:latin typeface="Verdana"/>
                <a:cs typeface="Verdana"/>
              </a:rPr>
              <a:t>de</a:t>
            </a:r>
            <a:r>
              <a:rPr dirty="0" sz="2500" spc="-145" b="0">
                <a:latin typeface="Verdana"/>
                <a:cs typeface="Verdana"/>
              </a:rPr>
              <a:t> </a:t>
            </a:r>
            <a:r>
              <a:rPr dirty="0" sz="2500" spc="-70" b="0">
                <a:latin typeface="Verdana"/>
                <a:cs typeface="Verdana"/>
              </a:rPr>
              <a:t>tanto</a:t>
            </a:r>
            <a:r>
              <a:rPr dirty="0" sz="2500" spc="-145" b="0">
                <a:latin typeface="Verdana"/>
                <a:cs typeface="Verdana"/>
              </a:rPr>
              <a:t> </a:t>
            </a:r>
            <a:r>
              <a:rPr dirty="0" sz="2500" spc="-10" b="0">
                <a:latin typeface="Verdana"/>
                <a:cs typeface="Verdana"/>
              </a:rPr>
              <a:t>tiempo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5767689" y="6597217"/>
            <a:ext cx="833755" cy="833755"/>
          </a:xfrm>
          <a:custGeom>
            <a:avLst/>
            <a:gdLst/>
            <a:ahLst/>
            <a:cxnLst/>
            <a:rect l="l" t="t" r="r" b="b"/>
            <a:pathLst>
              <a:path w="833754" h="833754">
                <a:moveTo>
                  <a:pt x="416793" y="833586"/>
                </a:moveTo>
                <a:lnTo>
                  <a:pt x="368186" y="830781"/>
                </a:lnTo>
                <a:lnTo>
                  <a:pt x="321226" y="822578"/>
                </a:lnTo>
                <a:lnTo>
                  <a:pt x="276225" y="809287"/>
                </a:lnTo>
                <a:lnTo>
                  <a:pt x="233497" y="791222"/>
                </a:lnTo>
                <a:lnTo>
                  <a:pt x="193355" y="768696"/>
                </a:lnTo>
                <a:lnTo>
                  <a:pt x="156110" y="742021"/>
                </a:lnTo>
                <a:lnTo>
                  <a:pt x="122075" y="711510"/>
                </a:lnTo>
                <a:lnTo>
                  <a:pt x="91564" y="677475"/>
                </a:lnTo>
                <a:lnTo>
                  <a:pt x="64889" y="640230"/>
                </a:lnTo>
                <a:lnTo>
                  <a:pt x="42363" y="600088"/>
                </a:lnTo>
                <a:lnTo>
                  <a:pt x="24298" y="557360"/>
                </a:lnTo>
                <a:lnTo>
                  <a:pt x="11007" y="512359"/>
                </a:lnTo>
                <a:lnTo>
                  <a:pt x="2804" y="465399"/>
                </a:lnTo>
                <a:lnTo>
                  <a:pt x="0" y="416793"/>
                </a:lnTo>
                <a:lnTo>
                  <a:pt x="2804" y="368186"/>
                </a:lnTo>
                <a:lnTo>
                  <a:pt x="11007" y="321226"/>
                </a:lnTo>
                <a:lnTo>
                  <a:pt x="24298" y="276225"/>
                </a:lnTo>
                <a:lnTo>
                  <a:pt x="42363" y="233497"/>
                </a:lnTo>
                <a:lnTo>
                  <a:pt x="64889" y="193355"/>
                </a:lnTo>
                <a:lnTo>
                  <a:pt x="91564" y="156110"/>
                </a:lnTo>
                <a:lnTo>
                  <a:pt x="122075" y="122075"/>
                </a:lnTo>
                <a:lnTo>
                  <a:pt x="156110" y="91564"/>
                </a:lnTo>
                <a:lnTo>
                  <a:pt x="193355" y="64889"/>
                </a:lnTo>
                <a:lnTo>
                  <a:pt x="233497" y="42363"/>
                </a:lnTo>
                <a:lnTo>
                  <a:pt x="276225" y="24298"/>
                </a:lnTo>
                <a:lnTo>
                  <a:pt x="321226" y="11007"/>
                </a:lnTo>
                <a:lnTo>
                  <a:pt x="368186" y="2804"/>
                </a:lnTo>
                <a:lnTo>
                  <a:pt x="416793" y="0"/>
                </a:lnTo>
                <a:lnTo>
                  <a:pt x="465399" y="2804"/>
                </a:lnTo>
                <a:lnTo>
                  <a:pt x="512359" y="11007"/>
                </a:lnTo>
                <a:lnTo>
                  <a:pt x="557360" y="24298"/>
                </a:lnTo>
                <a:lnTo>
                  <a:pt x="600088" y="42363"/>
                </a:lnTo>
                <a:lnTo>
                  <a:pt x="640230" y="64889"/>
                </a:lnTo>
                <a:lnTo>
                  <a:pt x="677475" y="91564"/>
                </a:lnTo>
                <a:lnTo>
                  <a:pt x="711510" y="122075"/>
                </a:lnTo>
                <a:lnTo>
                  <a:pt x="742021" y="156110"/>
                </a:lnTo>
                <a:lnTo>
                  <a:pt x="768696" y="193355"/>
                </a:lnTo>
                <a:lnTo>
                  <a:pt x="791222" y="233497"/>
                </a:lnTo>
                <a:lnTo>
                  <a:pt x="809287" y="276225"/>
                </a:lnTo>
                <a:lnTo>
                  <a:pt x="822578" y="321226"/>
                </a:lnTo>
                <a:lnTo>
                  <a:pt x="830269" y="365254"/>
                </a:lnTo>
                <a:lnTo>
                  <a:pt x="224082" y="365254"/>
                </a:lnTo>
                <a:lnTo>
                  <a:pt x="204020" y="369304"/>
                </a:lnTo>
                <a:lnTo>
                  <a:pt x="187638" y="380349"/>
                </a:lnTo>
                <a:lnTo>
                  <a:pt x="176593" y="396731"/>
                </a:lnTo>
                <a:lnTo>
                  <a:pt x="172543" y="416793"/>
                </a:lnTo>
                <a:lnTo>
                  <a:pt x="176593" y="436854"/>
                </a:lnTo>
                <a:lnTo>
                  <a:pt x="187638" y="453236"/>
                </a:lnTo>
                <a:lnTo>
                  <a:pt x="204020" y="464281"/>
                </a:lnTo>
                <a:lnTo>
                  <a:pt x="224082" y="468331"/>
                </a:lnTo>
                <a:lnTo>
                  <a:pt x="830269" y="468331"/>
                </a:lnTo>
                <a:lnTo>
                  <a:pt x="822578" y="512359"/>
                </a:lnTo>
                <a:lnTo>
                  <a:pt x="809287" y="557360"/>
                </a:lnTo>
                <a:lnTo>
                  <a:pt x="791222" y="600088"/>
                </a:lnTo>
                <a:lnTo>
                  <a:pt x="768696" y="640230"/>
                </a:lnTo>
                <a:lnTo>
                  <a:pt x="742021" y="677475"/>
                </a:lnTo>
                <a:lnTo>
                  <a:pt x="711510" y="711510"/>
                </a:lnTo>
                <a:lnTo>
                  <a:pt x="677475" y="742021"/>
                </a:lnTo>
                <a:lnTo>
                  <a:pt x="640230" y="768696"/>
                </a:lnTo>
                <a:lnTo>
                  <a:pt x="600088" y="791222"/>
                </a:lnTo>
                <a:lnTo>
                  <a:pt x="557360" y="809287"/>
                </a:lnTo>
                <a:lnTo>
                  <a:pt x="512359" y="822578"/>
                </a:lnTo>
                <a:lnTo>
                  <a:pt x="465399" y="830781"/>
                </a:lnTo>
                <a:lnTo>
                  <a:pt x="416793" y="833586"/>
                </a:lnTo>
                <a:close/>
              </a:path>
              <a:path w="833754" h="833754">
                <a:moveTo>
                  <a:pt x="830269" y="468331"/>
                </a:moveTo>
                <a:lnTo>
                  <a:pt x="607262" y="468331"/>
                </a:lnTo>
                <a:lnTo>
                  <a:pt x="627324" y="464281"/>
                </a:lnTo>
                <a:lnTo>
                  <a:pt x="643706" y="453236"/>
                </a:lnTo>
                <a:lnTo>
                  <a:pt x="654751" y="436854"/>
                </a:lnTo>
                <a:lnTo>
                  <a:pt x="658801" y="416793"/>
                </a:lnTo>
                <a:lnTo>
                  <a:pt x="654751" y="396731"/>
                </a:lnTo>
                <a:lnTo>
                  <a:pt x="643706" y="380349"/>
                </a:lnTo>
                <a:lnTo>
                  <a:pt x="627324" y="369304"/>
                </a:lnTo>
                <a:lnTo>
                  <a:pt x="607262" y="365254"/>
                </a:lnTo>
                <a:lnTo>
                  <a:pt x="830269" y="365254"/>
                </a:lnTo>
                <a:lnTo>
                  <a:pt x="830781" y="368186"/>
                </a:lnTo>
                <a:lnTo>
                  <a:pt x="833586" y="416793"/>
                </a:lnTo>
                <a:lnTo>
                  <a:pt x="830781" y="465399"/>
                </a:lnTo>
                <a:lnTo>
                  <a:pt x="830269" y="468331"/>
                </a:lnTo>
                <a:close/>
              </a:path>
            </a:pathLst>
          </a:custGeom>
          <a:solidFill>
            <a:srgbClr val="4A9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767689" y="4125258"/>
            <a:ext cx="833755" cy="833755"/>
          </a:xfrm>
          <a:custGeom>
            <a:avLst/>
            <a:gdLst/>
            <a:ahLst/>
            <a:cxnLst/>
            <a:rect l="l" t="t" r="r" b="b"/>
            <a:pathLst>
              <a:path w="833754" h="833754">
                <a:moveTo>
                  <a:pt x="416793" y="833586"/>
                </a:moveTo>
                <a:lnTo>
                  <a:pt x="368186" y="830781"/>
                </a:lnTo>
                <a:lnTo>
                  <a:pt x="321226" y="822578"/>
                </a:lnTo>
                <a:lnTo>
                  <a:pt x="276225" y="809287"/>
                </a:lnTo>
                <a:lnTo>
                  <a:pt x="233497" y="791222"/>
                </a:lnTo>
                <a:lnTo>
                  <a:pt x="193355" y="768696"/>
                </a:lnTo>
                <a:lnTo>
                  <a:pt x="156110" y="742021"/>
                </a:lnTo>
                <a:lnTo>
                  <a:pt x="122075" y="711510"/>
                </a:lnTo>
                <a:lnTo>
                  <a:pt x="91564" y="677475"/>
                </a:lnTo>
                <a:lnTo>
                  <a:pt x="64889" y="640230"/>
                </a:lnTo>
                <a:lnTo>
                  <a:pt x="42363" y="600088"/>
                </a:lnTo>
                <a:lnTo>
                  <a:pt x="24298" y="557360"/>
                </a:lnTo>
                <a:lnTo>
                  <a:pt x="11007" y="512359"/>
                </a:lnTo>
                <a:lnTo>
                  <a:pt x="2804" y="465399"/>
                </a:lnTo>
                <a:lnTo>
                  <a:pt x="0" y="416793"/>
                </a:lnTo>
                <a:lnTo>
                  <a:pt x="2804" y="368186"/>
                </a:lnTo>
                <a:lnTo>
                  <a:pt x="11007" y="321226"/>
                </a:lnTo>
                <a:lnTo>
                  <a:pt x="24298" y="276225"/>
                </a:lnTo>
                <a:lnTo>
                  <a:pt x="42363" y="233497"/>
                </a:lnTo>
                <a:lnTo>
                  <a:pt x="64889" y="193355"/>
                </a:lnTo>
                <a:lnTo>
                  <a:pt x="91564" y="156110"/>
                </a:lnTo>
                <a:lnTo>
                  <a:pt x="122075" y="122075"/>
                </a:lnTo>
                <a:lnTo>
                  <a:pt x="156110" y="91564"/>
                </a:lnTo>
                <a:lnTo>
                  <a:pt x="193355" y="64889"/>
                </a:lnTo>
                <a:lnTo>
                  <a:pt x="233497" y="42363"/>
                </a:lnTo>
                <a:lnTo>
                  <a:pt x="276225" y="24298"/>
                </a:lnTo>
                <a:lnTo>
                  <a:pt x="321226" y="11007"/>
                </a:lnTo>
                <a:lnTo>
                  <a:pt x="368186" y="2804"/>
                </a:lnTo>
                <a:lnTo>
                  <a:pt x="416793" y="0"/>
                </a:lnTo>
                <a:lnTo>
                  <a:pt x="465399" y="2804"/>
                </a:lnTo>
                <a:lnTo>
                  <a:pt x="512359" y="11007"/>
                </a:lnTo>
                <a:lnTo>
                  <a:pt x="557360" y="24298"/>
                </a:lnTo>
                <a:lnTo>
                  <a:pt x="600088" y="42363"/>
                </a:lnTo>
                <a:lnTo>
                  <a:pt x="640230" y="64889"/>
                </a:lnTo>
                <a:lnTo>
                  <a:pt x="677475" y="91564"/>
                </a:lnTo>
                <a:lnTo>
                  <a:pt x="711510" y="122075"/>
                </a:lnTo>
                <a:lnTo>
                  <a:pt x="742021" y="156110"/>
                </a:lnTo>
                <a:lnTo>
                  <a:pt x="768696" y="193355"/>
                </a:lnTo>
                <a:lnTo>
                  <a:pt x="791222" y="233497"/>
                </a:lnTo>
                <a:lnTo>
                  <a:pt x="809287" y="276225"/>
                </a:lnTo>
                <a:lnTo>
                  <a:pt x="822578" y="321226"/>
                </a:lnTo>
                <a:lnTo>
                  <a:pt x="830269" y="365254"/>
                </a:lnTo>
                <a:lnTo>
                  <a:pt x="224082" y="365254"/>
                </a:lnTo>
                <a:lnTo>
                  <a:pt x="204020" y="369304"/>
                </a:lnTo>
                <a:lnTo>
                  <a:pt x="187638" y="380349"/>
                </a:lnTo>
                <a:lnTo>
                  <a:pt x="176593" y="396731"/>
                </a:lnTo>
                <a:lnTo>
                  <a:pt x="172543" y="416793"/>
                </a:lnTo>
                <a:lnTo>
                  <a:pt x="176593" y="436854"/>
                </a:lnTo>
                <a:lnTo>
                  <a:pt x="187638" y="453236"/>
                </a:lnTo>
                <a:lnTo>
                  <a:pt x="204020" y="464281"/>
                </a:lnTo>
                <a:lnTo>
                  <a:pt x="224082" y="468331"/>
                </a:lnTo>
                <a:lnTo>
                  <a:pt x="830269" y="468331"/>
                </a:lnTo>
                <a:lnTo>
                  <a:pt x="822578" y="512359"/>
                </a:lnTo>
                <a:lnTo>
                  <a:pt x="809287" y="557360"/>
                </a:lnTo>
                <a:lnTo>
                  <a:pt x="791222" y="600088"/>
                </a:lnTo>
                <a:lnTo>
                  <a:pt x="768696" y="640230"/>
                </a:lnTo>
                <a:lnTo>
                  <a:pt x="742021" y="677475"/>
                </a:lnTo>
                <a:lnTo>
                  <a:pt x="711510" y="711510"/>
                </a:lnTo>
                <a:lnTo>
                  <a:pt x="677475" y="742021"/>
                </a:lnTo>
                <a:lnTo>
                  <a:pt x="640230" y="768696"/>
                </a:lnTo>
                <a:lnTo>
                  <a:pt x="600088" y="791222"/>
                </a:lnTo>
                <a:lnTo>
                  <a:pt x="557360" y="809287"/>
                </a:lnTo>
                <a:lnTo>
                  <a:pt x="512359" y="822578"/>
                </a:lnTo>
                <a:lnTo>
                  <a:pt x="465399" y="830781"/>
                </a:lnTo>
                <a:lnTo>
                  <a:pt x="416793" y="833586"/>
                </a:lnTo>
                <a:close/>
              </a:path>
              <a:path w="833754" h="833754">
                <a:moveTo>
                  <a:pt x="830269" y="468331"/>
                </a:moveTo>
                <a:lnTo>
                  <a:pt x="607262" y="468331"/>
                </a:lnTo>
                <a:lnTo>
                  <a:pt x="627324" y="464281"/>
                </a:lnTo>
                <a:lnTo>
                  <a:pt x="643706" y="453236"/>
                </a:lnTo>
                <a:lnTo>
                  <a:pt x="654751" y="436854"/>
                </a:lnTo>
                <a:lnTo>
                  <a:pt x="658801" y="416793"/>
                </a:lnTo>
                <a:lnTo>
                  <a:pt x="654751" y="396731"/>
                </a:lnTo>
                <a:lnTo>
                  <a:pt x="643706" y="380349"/>
                </a:lnTo>
                <a:lnTo>
                  <a:pt x="627324" y="369304"/>
                </a:lnTo>
                <a:lnTo>
                  <a:pt x="607262" y="365254"/>
                </a:lnTo>
                <a:lnTo>
                  <a:pt x="830269" y="365254"/>
                </a:lnTo>
                <a:lnTo>
                  <a:pt x="830781" y="368186"/>
                </a:lnTo>
                <a:lnTo>
                  <a:pt x="833586" y="416793"/>
                </a:lnTo>
                <a:lnTo>
                  <a:pt x="830781" y="465399"/>
                </a:lnTo>
                <a:lnTo>
                  <a:pt x="830269" y="468331"/>
                </a:lnTo>
                <a:close/>
              </a:path>
            </a:pathLst>
          </a:custGeom>
          <a:solidFill>
            <a:srgbClr val="4A9D7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6953250" cy="10287000"/>
            <a:chOff x="0" y="0"/>
            <a:chExt cx="695325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953250" cy="10286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0"/>
              <a:ext cx="6953250" cy="10287000"/>
            </a:xfrm>
            <a:custGeom>
              <a:avLst/>
              <a:gdLst/>
              <a:ahLst/>
              <a:cxnLst/>
              <a:rect l="l" t="t" r="r" b="b"/>
              <a:pathLst>
                <a:path w="6953250" h="10287000">
                  <a:moveTo>
                    <a:pt x="6952822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6952822" y="0"/>
                  </a:lnTo>
                  <a:lnTo>
                    <a:pt x="6952822" y="10286999"/>
                  </a:lnTo>
                  <a:close/>
                </a:path>
              </a:pathLst>
            </a:custGeom>
            <a:solidFill>
              <a:srgbClr val="4A9D74">
                <a:alpha val="26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79220" y="2431318"/>
            <a:ext cx="8322309" cy="20561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300" spc="-1019"/>
              <a:t>Definición</a:t>
            </a:r>
            <a:endParaRPr sz="13300"/>
          </a:p>
        </p:txBody>
      </p:sp>
      <p:sp>
        <p:nvSpPr>
          <p:cNvPr id="6" name="object 6" descr=""/>
          <p:cNvSpPr txBox="1"/>
          <p:nvPr/>
        </p:nvSpPr>
        <p:spPr>
          <a:xfrm>
            <a:off x="8679220" y="5379242"/>
            <a:ext cx="8293100" cy="2692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3000" spc="-10">
                <a:solidFill>
                  <a:srgbClr val="4A9D74"/>
                </a:solidFill>
                <a:latin typeface="Verdana"/>
                <a:cs typeface="Verdana"/>
              </a:rPr>
              <a:t>El</a:t>
            </a:r>
            <a:r>
              <a:rPr dirty="0" sz="3000" spc="-21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000" spc="-50">
                <a:solidFill>
                  <a:srgbClr val="4A9D74"/>
                </a:solidFill>
                <a:latin typeface="Verdana"/>
                <a:cs typeface="Verdana"/>
              </a:rPr>
              <a:t>tiempo</a:t>
            </a:r>
            <a:r>
              <a:rPr dirty="0" sz="3000" spc="-21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000" spc="50">
                <a:solidFill>
                  <a:srgbClr val="4A9D74"/>
                </a:solidFill>
                <a:latin typeface="Verdana"/>
                <a:cs typeface="Verdana"/>
              </a:rPr>
              <a:t>de</a:t>
            </a:r>
            <a:r>
              <a:rPr dirty="0" sz="3000" spc="-21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4A9D74"/>
                </a:solidFill>
                <a:latin typeface="Verdana"/>
                <a:cs typeface="Verdana"/>
              </a:rPr>
              <a:t>espera</a:t>
            </a:r>
            <a:r>
              <a:rPr dirty="0" sz="3000" spc="-21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000" spc="90">
                <a:solidFill>
                  <a:srgbClr val="4A9D74"/>
                </a:solidFill>
                <a:latin typeface="Verdana"/>
                <a:cs typeface="Verdana"/>
              </a:rPr>
              <a:t>es</a:t>
            </a:r>
            <a:r>
              <a:rPr dirty="0" sz="3000" spc="-21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000" spc="-95">
                <a:solidFill>
                  <a:srgbClr val="4A9D74"/>
                </a:solidFill>
                <a:latin typeface="Verdana"/>
                <a:cs typeface="Verdana"/>
              </a:rPr>
              <a:t>uno</a:t>
            </a:r>
            <a:r>
              <a:rPr dirty="0" sz="3000" spc="-21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000" spc="50">
                <a:solidFill>
                  <a:srgbClr val="4A9D74"/>
                </a:solidFill>
                <a:latin typeface="Verdana"/>
                <a:cs typeface="Verdana"/>
              </a:rPr>
              <a:t>de</a:t>
            </a:r>
            <a:r>
              <a:rPr dirty="0" sz="3000" spc="-21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000" spc="35">
                <a:solidFill>
                  <a:srgbClr val="4A9D74"/>
                </a:solidFill>
                <a:latin typeface="Verdana"/>
                <a:cs typeface="Verdana"/>
              </a:rPr>
              <a:t>los </a:t>
            </a:r>
            <a:r>
              <a:rPr dirty="0" sz="3000">
                <a:solidFill>
                  <a:srgbClr val="4A9D74"/>
                </a:solidFill>
                <a:latin typeface="Verdana"/>
                <a:cs typeface="Verdana"/>
              </a:rPr>
              <a:t>componentes</a:t>
            </a:r>
            <a:r>
              <a:rPr dirty="0" sz="3000" spc="-19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000" spc="50">
                <a:solidFill>
                  <a:srgbClr val="4A9D74"/>
                </a:solidFill>
                <a:latin typeface="Verdana"/>
                <a:cs typeface="Verdana"/>
              </a:rPr>
              <a:t>de</a:t>
            </a:r>
            <a:r>
              <a:rPr dirty="0" sz="3000" spc="-19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000" spc="-30">
                <a:solidFill>
                  <a:srgbClr val="4A9D74"/>
                </a:solidFill>
                <a:latin typeface="Verdana"/>
                <a:cs typeface="Verdana"/>
              </a:rPr>
              <a:t>la</a:t>
            </a:r>
            <a:r>
              <a:rPr dirty="0" sz="3000" spc="-19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4A9D74"/>
                </a:solidFill>
                <a:latin typeface="Verdana"/>
                <a:cs typeface="Verdana"/>
              </a:rPr>
              <a:t>satisfacción</a:t>
            </a:r>
            <a:r>
              <a:rPr dirty="0" sz="3000" spc="-19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4A9D74"/>
                </a:solidFill>
                <a:latin typeface="Verdana"/>
                <a:cs typeface="Verdana"/>
              </a:rPr>
              <a:t>del</a:t>
            </a:r>
            <a:r>
              <a:rPr dirty="0" sz="3000" spc="-19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4A9D74"/>
                </a:solidFill>
                <a:latin typeface="Verdana"/>
                <a:cs typeface="Verdana"/>
              </a:rPr>
              <a:t>usuario </a:t>
            </a:r>
            <a:r>
              <a:rPr dirty="0" sz="3000" spc="85">
                <a:solidFill>
                  <a:srgbClr val="4A9D74"/>
                </a:solidFill>
                <a:latin typeface="Verdana"/>
                <a:cs typeface="Verdana"/>
              </a:rPr>
              <a:t>e</a:t>
            </a:r>
            <a:r>
              <a:rPr dirty="0" sz="3000" spc="-18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000" spc="-90">
                <a:solidFill>
                  <a:srgbClr val="4A9D74"/>
                </a:solidFill>
                <a:latin typeface="Verdana"/>
                <a:cs typeface="Verdana"/>
              </a:rPr>
              <a:t>influye</a:t>
            </a:r>
            <a:r>
              <a:rPr dirty="0" sz="3000" spc="-18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000" spc="-55">
                <a:solidFill>
                  <a:srgbClr val="4A9D74"/>
                </a:solidFill>
                <a:latin typeface="Verdana"/>
                <a:cs typeface="Verdana"/>
              </a:rPr>
              <a:t>en</a:t>
            </a:r>
            <a:r>
              <a:rPr dirty="0" sz="3000" spc="-18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4A9D74"/>
                </a:solidFill>
                <a:latin typeface="Verdana"/>
                <a:cs typeface="Verdana"/>
              </a:rPr>
              <a:t>las</a:t>
            </a:r>
            <a:r>
              <a:rPr dirty="0" sz="3000" spc="-18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000" spc="-30">
                <a:solidFill>
                  <a:srgbClr val="4A9D74"/>
                </a:solidFill>
                <a:latin typeface="Verdana"/>
                <a:cs typeface="Verdana"/>
              </a:rPr>
              <a:t>expectativas</a:t>
            </a:r>
            <a:r>
              <a:rPr dirty="0" sz="3000" spc="-17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4A9D74"/>
                </a:solidFill>
                <a:latin typeface="Verdana"/>
                <a:cs typeface="Verdana"/>
              </a:rPr>
              <a:t>del</a:t>
            </a:r>
            <a:r>
              <a:rPr dirty="0" sz="3000" spc="-18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000" spc="-30">
                <a:solidFill>
                  <a:srgbClr val="4A9D74"/>
                </a:solidFill>
                <a:latin typeface="Verdana"/>
                <a:cs typeface="Verdana"/>
              </a:rPr>
              <a:t>prestador</a:t>
            </a:r>
            <a:r>
              <a:rPr dirty="0" sz="3000" spc="-18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000" spc="-50">
                <a:solidFill>
                  <a:srgbClr val="4A9D74"/>
                </a:solidFill>
                <a:latin typeface="Verdana"/>
                <a:cs typeface="Verdana"/>
              </a:rPr>
              <a:t>y </a:t>
            </a:r>
            <a:r>
              <a:rPr dirty="0" sz="3000" spc="50">
                <a:solidFill>
                  <a:srgbClr val="4A9D74"/>
                </a:solidFill>
                <a:latin typeface="Verdana"/>
                <a:cs typeface="Verdana"/>
              </a:rPr>
              <a:t>de</a:t>
            </a:r>
            <a:r>
              <a:rPr dirty="0" sz="3000" spc="-204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000" spc="-30">
                <a:solidFill>
                  <a:srgbClr val="4A9D74"/>
                </a:solidFill>
                <a:latin typeface="Verdana"/>
                <a:cs typeface="Verdana"/>
              </a:rPr>
              <a:t>la</a:t>
            </a:r>
            <a:r>
              <a:rPr dirty="0" sz="3000" spc="-204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000" spc="-114">
                <a:solidFill>
                  <a:srgbClr val="4A9D74"/>
                </a:solidFill>
                <a:latin typeface="Verdana"/>
                <a:cs typeface="Verdana"/>
              </a:rPr>
              <a:t>institución;</a:t>
            </a:r>
            <a:r>
              <a:rPr dirty="0" sz="3000" spc="-204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000" spc="-30">
                <a:solidFill>
                  <a:srgbClr val="4A9D74"/>
                </a:solidFill>
                <a:latin typeface="Verdana"/>
                <a:cs typeface="Verdana"/>
              </a:rPr>
              <a:t>al</a:t>
            </a:r>
            <a:r>
              <a:rPr dirty="0" sz="3000" spc="-204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000" spc="-85">
                <a:solidFill>
                  <a:srgbClr val="4A9D74"/>
                </a:solidFill>
                <a:latin typeface="Verdana"/>
                <a:cs typeface="Verdana"/>
              </a:rPr>
              <a:t>mismo</a:t>
            </a:r>
            <a:r>
              <a:rPr dirty="0" sz="3000" spc="-204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000" spc="-90">
                <a:solidFill>
                  <a:srgbClr val="4A9D74"/>
                </a:solidFill>
                <a:latin typeface="Verdana"/>
                <a:cs typeface="Verdana"/>
              </a:rPr>
              <a:t>tiempo,</a:t>
            </a:r>
            <a:r>
              <a:rPr dirty="0" sz="3000" spc="-20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000" spc="90">
                <a:solidFill>
                  <a:srgbClr val="4A9D74"/>
                </a:solidFill>
                <a:latin typeface="Verdana"/>
                <a:cs typeface="Verdana"/>
              </a:rPr>
              <a:t>es</a:t>
            </a:r>
            <a:r>
              <a:rPr dirty="0" sz="3000" spc="-204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000" spc="-55">
                <a:solidFill>
                  <a:srgbClr val="4A9D74"/>
                </a:solidFill>
                <a:latin typeface="Verdana"/>
                <a:cs typeface="Verdana"/>
              </a:rPr>
              <a:t>barrera </a:t>
            </a:r>
            <a:r>
              <a:rPr dirty="0" sz="3000" spc="-85">
                <a:solidFill>
                  <a:srgbClr val="4A9D74"/>
                </a:solidFill>
                <a:latin typeface="Verdana"/>
                <a:cs typeface="Verdana"/>
              </a:rPr>
              <a:t>para</a:t>
            </a:r>
            <a:r>
              <a:rPr dirty="0" sz="3000" spc="-20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4A9D74"/>
                </a:solidFill>
                <a:latin typeface="Verdana"/>
                <a:cs typeface="Verdana"/>
              </a:rPr>
              <a:t>el</a:t>
            </a:r>
            <a:r>
              <a:rPr dirty="0" sz="3000" spc="-18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4A9D74"/>
                </a:solidFill>
                <a:latin typeface="Verdana"/>
                <a:cs typeface="Verdana"/>
              </a:rPr>
              <a:t>uso</a:t>
            </a:r>
            <a:r>
              <a:rPr dirty="0" sz="3000" spc="-19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000" spc="50">
                <a:solidFill>
                  <a:srgbClr val="4A9D74"/>
                </a:solidFill>
                <a:latin typeface="Verdana"/>
                <a:cs typeface="Verdana"/>
              </a:rPr>
              <a:t>de</a:t>
            </a:r>
            <a:r>
              <a:rPr dirty="0" sz="3000" spc="-18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000" spc="60">
                <a:solidFill>
                  <a:srgbClr val="4A9D74"/>
                </a:solidFill>
                <a:latin typeface="Verdana"/>
                <a:cs typeface="Verdana"/>
              </a:rPr>
              <a:t>los</a:t>
            </a:r>
            <a:r>
              <a:rPr dirty="0" sz="3000" spc="-18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4A9D74"/>
                </a:solidFill>
                <a:latin typeface="Verdana"/>
                <a:cs typeface="Verdana"/>
              </a:rPr>
              <a:t>servicios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762" y="3701041"/>
            <a:ext cx="18278475" cy="0"/>
          </a:xfrm>
          <a:custGeom>
            <a:avLst/>
            <a:gdLst/>
            <a:ahLst/>
            <a:cxnLst/>
            <a:rect l="l" t="t" r="r" b="b"/>
            <a:pathLst>
              <a:path w="18278475" h="0">
                <a:moveTo>
                  <a:pt x="0" y="0"/>
                </a:moveTo>
                <a:lnTo>
                  <a:pt x="18278475" y="0"/>
                </a:lnTo>
              </a:path>
            </a:pathLst>
          </a:custGeom>
          <a:ln w="9525">
            <a:solidFill>
              <a:srgbClr val="4A9D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9344" y="487429"/>
            <a:ext cx="12189460" cy="2772410"/>
          </a:xfrm>
          <a:prstGeom prst="rect"/>
        </p:spPr>
        <p:txBody>
          <a:bodyPr wrap="square" lIns="0" tIns="113030" rIns="0" bIns="0" rtlCol="0" vert="horz">
            <a:spAutoFit/>
          </a:bodyPr>
          <a:lstStyle/>
          <a:p>
            <a:pPr algn="ctr" marL="12700" marR="5080">
              <a:lnSpc>
                <a:spcPts val="6980"/>
              </a:lnSpc>
              <a:spcBef>
                <a:spcPts val="890"/>
              </a:spcBef>
            </a:pPr>
            <a:r>
              <a:rPr dirty="0" sz="6400" spc="-315"/>
              <a:t>Proceso</a:t>
            </a:r>
            <a:r>
              <a:rPr dirty="0" sz="6400" spc="-595"/>
              <a:t> </a:t>
            </a:r>
            <a:r>
              <a:rPr dirty="0" sz="6400" spc="-585"/>
              <a:t>para</a:t>
            </a:r>
            <a:r>
              <a:rPr dirty="0" sz="6400" spc="-590"/>
              <a:t> </a:t>
            </a:r>
            <a:r>
              <a:rPr dirty="0" sz="6400" spc="-540"/>
              <a:t>agendar</a:t>
            </a:r>
            <a:r>
              <a:rPr dirty="0" sz="6400" spc="-595"/>
              <a:t> </a:t>
            </a:r>
            <a:r>
              <a:rPr dirty="0" sz="6400" spc="-690"/>
              <a:t>una</a:t>
            </a:r>
            <a:r>
              <a:rPr dirty="0" sz="6400" spc="-590"/>
              <a:t> </a:t>
            </a:r>
            <a:r>
              <a:rPr dirty="0" sz="6400" spc="-405"/>
              <a:t>cita </a:t>
            </a:r>
            <a:r>
              <a:rPr dirty="0" sz="6400" spc="-484"/>
              <a:t>en</a:t>
            </a:r>
            <a:r>
              <a:rPr dirty="0" sz="6400" spc="-595"/>
              <a:t> </a:t>
            </a:r>
            <a:r>
              <a:rPr dirty="0" sz="6400" spc="-254"/>
              <a:t>el</a:t>
            </a:r>
            <a:r>
              <a:rPr dirty="0" sz="6400" spc="-590"/>
              <a:t> </a:t>
            </a:r>
            <a:r>
              <a:rPr dirty="0" sz="6400" spc="-665"/>
              <a:t>Instituto</a:t>
            </a:r>
            <a:r>
              <a:rPr dirty="0" sz="6400" spc="-590"/>
              <a:t> </a:t>
            </a:r>
            <a:r>
              <a:rPr dirty="0" sz="6400" spc="-405"/>
              <a:t>Mexicano</a:t>
            </a:r>
            <a:r>
              <a:rPr dirty="0" sz="6400" spc="-590"/>
              <a:t> </a:t>
            </a:r>
            <a:r>
              <a:rPr dirty="0" sz="6400" spc="-350"/>
              <a:t>del </a:t>
            </a:r>
            <a:r>
              <a:rPr dirty="0" sz="6400" spc="-440"/>
              <a:t>Seguro</a:t>
            </a:r>
            <a:r>
              <a:rPr dirty="0" sz="6400" spc="-605"/>
              <a:t> </a:t>
            </a:r>
            <a:r>
              <a:rPr dirty="0" sz="6400" spc="-320"/>
              <a:t>Social</a:t>
            </a:r>
            <a:endParaRPr sz="6400"/>
          </a:p>
        </p:txBody>
      </p:sp>
      <p:sp>
        <p:nvSpPr>
          <p:cNvPr id="4" name="object 4" descr=""/>
          <p:cNvSpPr/>
          <p:nvPr/>
        </p:nvSpPr>
        <p:spPr>
          <a:xfrm>
            <a:off x="1551340" y="4134428"/>
            <a:ext cx="1729739" cy="1729739"/>
          </a:xfrm>
          <a:custGeom>
            <a:avLst/>
            <a:gdLst/>
            <a:ahLst/>
            <a:cxnLst/>
            <a:rect l="l" t="t" r="r" b="b"/>
            <a:pathLst>
              <a:path w="1729739" h="1729739">
                <a:moveTo>
                  <a:pt x="864644" y="1729313"/>
                </a:moveTo>
                <a:lnTo>
                  <a:pt x="817203" y="1728033"/>
                </a:lnTo>
                <a:lnTo>
                  <a:pt x="770430" y="1724239"/>
                </a:lnTo>
                <a:lnTo>
                  <a:pt x="724392" y="1717996"/>
                </a:lnTo>
                <a:lnTo>
                  <a:pt x="679155" y="1709371"/>
                </a:lnTo>
                <a:lnTo>
                  <a:pt x="634784" y="1698428"/>
                </a:lnTo>
                <a:lnTo>
                  <a:pt x="591346" y="1685234"/>
                </a:lnTo>
                <a:lnTo>
                  <a:pt x="548906" y="1669855"/>
                </a:lnTo>
                <a:lnTo>
                  <a:pt x="507530" y="1652357"/>
                </a:lnTo>
                <a:lnTo>
                  <a:pt x="467285" y="1632806"/>
                </a:lnTo>
                <a:lnTo>
                  <a:pt x="428235" y="1611267"/>
                </a:lnTo>
                <a:lnTo>
                  <a:pt x="390448" y="1587807"/>
                </a:lnTo>
                <a:lnTo>
                  <a:pt x="353989" y="1562491"/>
                </a:lnTo>
                <a:lnTo>
                  <a:pt x="318924" y="1535386"/>
                </a:lnTo>
                <a:lnTo>
                  <a:pt x="285319" y="1506556"/>
                </a:lnTo>
                <a:lnTo>
                  <a:pt x="253240" y="1476070"/>
                </a:lnTo>
                <a:lnTo>
                  <a:pt x="222752" y="1443991"/>
                </a:lnTo>
                <a:lnTo>
                  <a:pt x="193922" y="1410386"/>
                </a:lnTo>
                <a:lnTo>
                  <a:pt x="166816" y="1375321"/>
                </a:lnTo>
                <a:lnTo>
                  <a:pt x="141499" y="1338862"/>
                </a:lnTo>
                <a:lnTo>
                  <a:pt x="118038" y="1301075"/>
                </a:lnTo>
                <a:lnTo>
                  <a:pt x="96499" y="1262026"/>
                </a:lnTo>
                <a:lnTo>
                  <a:pt x="76947" y="1221780"/>
                </a:lnTo>
                <a:lnTo>
                  <a:pt x="59448" y="1180404"/>
                </a:lnTo>
                <a:lnTo>
                  <a:pt x="44068" y="1137964"/>
                </a:lnTo>
                <a:lnTo>
                  <a:pt x="30874" y="1094524"/>
                </a:lnTo>
                <a:lnTo>
                  <a:pt x="19930" y="1050152"/>
                </a:lnTo>
                <a:lnTo>
                  <a:pt x="11304" y="1004914"/>
                </a:lnTo>
                <a:lnTo>
                  <a:pt x="5061" y="958874"/>
                </a:lnTo>
                <a:lnTo>
                  <a:pt x="1267" y="912100"/>
                </a:lnTo>
                <a:lnTo>
                  <a:pt x="0" y="865108"/>
                </a:lnTo>
                <a:lnTo>
                  <a:pt x="0" y="864204"/>
                </a:lnTo>
                <a:lnTo>
                  <a:pt x="1267" y="817215"/>
                </a:lnTo>
                <a:lnTo>
                  <a:pt x="5061" y="770443"/>
                </a:lnTo>
                <a:lnTo>
                  <a:pt x="11304" y="724406"/>
                </a:lnTo>
                <a:lnTo>
                  <a:pt x="19930" y="679169"/>
                </a:lnTo>
                <a:lnTo>
                  <a:pt x="30874" y="634798"/>
                </a:lnTo>
                <a:lnTo>
                  <a:pt x="44068" y="591360"/>
                </a:lnTo>
                <a:lnTo>
                  <a:pt x="59448" y="548920"/>
                </a:lnTo>
                <a:lnTo>
                  <a:pt x="76947" y="507545"/>
                </a:lnTo>
                <a:lnTo>
                  <a:pt x="96499" y="467299"/>
                </a:lnTo>
                <a:lnTo>
                  <a:pt x="118038" y="428250"/>
                </a:lnTo>
                <a:lnTo>
                  <a:pt x="141499" y="390463"/>
                </a:lnTo>
                <a:lnTo>
                  <a:pt x="166816" y="354004"/>
                </a:lnTo>
                <a:lnTo>
                  <a:pt x="193922" y="318939"/>
                </a:lnTo>
                <a:lnTo>
                  <a:pt x="222752" y="285333"/>
                </a:lnTo>
                <a:lnTo>
                  <a:pt x="253240" y="253254"/>
                </a:lnTo>
                <a:lnTo>
                  <a:pt x="285319" y="222766"/>
                </a:lnTo>
                <a:lnTo>
                  <a:pt x="318924" y="193936"/>
                </a:lnTo>
                <a:lnTo>
                  <a:pt x="353989" y="166830"/>
                </a:lnTo>
                <a:lnTo>
                  <a:pt x="390448" y="141513"/>
                </a:lnTo>
                <a:lnTo>
                  <a:pt x="428235" y="118052"/>
                </a:lnTo>
                <a:lnTo>
                  <a:pt x="467285" y="96512"/>
                </a:lnTo>
                <a:lnTo>
                  <a:pt x="507530" y="76960"/>
                </a:lnTo>
                <a:lnTo>
                  <a:pt x="548906" y="59461"/>
                </a:lnTo>
                <a:lnTo>
                  <a:pt x="591346" y="44081"/>
                </a:lnTo>
                <a:lnTo>
                  <a:pt x="634784" y="30886"/>
                </a:lnTo>
                <a:lnTo>
                  <a:pt x="679155" y="19943"/>
                </a:lnTo>
                <a:lnTo>
                  <a:pt x="724392" y="11316"/>
                </a:lnTo>
                <a:lnTo>
                  <a:pt x="770430" y="5073"/>
                </a:lnTo>
                <a:lnTo>
                  <a:pt x="817203" y="1279"/>
                </a:lnTo>
                <a:lnTo>
                  <a:pt x="864641" y="0"/>
                </a:lnTo>
                <a:lnTo>
                  <a:pt x="912085" y="1279"/>
                </a:lnTo>
                <a:lnTo>
                  <a:pt x="958858" y="5073"/>
                </a:lnTo>
                <a:lnTo>
                  <a:pt x="1004896" y="11316"/>
                </a:lnTo>
                <a:lnTo>
                  <a:pt x="1050134" y="19943"/>
                </a:lnTo>
                <a:lnTo>
                  <a:pt x="1094505" y="30886"/>
                </a:lnTo>
                <a:lnTo>
                  <a:pt x="1137943" y="44081"/>
                </a:lnTo>
                <a:lnTo>
                  <a:pt x="1180384" y="59461"/>
                </a:lnTo>
                <a:lnTo>
                  <a:pt x="1221760" y="76960"/>
                </a:lnTo>
                <a:lnTo>
                  <a:pt x="1262006" y="96512"/>
                </a:lnTo>
                <a:lnTo>
                  <a:pt x="1301056" y="118052"/>
                </a:lnTo>
                <a:lnTo>
                  <a:pt x="1338843" y="141513"/>
                </a:lnTo>
                <a:lnTo>
                  <a:pt x="1375303" y="166830"/>
                </a:lnTo>
                <a:lnTo>
                  <a:pt x="1410369" y="193936"/>
                </a:lnTo>
                <a:lnTo>
                  <a:pt x="1443974" y="222766"/>
                </a:lnTo>
                <a:lnTo>
                  <a:pt x="1476054" y="253254"/>
                </a:lnTo>
                <a:lnTo>
                  <a:pt x="1506543" y="285333"/>
                </a:lnTo>
                <a:lnTo>
                  <a:pt x="1535373" y="318939"/>
                </a:lnTo>
                <a:lnTo>
                  <a:pt x="1562480" y="354004"/>
                </a:lnTo>
                <a:lnTo>
                  <a:pt x="1587797" y="390463"/>
                </a:lnTo>
                <a:lnTo>
                  <a:pt x="1611259" y="428250"/>
                </a:lnTo>
                <a:lnTo>
                  <a:pt x="1632799" y="467299"/>
                </a:lnTo>
                <a:lnTo>
                  <a:pt x="1652351" y="507545"/>
                </a:lnTo>
                <a:lnTo>
                  <a:pt x="1669851" y="548920"/>
                </a:lnTo>
                <a:lnTo>
                  <a:pt x="1685231" y="591360"/>
                </a:lnTo>
                <a:lnTo>
                  <a:pt x="1698425" y="634798"/>
                </a:lnTo>
                <a:lnTo>
                  <a:pt x="1709369" y="679169"/>
                </a:lnTo>
                <a:lnTo>
                  <a:pt x="1717996" y="724406"/>
                </a:lnTo>
                <a:lnTo>
                  <a:pt x="1724239" y="770443"/>
                </a:lnTo>
                <a:lnTo>
                  <a:pt x="1728033" y="817215"/>
                </a:lnTo>
                <a:lnTo>
                  <a:pt x="1729301" y="864204"/>
                </a:lnTo>
                <a:lnTo>
                  <a:pt x="1729301" y="865108"/>
                </a:lnTo>
                <a:lnTo>
                  <a:pt x="1728033" y="912100"/>
                </a:lnTo>
                <a:lnTo>
                  <a:pt x="1724239" y="958874"/>
                </a:lnTo>
                <a:lnTo>
                  <a:pt x="1717996" y="1004914"/>
                </a:lnTo>
                <a:lnTo>
                  <a:pt x="1709369" y="1050152"/>
                </a:lnTo>
                <a:lnTo>
                  <a:pt x="1698425" y="1094524"/>
                </a:lnTo>
                <a:lnTo>
                  <a:pt x="1685231" y="1137964"/>
                </a:lnTo>
                <a:lnTo>
                  <a:pt x="1669851" y="1180404"/>
                </a:lnTo>
                <a:lnTo>
                  <a:pt x="1652351" y="1221780"/>
                </a:lnTo>
                <a:lnTo>
                  <a:pt x="1632799" y="1262026"/>
                </a:lnTo>
                <a:lnTo>
                  <a:pt x="1611259" y="1301075"/>
                </a:lnTo>
                <a:lnTo>
                  <a:pt x="1587797" y="1338862"/>
                </a:lnTo>
                <a:lnTo>
                  <a:pt x="1562480" y="1375321"/>
                </a:lnTo>
                <a:lnTo>
                  <a:pt x="1535373" y="1410386"/>
                </a:lnTo>
                <a:lnTo>
                  <a:pt x="1506543" y="1443991"/>
                </a:lnTo>
                <a:lnTo>
                  <a:pt x="1476054" y="1476070"/>
                </a:lnTo>
                <a:lnTo>
                  <a:pt x="1443974" y="1506556"/>
                </a:lnTo>
                <a:lnTo>
                  <a:pt x="1410369" y="1535386"/>
                </a:lnTo>
                <a:lnTo>
                  <a:pt x="1375303" y="1562491"/>
                </a:lnTo>
                <a:lnTo>
                  <a:pt x="1338843" y="1587807"/>
                </a:lnTo>
                <a:lnTo>
                  <a:pt x="1301056" y="1611267"/>
                </a:lnTo>
                <a:lnTo>
                  <a:pt x="1262006" y="1632806"/>
                </a:lnTo>
                <a:lnTo>
                  <a:pt x="1221760" y="1652357"/>
                </a:lnTo>
                <a:lnTo>
                  <a:pt x="1180384" y="1669855"/>
                </a:lnTo>
                <a:lnTo>
                  <a:pt x="1137943" y="1685234"/>
                </a:lnTo>
                <a:lnTo>
                  <a:pt x="1094505" y="1698428"/>
                </a:lnTo>
                <a:lnTo>
                  <a:pt x="1050134" y="1709371"/>
                </a:lnTo>
                <a:lnTo>
                  <a:pt x="1004896" y="1717996"/>
                </a:lnTo>
                <a:lnTo>
                  <a:pt x="958858" y="1724239"/>
                </a:lnTo>
                <a:lnTo>
                  <a:pt x="912085" y="1728033"/>
                </a:lnTo>
                <a:lnTo>
                  <a:pt x="864644" y="1729313"/>
                </a:lnTo>
                <a:close/>
              </a:path>
            </a:pathLst>
          </a:custGeom>
          <a:solidFill>
            <a:srgbClr val="4A9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048897" y="4210634"/>
            <a:ext cx="586105" cy="15157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750" spc="-2620" b="1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9750">
              <a:latin typeface="Verdana"/>
              <a:cs typeface="Verdana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551340" y="7528986"/>
            <a:ext cx="1729739" cy="1729739"/>
          </a:xfrm>
          <a:custGeom>
            <a:avLst/>
            <a:gdLst/>
            <a:ahLst/>
            <a:cxnLst/>
            <a:rect l="l" t="t" r="r" b="b"/>
            <a:pathLst>
              <a:path w="1729739" h="1729740">
                <a:moveTo>
                  <a:pt x="864644" y="1729313"/>
                </a:moveTo>
                <a:lnTo>
                  <a:pt x="817203" y="1728033"/>
                </a:lnTo>
                <a:lnTo>
                  <a:pt x="770430" y="1724239"/>
                </a:lnTo>
                <a:lnTo>
                  <a:pt x="724392" y="1717996"/>
                </a:lnTo>
                <a:lnTo>
                  <a:pt x="679155" y="1709369"/>
                </a:lnTo>
                <a:lnTo>
                  <a:pt x="634784" y="1698426"/>
                </a:lnTo>
                <a:lnTo>
                  <a:pt x="591346" y="1685231"/>
                </a:lnTo>
                <a:lnTo>
                  <a:pt x="548906" y="1669851"/>
                </a:lnTo>
                <a:lnTo>
                  <a:pt x="507530" y="1652352"/>
                </a:lnTo>
                <a:lnTo>
                  <a:pt x="467285" y="1632800"/>
                </a:lnTo>
                <a:lnTo>
                  <a:pt x="428235" y="1611260"/>
                </a:lnTo>
                <a:lnTo>
                  <a:pt x="390448" y="1587799"/>
                </a:lnTo>
                <a:lnTo>
                  <a:pt x="353989" y="1562482"/>
                </a:lnTo>
                <a:lnTo>
                  <a:pt x="318924" y="1535376"/>
                </a:lnTo>
                <a:lnTo>
                  <a:pt x="285319" y="1506546"/>
                </a:lnTo>
                <a:lnTo>
                  <a:pt x="253240" y="1476058"/>
                </a:lnTo>
                <a:lnTo>
                  <a:pt x="222752" y="1443979"/>
                </a:lnTo>
                <a:lnTo>
                  <a:pt x="193922" y="1410373"/>
                </a:lnTo>
                <a:lnTo>
                  <a:pt x="166816" y="1375308"/>
                </a:lnTo>
                <a:lnTo>
                  <a:pt x="141499" y="1338849"/>
                </a:lnTo>
                <a:lnTo>
                  <a:pt x="118038" y="1301062"/>
                </a:lnTo>
                <a:lnTo>
                  <a:pt x="96499" y="1262013"/>
                </a:lnTo>
                <a:lnTo>
                  <a:pt x="76947" y="1221767"/>
                </a:lnTo>
                <a:lnTo>
                  <a:pt x="59448" y="1180392"/>
                </a:lnTo>
                <a:lnTo>
                  <a:pt x="44068" y="1137952"/>
                </a:lnTo>
                <a:lnTo>
                  <a:pt x="30874" y="1094514"/>
                </a:lnTo>
                <a:lnTo>
                  <a:pt x="19930" y="1050143"/>
                </a:lnTo>
                <a:lnTo>
                  <a:pt x="11304" y="1004906"/>
                </a:lnTo>
                <a:lnTo>
                  <a:pt x="5061" y="958869"/>
                </a:lnTo>
                <a:lnTo>
                  <a:pt x="1267" y="912097"/>
                </a:lnTo>
                <a:lnTo>
                  <a:pt x="0" y="865108"/>
                </a:lnTo>
                <a:lnTo>
                  <a:pt x="0" y="864204"/>
                </a:lnTo>
                <a:lnTo>
                  <a:pt x="1267" y="817215"/>
                </a:lnTo>
                <a:lnTo>
                  <a:pt x="5061" y="770443"/>
                </a:lnTo>
                <a:lnTo>
                  <a:pt x="11304" y="724406"/>
                </a:lnTo>
                <a:lnTo>
                  <a:pt x="19930" y="679169"/>
                </a:lnTo>
                <a:lnTo>
                  <a:pt x="30874" y="634798"/>
                </a:lnTo>
                <a:lnTo>
                  <a:pt x="44068" y="591360"/>
                </a:lnTo>
                <a:lnTo>
                  <a:pt x="59448" y="548920"/>
                </a:lnTo>
                <a:lnTo>
                  <a:pt x="76947" y="507545"/>
                </a:lnTo>
                <a:lnTo>
                  <a:pt x="96499" y="467299"/>
                </a:lnTo>
                <a:lnTo>
                  <a:pt x="118038" y="428250"/>
                </a:lnTo>
                <a:lnTo>
                  <a:pt x="141499" y="390463"/>
                </a:lnTo>
                <a:lnTo>
                  <a:pt x="166816" y="354004"/>
                </a:lnTo>
                <a:lnTo>
                  <a:pt x="193922" y="318939"/>
                </a:lnTo>
                <a:lnTo>
                  <a:pt x="222752" y="285333"/>
                </a:lnTo>
                <a:lnTo>
                  <a:pt x="253240" y="253254"/>
                </a:lnTo>
                <a:lnTo>
                  <a:pt x="285319" y="222766"/>
                </a:lnTo>
                <a:lnTo>
                  <a:pt x="318924" y="193936"/>
                </a:lnTo>
                <a:lnTo>
                  <a:pt x="353989" y="166830"/>
                </a:lnTo>
                <a:lnTo>
                  <a:pt x="390448" y="141513"/>
                </a:lnTo>
                <a:lnTo>
                  <a:pt x="428235" y="118052"/>
                </a:lnTo>
                <a:lnTo>
                  <a:pt x="467285" y="96512"/>
                </a:lnTo>
                <a:lnTo>
                  <a:pt x="507530" y="76960"/>
                </a:lnTo>
                <a:lnTo>
                  <a:pt x="548906" y="59461"/>
                </a:lnTo>
                <a:lnTo>
                  <a:pt x="591346" y="44081"/>
                </a:lnTo>
                <a:lnTo>
                  <a:pt x="634784" y="30886"/>
                </a:lnTo>
                <a:lnTo>
                  <a:pt x="679155" y="19943"/>
                </a:lnTo>
                <a:lnTo>
                  <a:pt x="724392" y="11316"/>
                </a:lnTo>
                <a:lnTo>
                  <a:pt x="770430" y="5073"/>
                </a:lnTo>
                <a:lnTo>
                  <a:pt x="817203" y="1279"/>
                </a:lnTo>
                <a:lnTo>
                  <a:pt x="864638" y="0"/>
                </a:lnTo>
                <a:lnTo>
                  <a:pt x="912085" y="1279"/>
                </a:lnTo>
                <a:lnTo>
                  <a:pt x="958858" y="5073"/>
                </a:lnTo>
                <a:lnTo>
                  <a:pt x="1004896" y="11316"/>
                </a:lnTo>
                <a:lnTo>
                  <a:pt x="1050134" y="19943"/>
                </a:lnTo>
                <a:lnTo>
                  <a:pt x="1094505" y="30886"/>
                </a:lnTo>
                <a:lnTo>
                  <a:pt x="1137943" y="44081"/>
                </a:lnTo>
                <a:lnTo>
                  <a:pt x="1180384" y="59461"/>
                </a:lnTo>
                <a:lnTo>
                  <a:pt x="1221760" y="76960"/>
                </a:lnTo>
                <a:lnTo>
                  <a:pt x="1262006" y="96512"/>
                </a:lnTo>
                <a:lnTo>
                  <a:pt x="1301056" y="118052"/>
                </a:lnTo>
                <a:lnTo>
                  <a:pt x="1338843" y="141513"/>
                </a:lnTo>
                <a:lnTo>
                  <a:pt x="1375303" y="166830"/>
                </a:lnTo>
                <a:lnTo>
                  <a:pt x="1410369" y="193936"/>
                </a:lnTo>
                <a:lnTo>
                  <a:pt x="1443974" y="222766"/>
                </a:lnTo>
                <a:lnTo>
                  <a:pt x="1476054" y="253254"/>
                </a:lnTo>
                <a:lnTo>
                  <a:pt x="1506543" y="285333"/>
                </a:lnTo>
                <a:lnTo>
                  <a:pt x="1535373" y="318939"/>
                </a:lnTo>
                <a:lnTo>
                  <a:pt x="1562480" y="354004"/>
                </a:lnTo>
                <a:lnTo>
                  <a:pt x="1587797" y="390463"/>
                </a:lnTo>
                <a:lnTo>
                  <a:pt x="1611259" y="428250"/>
                </a:lnTo>
                <a:lnTo>
                  <a:pt x="1632799" y="467299"/>
                </a:lnTo>
                <a:lnTo>
                  <a:pt x="1652351" y="507545"/>
                </a:lnTo>
                <a:lnTo>
                  <a:pt x="1669851" y="548920"/>
                </a:lnTo>
                <a:lnTo>
                  <a:pt x="1685231" y="591360"/>
                </a:lnTo>
                <a:lnTo>
                  <a:pt x="1698425" y="634798"/>
                </a:lnTo>
                <a:lnTo>
                  <a:pt x="1709369" y="679169"/>
                </a:lnTo>
                <a:lnTo>
                  <a:pt x="1717996" y="724406"/>
                </a:lnTo>
                <a:lnTo>
                  <a:pt x="1724239" y="770443"/>
                </a:lnTo>
                <a:lnTo>
                  <a:pt x="1728033" y="817215"/>
                </a:lnTo>
                <a:lnTo>
                  <a:pt x="1729301" y="864204"/>
                </a:lnTo>
                <a:lnTo>
                  <a:pt x="1729301" y="865108"/>
                </a:lnTo>
                <a:lnTo>
                  <a:pt x="1728033" y="912097"/>
                </a:lnTo>
                <a:lnTo>
                  <a:pt x="1724239" y="958869"/>
                </a:lnTo>
                <a:lnTo>
                  <a:pt x="1717996" y="1004906"/>
                </a:lnTo>
                <a:lnTo>
                  <a:pt x="1709369" y="1050143"/>
                </a:lnTo>
                <a:lnTo>
                  <a:pt x="1698425" y="1094514"/>
                </a:lnTo>
                <a:lnTo>
                  <a:pt x="1685231" y="1137952"/>
                </a:lnTo>
                <a:lnTo>
                  <a:pt x="1669851" y="1180392"/>
                </a:lnTo>
                <a:lnTo>
                  <a:pt x="1652351" y="1221767"/>
                </a:lnTo>
                <a:lnTo>
                  <a:pt x="1632799" y="1262013"/>
                </a:lnTo>
                <a:lnTo>
                  <a:pt x="1611259" y="1301062"/>
                </a:lnTo>
                <a:lnTo>
                  <a:pt x="1587797" y="1338849"/>
                </a:lnTo>
                <a:lnTo>
                  <a:pt x="1562480" y="1375308"/>
                </a:lnTo>
                <a:lnTo>
                  <a:pt x="1535373" y="1410373"/>
                </a:lnTo>
                <a:lnTo>
                  <a:pt x="1506543" y="1443979"/>
                </a:lnTo>
                <a:lnTo>
                  <a:pt x="1476054" y="1476058"/>
                </a:lnTo>
                <a:lnTo>
                  <a:pt x="1443974" y="1506546"/>
                </a:lnTo>
                <a:lnTo>
                  <a:pt x="1410369" y="1535376"/>
                </a:lnTo>
                <a:lnTo>
                  <a:pt x="1375303" y="1562482"/>
                </a:lnTo>
                <a:lnTo>
                  <a:pt x="1338843" y="1587799"/>
                </a:lnTo>
                <a:lnTo>
                  <a:pt x="1301056" y="1611260"/>
                </a:lnTo>
                <a:lnTo>
                  <a:pt x="1262006" y="1632800"/>
                </a:lnTo>
                <a:lnTo>
                  <a:pt x="1221760" y="1652352"/>
                </a:lnTo>
                <a:lnTo>
                  <a:pt x="1180384" y="1669851"/>
                </a:lnTo>
                <a:lnTo>
                  <a:pt x="1137943" y="1685231"/>
                </a:lnTo>
                <a:lnTo>
                  <a:pt x="1094505" y="1698426"/>
                </a:lnTo>
                <a:lnTo>
                  <a:pt x="1050134" y="1709369"/>
                </a:lnTo>
                <a:lnTo>
                  <a:pt x="1004896" y="1717996"/>
                </a:lnTo>
                <a:lnTo>
                  <a:pt x="958858" y="1724239"/>
                </a:lnTo>
                <a:lnTo>
                  <a:pt x="912085" y="1728033"/>
                </a:lnTo>
                <a:lnTo>
                  <a:pt x="864644" y="1729313"/>
                </a:lnTo>
                <a:close/>
              </a:path>
            </a:pathLst>
          </a:custGeom>
          <a:solidFill>
            <a:srgbClr val="4A9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979396" y="7605192"/>
            <a:ext cx="830580" cy="15157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750" spc="-675" b="1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9750">
              <a:latin typeface="Verdana"/>
              <a:cs typeface="Verdan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9881189" y="4134428"/>
            <a:ext cx="1729739" cy="1729739"/>
          </a:xfrm>
          <a:custGeom>
            <a:avLst/>
            <a:gdLst/>
            <a:ahLst/>
            <a:cxnLst/>
            <a:rect l="l" t="t" r="r" b="b"/>
            <a:pathLst>
              <a:path w="1729740" h="1729739">
                <a:moveTo>
                  <a:pt x="864656" y="1729313"/>
                </a:moveTo>
                <a:lnTo>
                  <a:pt x="817215" y="1728033"/>
                </a:lnTo>
                <a:lnTo>
                  <a:pt x="770443" y="1724239"/>
                </a:lnTo>
                <a:lnTo>
                  <a:pt x="724406" y="1717996"/>
                </a:lnTo>
                <a:lnTo>
                  <a:pt x="679169" y="1709371"/>
                </a:lnTo>
                <a:lnTo>
                  <a:pt x="634798" y="1698428"/>
                </a:lnTo>
                <a:lnTo>
                  <a:pt x="591360" y="1685234"/>
                </a:lnTo>
                <a:lnTo>
                  <a:pt x="548920" y="1669855"/>
                </a:lnTo>
                <a:lnTo>
                  <a:pt x="507545" y="1652357"/>
                </a:lnTo>
                <a:lnTo>
                  <a:pt x="467299" y="1632806"/>
                </a:lnTo>
                <a:lnTo>
                  <a:pt x="428250" y="1611267"/>
                </a:lnTo>
                <a:lnTo>
                  <a:pt x="390463" y="1587807"/>
                </a:lnTo>
                <a:lnTo>
                  <a:pt x="354004" y="1562491"/>
                </a:lnTo>
                <a:lnTo>
                  <a:pt x="318939" y="1535386"/>
                </a:lnTo>
                <a:lnTo>
                  <a:pt x="285333" y="1506556"/>
                </a:lnTo>
                <a:lnTo>
                  <a:pt x="253254" y="1476070"/>
                </a:lnTo>
                <a:lnTo>
                  <a:pt x="222766" y="1443991"/>
                </a:lnTo>
                <a:lnTo>
                  <a:pt x="193936" y="1410386"/>
                </a:lnTo>
                <a:lnTo>
                  <a:pt x="166830" y="1375321"/>
                </a:lnTo>
                <a:lnTo>
                  <a:pt x="141513" y="1338862"/>
                </a:lnTo>
                <a:lnTo>
                  <a:pt x="118052" y="1301075"/>
                </a:lnTo>
                <a:lnTo>
                  <a:pt x="96512" y="1262026"/>
                </a:lnTo>
                <a:lnTo>
                  <a:pt x="76960" y="1221780"/>
                </a:lnTo>
                <a:lnTo>
                  <a:pt x="59460" y="1180404"/>
                </a:lnTo>
                <a:lnTo>
                  <a:pt x="44081" y="1137964"/>
                </a:lnTo>
                <a:lnTo>
                  <a:pt x="30886" y="1094524"/>
                </a:lnTo>
                <a:lnTo>
                  <a:pt x="19943" y="1050152"/>
                </a:lnTo>
                <a:lnTo>
                  <a:pt x="11316" y="1004914"/>
                </a:lnTo>
                <a:lnTo>
                  <a:pt x="5073" y="958874"/>
                </a:lnTo>
                <a:lnTo>
                  <a:pt x="1279" y="912100"/>
                </a:lnTo>
                <a:lnTo>
                  <a:pt x="0" y="864664"/>
                </a:lnTo>
                <a:lnTo>
                  <a:pt x="1279" y="817215"/>
                </a:lnTo>
                <a:lnTo>
                  <a:pt x="5073" y="770443"/>
                </a:lnTo>
                <a:lnTo>
                  <a:pt x="11316" y="724406"/>
                </a:lnTo>
                <a:lnTo>
                  <a:pt x="19943" y="679169"/>
                </a:lnTo>
                <a:lnTo>
                  <a:pt x="30886" y="634798"/>
                </a:lnTo>
                <a:lnTo>
                  <a:pt x="44081" y="591360"/>
                </a:lnTo>
                <a:lnTo>
                  <a:pt x="59460" y="548920"/>
                </a:lnTo>
                <a:lnTo>
                  <a:pt x="76960" y="507545"/>
                </a:lnTo>
                <a:lnTo>
                  <a:pt x="96512" y="467299"/>
                </a:lnTo>
                <a:lnTo>
                  <a:pt x="118052" y="428250"/>
                </a:lnTo>
                <a:lnTo>
                  <a:pt x="141513" y="390463"/>
                </a:lnTo>
                <a:lnTo>
                  <a:pt x="166830" y="354004"/>
                </a:lnTo>
                <a:lnTo>
                  <a:pt x="193936" y="318939"/>
                </a:lnTo>
                <a:lnTo>
                  <a:pt x="222766" y="285333"/>
                </a:lnTo>
                <a:lnTo>
                  <a:pt x="253254" y="253254"/>
                </a:lnTo>
                <a:lnTo>
                  <a:pt x="285333" y="222766"/>
                </a:lnTo>
                <a:lnTo>
                  <a:pt x="318939" y="193936"/>
                </a:lnTo>
                <a:lnTo>
                  <a:pt x="354004" y="166830"/>
                </a:lnTo>
                <a:lnTo>
                  <a:pt x="390463" y="141513"/>
                </a:lnTo>
                <a:lnTo>
                  <a:pt x="428250" y="118052"/>
                </a:lnTo>
                <a:lnTo>
                  <a:pt x="467299" y="96512"/>
                </a:lnTo>
                <a:lnTo>
                  <a:pt x="507545" y="76960"/>
                </a:lnTo>
                <a:lnTo>
                  <a:pt x="548920" y="59461"/>
                </a:lnTo>
                <a:lnTo>
                  <a:pt x="591360" y="44081"/>
                </a:lnTo>
                <a:lnTo>
                  <a:pt x="634798" y="30886"/>
                </a:lnTo>
                <a:lnTo>
                  <a:pt x="679169" y="19943"/>
                </a:lnTo>
                <a:lnTo>
                  <a:pt x="724406" y="11316"/>
                </a:lnTo>
                <a:lnTo>
                  <a:pt x="770443" y="5073"/>
                </a:lnTo>
                <a:lnTo>
                  <a:pt x="817215" y="1279"/>
                </a:lnTo>
                <a:lnTo>
                  <a:pt x="864652" y="0"/>
                </a:lnTo>
                <a:lnTo>
                  <a:pt x="912097" y="1279"/>
                </a:lnTo>
                <a:lnTo>
                  <a:pt x="958869" y="5073"/>
                </a:lnTo>
                <a:lnTo>
                  <a:pt x="1004906" y="11316"/>
                </a:lnTo>
                <a:lnTo>
                  <a:pt x="1050143" y="19943"/>
                </a:lnTo>
                <a:lnTo>
                  <a:pt x="1094514" y="30886"/>
                </a:lnTo>
                <a:lnTo>
                  <a:pt x="1137952" y="44081"/>
                </a:lnTo>
                <a:lnTo>
                  <a:pt x="1180392" y="59461"/>
                </a:lnTo>
                <a:lnTo>
                  <a:pt x="1221767" y="76960"/>
                </a:lnTo>
                <a:lnTo>
                  <a:pt x="1262013" y="96512"/>
                </a:lnTo>
                <a:lnTo>
                  <a:pt x="1301062" y="118052"/>
                </a:lnTo>
                <a:lnTo>
                  <a:pt x="1338849" y="141513"/>
                </a:lnTo>
                <a:lnTo>
                  <a:pt x="1375308" y="166830"/>
                </a:lnTo>
                <a:lnTo>
                  <a:pt x="1410373" y="193936"/>
                </a:lnTo>
                <a:lnTo>
                  <a:pt x="1443979" y="222766"/>
                </a:lnTo>
                <a:lnTo>
                  <a:pt x="1476058" y="253254"/>
                </a:lnTo>
                <a:lnTo>
                  <a:pt x="1506546" y="285333"/>
                </a:lnTo>
                <a:lnTo>
                  <a:pt x="1535376" y="318939"/>
                </a:lnTo>
                <a:lnTo>
                  <a:pt x="1562482" y="354004"/>
                </a:lnTo>
                <a:lnTo>
                  <a:pt x="1587799" y="390463"/>
                </a:lnTo>
                <a:lnTo>
                  <a:pt x="1611260" y="428250"/>
                </a:lnTo>
                <a:lnTo>
                  <a:pt x="1632800" y="467299"/>
                </a:lnTo>
                <a:lnTo>
                  <a:pt x="1652352" y="507545"/>
                </a:lnTo>
                <a:lnTo>
                  <a:pt x="1669851" y="548920"/>
                </a:lnTo>
                <a:lnTo>
                  <a:pt x="1685231" y="591360"/>
                </a:lnTo>
                <a:lnTo>
                  <a:pt x="1698426" y="634798"/>
                </a:lnTo>
                <a:lnTo>
                  <a:pt x="1709369" y="679169"/>
                </a:lnTo>
                <a:lnTo>
                  <a:pt x="1717995" y="724406"/>
                </a:lnTo>
                <a:lnTo>
                  <a:pt x="1724239" y="770443"/>
                </a:lnTo>
                <a:lnTo>
                  <a:pt x="1728033" y="817215"/>
                </a:lnTo>
                <a:lnTo>
                  <a:pt x="1729312" y="864648"/>
                </a:lnTo>
                <a:lnTo>
                  <a:pt x="1728033" y="912100"/>
                </a:lnTo>
                <a:lnTo>
                  <a:pt x="1724239" y="958874"/>
                </a:lnTo>
                <a:lnTo>
                  <a:pt x="1717995" y="1004914"/>
                </a:lnTo>
                <a:lnTo>
                  <a:pt x="1709369" y="1050152"/>
                </a:lnTo>
                <a:lnTo>
                  <a:pt x="1698426" y="1094524"/>
                </a:lnTo>
                <a:lnTo>
                  <a:pt x="1685231" y="1137964"/>
                </a:lnTo>
                <a:lnTo>
                  <a:pt x="1669851" y="1180404"/>
                </a:lnTo>
                <a:lnTo>
                  <a:pt x="1652352" y="1221780"/>
                </a:lnTo>
                <a:lnTo>
                  <a:pt x="1632800" y="1262026"/>
                </a:lnTo>
                <a:lnTo>
                  <a:pt x="1611260" y="1301075"/>
                </a:lnTo>
                <a:lnTo>
                  <a:pt x="1587799" y="1338862"/>
                </a:lnTo>
                <a:lnTo>
                  <a:pt x="1562482" y="1375321"/>
                </a:lnTo>
                <a:lnTo>
                  <a:pt x="1535376" y="1410386"/>
                </a:lnTo>
                <a:lnTo>
                  <a:pt x="1506546" y="1443991"/>
                </a:lnTo>
                <a:lnTo>
                  <a:pt x="1476058" y="1476070"/>
                </a:lnTo>
                <a:lnTo>
                  <a:pt x="1443979" y="1506556"/>
                </a:lnTo>
                <a:lnTo>
                  <a:pt x="1410373" y="1535386"/>
                </a:lnTo>
                <a:lnTo>
                  <a:pt x="1375308" y="1562491"/>
                </a:lnTo>
                <a:lnTo>
                  <a:pt x="1338849" y="1587807"/>
                </a:lnTo>
                <a:lnTo>
                  <a:pt x="1301062" y="1611267"/>
                </a:lnTo>
                <a:lnTo>
                  <a:pt x="1262013" y="1632806"/>
                </a:lnTo>
                <a:lnTo>
                  <a:pt x="1221767" y="1652357"/>
                </a:lnTo>
                <a:lnTo>
                  <a:pt x="1180392" y="1669855"/>
                </a:lnTo>
                <a:lnTo>
                  <a:pt x="1137952" y="1685234"/>
                </a:lnTo>
                <a:lnTo>
                  <a:pt x="1094514" y="1698428"/>
                </a:lnTo>
                <a:lnTo>
                  <a:pt x="1050143" y="1709371"/>
                </a:lnTo>
                <a:lnTo>
                  <a:pt x="1004906" y="1717996"/>
                </a:lnTo>
                <a:lnTo>
                  <a:pt x="958869" y="1724239"/>
                </a:lnTo>
                <a:lnTo>
                  <a:pt x="912097" y="1728033"/>
                </a:lnTo>
                <a:lnTo>
                  <a:pt x="864656" y="1729313"/>
                </a:lnTo>
                <a:close/>
              </a:path>
            </a:pathLst>
          </a:custGeom>
          <a:solidFill>
            <a:srgbClr val="4A9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0309260" y="4211256"/>
            <a:ext cx="847725" cy="1515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750" spc="-550" b="1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9750">
              <a:latin typeface="Verdana"/>
              <a:cs typeface="Verdan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9881189" y="7528986"/>
            <a:ext cx="1729739" cy="1729739"/>
          </a:xfrm>
          <a:custGeom>
            <a:avLst/>
            <a:gdLst/>
            <a:ahLst/>
            <a:cxnLst/>
            <a:rect l="l" t="t" r="r" b="b"/>
            <a:pathLst>
              <a:path w="1729740" h="1729740">
                <a:moveTo>
                  <a:pt x="864656" y="1729313"/>
                </a:moveTo>
                <a:lnTo>
                  <a:pt x="817215" y="1728033"/>
                </a:lnTo>
                <a:lnTo>
                  <a:pt x="770443" y="1724239"/>
                </a:lnTo>
                <a:lnTo>
                  <a:pt x="724406" y="1717996"/>
                </a:lnTo>
                <a:lnTo>
                  <a:pt x="679169" y="1709369"/>
                </a:lnTo>
                <a:lnTo>
                  <a:pt x="634798" y="1698426"/>
                </a:lnTo>
                <a:lnTo>
                  <a:pt x="591360" y="1685231"/>
                </a:lnTo>
                <a:lnTo>
                  <a:pt x="548920" y="1669851"/>
                </a:lnTo>
                <a:lnTo>
                  <a:pt x="507545" y="1652352"/>
                </a:lnTo>
                <a:lnTo>
                  <a:pt x="467299" y="1632800"/>
                </a:lnTo>
                <a:lnTo>
                  <a:pt x="428250" y="1611260"/>
                </a:lnTo>
                <a:lnTo>
                  <a:pt x="390463" y="1587799"/>
                </a:lnTo>
                <a:lnTo>
                  <a:pt x="354004" y="1562482"/>
                </a:lnTo>
                <a:lnTo>
                  <a:pt x="318939" y="1535376"/>
                </a:lnTo>
                <a:lnTo>
                  <a:pt x="285333" y="1506546"/>
                </a:lnTo>
                <a:lnTo>
                  <a:pt x="253254" y="1476058"/>
                </a:lnTo>
                <a:lnTo>
                  <a:pt x="222766" y="1443979"/>
                </a:lnTo>
                <a:lnTo>
                  <a:pt x="193936" y="1410373"/>
                </a:lnTo>
                <a:lnTo>
                  <a:pt x="166830" y="1375308"/>
                </a:lnTo>
                <a:lnTo>
                  <a:pt x="141513" y="1338849"/>
                </a:lnTo>
                <a:lnTo>
                  <a:pt x="118052" y="1301062"/>
                </a:lnTo>
                <a:lnTo>
                  <a:pt x="96512" y="1262013"/>
                </a:lnTo>
                <a:lnTo>
                  <a:pt x="76960" y="1221767"/>
                </a:lnTo>
                <a:lnTo>
                  <a:pt x="59460" y="1180392"/>
                </a:lnTo>
                <a:lnTo>
                  <a:pt x="44081" y="1137952"/>
                </a:lnTo>
                <a:lnTo>
                  <a:pt x="30886" y="1094514"/>
                </a:lnTo>
                <a:lnTo>
                  <a:pt x="19943" y="1050143"/>
                </a:lnTo>
                <a:lnTo>
                  <a:pt x="11316" y="1004906"/>
                </a:lnTo>
                <a:lnTo>
                  <a:pt x="5073" y="958869"/>
                </a:lnTo>
                <a:lnTo>
                  <a:pt x="1279" y="912097"/>
                </a:lnTo>
                <a:lnTo>
                  <a:pt x="0" y="864664"/>
                </a:lnTo>
                <a:lnTo>
                  <a:pt x="1279" y="817215"/>
                </a:lnTo>
                <a:lnTo>
                  <a:pt x="5073" y="770443"/>
                </a:lnTo>
                <a:lnTo>
                  <a:pt x="11316" y="724406"/>
                </a:lnTo>
                <a:lnTo>
                  <a:pt x="19943" y="679169"/>
                </a:lnTo>
                <a:lnTo>
                  <a:pt x="30886" y="634798"/>
                </a:lnTo>
                <a:lnTo>
                  <a:pt x="44081" y="591360"/>
                </a:lnTo>
                <a:lnTo>
                  <a:pt x="59460" y="548920"/>
                </a:lnTo>
                <a:lnTo>
                  <a:pt x="76960" y="507545"/>
                </a:lnTo>
                <a:lnTo>
                  <a:pt x="96512" y="467299"/>
                </a:lnTo>
                <a:lnTo>
                  <a:pt x="118052" y="428250"/>
                </a:lnTo>
                <a:lnTo>
                  <a:pt x="141513" y="390463"/>
                </a:lnTo>
                <a:lnTo>
                  <a:pt x="166830" y="354004"/>
                </a:lnTo>
                <a:lnTo>
                  <a:pt x="193936" y="318939"/>
                </a:lnTo>
                <a:lnTo>
                  <a:pt x="222766" y="285333"/>
                </a:lnTo>
                <a:lnTo>
                  <a:pt x="253254" y="253254"/>
                </a:lnTo>
                <a:lnTo>
                  <a:pt x="285333" y="222766"/>
                </a:lnTo>
                <a:lnTo>
                  <a:pt x="318939" y="193936"/>
                </a:lnTo>
                <a:lnTo>
                  <a:pt x="354004" y="166830"/>
                </a:lnTo>
                <a:lnTo>
                  <a:pt x="390463" y="141513"/>
                </a:lnTo>
                <a:lnTo>
                  <a:pt x="428250" y="118052"/>
                </a:lnTo>
                <a:lnTo>
                  <a:pt x="467299" y="96512"/>
                </a:lnTo>
                <a:lnTo>
                  <a:pt x="507545" y="76960"/>
                </a:lnTo>
                <a:lnTo>
                  <a:pt x="548920" y="59461"/>
                </a:lnTo>
                <a:lnTo>
                  <a:pt x="591360" y="44081"/>
                </a:lnTo>
                <a:lnTo>
                  <a:pt x="634798" y="30886"/>
                </a:lnTo>
                <a:lnTo>
                  <a:pt x="679169" y="19943"/>
                </a:lnTo>
                <a:lnTo>
                  <a:pt x="724406" y="11316"/>
                </a:lnTo>
                <a:lnTo>
                  <a:pt x="770443" y="5073"/>
                </a:lnTo>
                <a:lnTo>
                  <a:pt x="817215" y="1279"/>
                </a:lnTo>
                <a:lnTo>
                  <a:pt x="864650" y="0"/>
                </a:lnTo>
                <a:lnTo>
                  <a:pt x="912097" y="1279"/>
                </a:lnTo>
                <a:lnTo>
                  <a:pt x="958869" y="5073"/>
                </a:lnTo>
                <a:lnTo>
                  <a:pt x="1004906" y="11316"/>
                </a:lnTo>
                <a:lnTo>
                  <a:pt x="1050143" y="19943"/>
                </a:lnTo>
                <a:lnTo>
                  <a:pt x="1094514" y="30886"/>
                </a:lnTo>
                <a:lnTo>
                  <a:pt x="1137952" y="44081"/>
                </a:lnTo>
                <a:lnTo>
                  <a:pt x="1180392" y="59461"/>
                </a:lnTo>
                <a:lnTo>
                  <a:pt x="1221767" y="76960"/>
                </a:lnTo>
                <a:lnTo>
                  <a:pt x="1262013" y="96512"/>
                </a:lnTo>
                <a:lnTo>
                  <a:pt x="1301062" y="118052"/>
                </a:lnTo>
                <a:lnTo>
                  <a:pt x="1338849" y="141513"/>
                </a:lnTo>
                <a:lnTo>
                  <a:pt x="1375308" y="166830"/>
                </a:lnTo>
                <a:lnTo>
                  <a:pt x="1410373" y="193936"/>
                </a:lnTo>
                <a:lnTo>
                  <a:pt x="1443979" y="222766"/>
                </a:lnTo>
                <a:lnTo>
                  <a:pt x="1476058" y="253254"/>
                </a:lnTo>
                <a:lnTo>
                  <a:pt x="1506546" y="285333"/>
                </a:lnTo>
                <a:lnTo>
                  <a:pt x="1535376" y="318939"/>
                </a:lnTo>
                <a:lnTo>
                  <a:pt x="1562482" y="354004"/>
                </a:lnTo>
                <a:lnTo>
                  <a:pt x="1587799" y="390463"/>
                </a:lnTo>
                <a:lnTo>
                  <a:pt x="1611260" y="428250"/>
                </a:lnTo>
                <a:lnTo>
                  <a:pt x="1632800" y="467299"/>
                </a:lnTo>
                <a:lnTo>
                  <a:pt x="1652352" y="507545"/>
                </a:lnTo>
                <a:lnTo>
                  <a:pt x="1669851" y="548920"/>
                </a:lnTo>
                <a:lnTo>
                  <a:pt x="1685231" y="591360"/>
                </a:lnTo>
                <a:lnTo>
                  <a:pt x="1698426" y="634798"/>
                </a:lnTo>
                <a:lnTo>
                  <a:pt x="1709369" y="679169"/>
                </a:lnTo>
                <a:lnTo>
                  <a:pt x="1717995" y="724406"/>
                </a:lnTo>
                <a:lnTo>
                  <a:pt x="1724239" y="770443"/>
                </a:lnTo>
                <a:lnTo>
                  <a:pt x="1728033" y="817215"/>
                </a:lnTo>
                <a:lnTo>
                  <a:pt x="1729312" y="864648"/>
                </a:lnTo>
                <a:lnTo>
                  <a:pt x="1728033" y="912097"/>
                </a:lnTo>
                <a:lnTo>
                  <a:pt x="1724239" y="958869"/>
                </a:lnTo>
                <a:lnTo>
                  <a:pt x="1717995" y="1004906"/>
                </a:lnTo>
                <a:lnTo>
                  <a:pt x="1709369" y="1050143"/>
                </a:lnTo>
                <a:lnTo>
                  <a:pt x="1698426" y="1094514"/>
                </a:lnTo>
                <a:lnTo>
                  <a:pt x="1685231" y="1137952"/>
                </a:lnTo>
                <a:lnTo>
                  <a:pt x="1669851" y="1180392"/>
                </a:lnTo>
                <a:lnTo>
                  <a:pt x="1652352" y="1221767"/>
                </a:lnTo>
                <a:lnTo>
                  <a:pt x="1632800" y="1262013"/>
                </a:lnTo>
                <a:lnTo>
                  <a:pt x="1611260" y="1301062"/>
                </a:lnTo>
                <a:lnTo>
                  <a:pt x="1587799" y="1338849"/>
                </a:lnTo>
                <a:lnTo>
                  <a:pt x="1562482" y="1375308"/>
                </a:lnTo>
                <a:lnTo>
                  <a:pt x="1535376" y="1410373"/>
                </a:lnTo>
                <a:lnTo>
                  <a:pt x="1506546" y="1443979"/>
                </a:lnTo>
                <a:lnTo>
                  <a:pt x="1476058" y="1476058"/>
                </a:lnTo>
                <a:lnTo>
                  <a:pt x="1443979" y="1506546"/>
                </a:lnTo>
                <a:lnTo>
                  <a:pt x="1410373" y="1535376"/>
                </a:lnTo>
                <a:lnTo>
                  <a:pt x="1375308" y="1562482"/>
                </a:lnTo>
                <a:lnTo>
                  <a:pt x="1338849" y="1587799"/>
                </a:lnTo>
                <a:lnTo>
                  <a:pt x="1301062" y="1611260"/>
                </a:lnTo>
                <a:lnTo>
                  <a:pt x="1262013" y="1632800"/>
                </a:lnTo>
                <a:lnTo>
                  <a:pt x="1221767" y="1652352"/>
                </a:lnTo>
                <a:lnTo>
                  <a:pt x="1180392" y="1669851"/>
                </a:lnTo>
                <a:lnTo>
                  <a:pt x="1137952" y="1685231"/>
                </a:lnTo>
                <a:lnTo>
                  <a:pt x="1094514" y="1698426"/>
                </a:lnTo>
                <a:lnTo>
                  <a:pt x="1050143" y="1709369"/>
                </a:lnTo>
                <a:lnTo>
                  <a:pt x="1004906" y="1717996"/>
                </a:lnTo>
                <a:lnTo>
                  <a:pt x="958869" y="1724239"/>
                </a:lnTo>
                <a:lnTo>
                  <a:pt x="912097" y="1728033"/>
                </a:lnTo>
                <a:lnTo>
                  <a:pt x="864656" y="1729313"/>
                </a:lnTo>
                <a:close/>
              </a:path>
            </a:pathLst>
          </a:custGeom>
          <a:solidFill>
            <a:srgbClr val="4A9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0309260" y="7605192"/>
            <a:ext cx="829310" cy="15157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750" spc="-675" b="1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975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601404" y="4164698"/>
            <a:ext cx="4643755" cy="1568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100"/>
              </a:spcBef>
            </a:pPr>
            <a:r>
              <a:rPr dirty="0" sz="2900" spc="-350">
                <a:solidFill>
                  <a:srgbClr val="4A9D74"/>
                </a:solidFill>
                <a:latin typeface="Verdana"/>
                <a:cs typeface="Verdana"/>
              </a:rPr>
              <a:t>Ir</a:t>
            </a:r>
            <a:r>
              <a:rPr dirty="0" sz="2900" spc="-21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70">
                <a:solidFill>
                  <a:srgbClr val="4A9D74"/>
                </a:solidFill>
                <a:latin typeface="Verdana"/>
                <a:cs typeface="Verdana"/>
              </a:rPr>
              <a:t>a</a:t>
            </a:r>
            <a:r>
              <a:rPr dirty="0" sz="2900" spc="-21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4A9D74"/>
                </a:solidFill>
                <a:latin typeface="Verdana"/>
                <a:cs typeface="Verdana"/>
              </a:rPr>
              <a:t>las</a:t>
            </a:r>
            <a:r>
              <a:rPr dirty="0" sz="2900" spc="-204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165">
                <a:solidFill>
                  <a:srgbClr val="4A9D74"/>
                </a:solidFill>
                <a:latin typeface="Verdana"/>
                <a:cs typeface="Verdana"/>
              </a:rPr>
              <a:t>7:00am</a:t>
            </a:r>
            <a:r>
              <a:rPr dirty="0" sz="2900" spc="-21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70">
                <a:solidFill>
                  <a:srgbClr val="4A9D74"/>
                </a:solidFill>
                <a:latin typeface="Verdana"/>
                <a:cs typeface="Verdana"/>
              </a:rPr>
              <a:t>a</a:t>
            </a:r>
            <a:r>
              <a:rPr dirty="0" sz="2900" spc="-204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30">
                <a:solidFill>
                  <a:srgbClr val="4A9D74"/>
                </a:solidFill>
                <a:latin typeface="Verdana"/>
                <a:cs typeface="Verdana"/>
              </a:rPr>
              <a:t>la</a:t>
            </a:r>
            <a:r>
              <a:rPr dirty="0" sz="2900" spc="-21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80">
                <a:solidFill>
                  <a:srgbClr val="4A9D74"/>
                </a:solidFill>
                <a:latin typeface="Verdana"/>
                <a:cs typeface="Verdana"/>
              </a:rPr>
              <a:t>unidad </a:t>
            </a:r>
            <a:r>
              <a:rPr dirty="0" sz="2900">
                <a:solidFill>
                  <a:srgbClr val="4A9D74"/>
                </a:solidFill>
                <a:latin typeface="Verdana"/>
                <a:cs typeface="Verdana"/>
              </a:rPr>
              <a:t>donde</a:t>
            </a:r>
            <a:r>
              <a:rPr dirty="0" sz="2900" spc="-19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4A9D74"/>
                </a:solidFill>
                <a:latin typeface="Verdana"/>
                <a:cs typeface="Verdana"/>
              </a:rPr>
              <a:t>el</a:t>
            </a:r>
            <a:r>
              <a:rPr dirty="0" sz="2900" spc="-19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10">
                <a:solidFill>
                  <a:srgbClr val="4A9D74"/>
                </a:solidFill>
                <a:latin typeface="Verdana"/>
                <a:cs typeface="Verdana"/>
              </a:rPr>
              <a:t>paciente</a:t>
            </a:r>
            <a:r>
              <a:rPr dirty="0" sz="2900" spc="-19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20">
                <a:solidFill>
                  <a:srgbClr val="4A9D74"/>
                </a:solidFill>
                <a:latin typeface="Verdana"/>
                <a:cs typeface="Verdana"/>
              </a:rPr>
              <a:t>está </a:t>
            </a:r>
            <a:r>
              <a:rPr dirty="0" sz="2900">
                <a:solidFill>
                  <a:srgbClr val="4A9D74"/>
                </a:solidFill>
                <a:latin typeface="Verdana"/>
                <a:cs typeface="Verdana"/>
              </a:rPr>
              <a:t>dado</a:t>
            </a:r>
            <a:r>
              <a:rPr dirty="0" sz="2900" spc="-14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4A9D74"/>
                </a:solidFill>
                <a:latin typeface="Verdana"/>
                <a:cs typeface="Verdana"/>
              </a:rPr>
              <a:t>de</a:t>
            </a:r>
            <a:r>
              <a:rPr dirty="0" sz="2900" spc="-14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20">
                <a:solidFill>
                  <a:srgbClr val="4A9D74"/>
                </a:solidFill>
                <a:latin typeface="Verdana"/>
                <a:cs typeface="Verdana"/>
              </a:rPr>
              <a:t>alta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601404" y="7429289"/>
            <a:ext cx="4867275" cy="1568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100"/>
              </a:spcBef>
            </a:pPr>
            <a:r>
              <a:rPr dirty="0" sz="2900" spc="-10">
                <a:solidFill>
                  <a:srgbClr val="4A9D74"/>
                </a:solidFill>
                <a:latin typeface="Verdana"/>
                <a:cs typeface="Verdana"/>
              </a:rPr>
              <a:t>Hacer</a:t>
            </a:r>
            <a:r>
              <a:rPr dirty="0" sz="2900" spc="-22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65">
                <a:solidFill>
                  <a:srgbClr val="4A9D74"/>
                </a:solidFill>
                <a:latin typeface="Verdana"/>
                <a:cs typeface="Verdana"/>
              </a:rPr>
              <a:t>fila</a:t>
            </a:r>
            <a:r>
              <a:rPr dirty="0" sz="2900" spc="-21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10">
                <a:solidFill>
                  <a:srgbClr val="4A9D74"/>
                </a:solidFill>
                <a:latin typeface="Verdana"/>
                <a:cs typeface="Verdana"/>
              </a:rPr>
              <a:t>dependiendo</a:t>
            </a:r>
            <a:r>
              <a:rPr dirty="0" sz="2900" spc="-21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25">
                <a:solidFill>
                  <a:srgbClr val="4A9D74"/>
                </a:solidFill>
                <a:latin typeface="Verdana"/>
                <a:cs typeface="Verdana"/>
              </a:rPr>
              <a:t>del consultorio</a:t>
            </a:r>
            <a:r>
              <a:rPr dirty="0" sz="2900" spc="-19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4A9D74"/>
                </a:solidFill>
                <a:latin typeface="Verdana"/>
                <a:cs typeface="Verdana"/>
              </a:rPr>
              <a:t>donde</a:t>
            </a:r>
            <a:r>
              <a:rPr dirty="0" sz="2900" spc="-19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25">
                <a:solidFill>
                  <a:srgbClr val="4A9D74"/>
                </a:solidFill>
                <a:latin typeface="Verdana"/>
                <a:cs typeface="Verdana"/>
              </a:rPr>
              <a:t>el </a:t>
            </a:r>
            <a:r>
              <a:rPr dirty="0" sz="2900" spc="-10">
                <a:solidFill>
                  <a:srgbClr val="4A9D74"/>
                </a:solidFill>
                <a:latin typeface="Verdana"/>
                <a:cs typeface="Verdana"/>
              </a:rPr>
              <a:t>paciente</a:t>
            </a:r>
            <a:r>
              <a:rPr dirty="0" sz="2900" spc="-22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85">
                <a:solidFill>
                  <a:srgbClr val="4A9D74"/>
                </a:solidFill>
                <a:latin typeface="Verdana"/>
                <a:cs typeface="Verdana"/>
              </a:rPr>
              <a:t>es</a:t>
            </a:r>
            <a:r>
              <a:rPr dirty="0" sz="2900" spc="-22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10">
                <a:solidFill>
                  <a:srgbClr val="4A9D74"/>
                </a:solidFill>
                <a:latin typeface="Verdana"/>
                <a:cs typeface="Verdana"/>
              </a:rPr>
              <a:t>atendido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1862643" y="4156804"/>
            <a:ext cx="5472430" cy="1568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100"/>
              </a:spcBef>
            </a:pPr>
            <a:r>
              <a:rPr dirty="0" sz="2900" spc="-75">
                <a:solidFill>
                  <a:srgbClr val="4A9D74"/>
                </a:solidFill>
                <a:latin typeface="Verdana"/>
                <a:cs typeface="Verdana"/>
              </a:rPr>
              <a:t>Estar</a:t>
            </a:r>
            <a:r>
              <a:rPr dirty="0" sz="2900" spc="-18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55">
                <a:solidFill>
                  <a:srgbClr val="4A9D74"/>
                </a:solidFill>
                <a:latin typeface="Verdana"/>
                <a:cs typeface="Verdana"/>
              </a:rPr>
              <a:t>atento</a:t>
            </a:r>
            <a:r>
              <a:rPr dirty="0" sz="2900" spc="-18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70">
                <a:solidFill>
                  <a:srgbClr val="4A9D74"/>
                </a:solidFill>
                <a:latin typeface="Verdana"/>
                <a:cs typeface="Verdana"/>
              </a:rPr>
              <a:t>a</a:t>
            </a:r>
            <a:r>
              <a:rPr dirty="0" sz="2900" spc="-18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4A9D74"/>
                </a:solidFill>
                <a:latin typeface="Verdana"/>
                <a:cs typeface="Verdana"/>
              </a:rPr>
              <a:t>las</a:t>
            </a:r>
            <a:r>
              <a:rPr dirty="0" sz="2900" spc="-18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10">
                <a:solidFill>
                  <a:srgbClr val="4A9D74"/>
                </a:solidFill>
                <a:latin typeface="Verdana"/>
                <a:cs typeface="Verdana"/>
              </a:rPr>
              <a:t>indicaciones </a:t>
            </a:r>
            <a:r>
              <a:rPr dirty="0" sz="2900">
                <a:solidFill>
                  <a:srgbClr val="4A9D74"/>
                </a:solidFill>
                <a:latin typeface="Verdana"/>
                <a:cs typeface="Verdana"/>
              </a:rPr>
              <a:t>del</a:t>
            </a:r>
            <a:r>
              <a:rPr dirty="0" sz="2900" spc="-18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25">
                <a:solidFill>
                  <a:srgbClr val="4A9D74"/>
                </a:solidFill>
                <a:latin typeface="Verdana"/>
                <a:cs typeface="Verdana"/>
              </a:rPr>
              <a:t>personal</a:t>
            </a:r>
            <a:r>
              <a:rPr dirty="0" sz="2900" spc="-18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20">
                <a:solidFill>
                  <a:srgbClr val="4A9D74"/>
                </a:solidFill>
                <a:latin typeface="Verdana"/>
                <a:cs typeface="Verdana"/>
              </a:rPr>
              <a:t>que</a:t>
            </a:r>
            <a:r>
              <a:rPr dirty="0" sz="2900" spc="-18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110">
                <a:solidFill>
                  <a:srgbClr val="4A9D74"/>
                </a:solidFill>
                <a:latin typeface="Verdana"/>
                <a:cs typeface="Verdana"/>
              </a:rPr>
              <a:t>informa</a:t>
            </a:r>
            <a:r>
              <a:rPr dirty="0" sz="2900" spc="-18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25">
                <a:solidFill>
                  <a:srgbClr val="4A9D74"/>
                </a:solidFill>
                <a:latin typeface="Verdana"/>
                <a:cs typeface="Verdana"/>
              </a:rPr>
              <a:t>las </a:t>
            </a:r>
            <a:r>
              <a:rPr dirty="0" sz="2900">
                <a:solidFill>
                  <a:srgbClr val="4A9D74"/>
                </a:solidFill>
                <a:latin typeface="Verdana"/>
                <a:cs typeface="Verdana"/>
              </a:rPr>
              <a:t>citas</a:t>
            </a:r>
            <a:r>
              <a:rPr dirty="0" sz="2900" spc="-20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10">
                <a:solidFill>
                  <a:srgbClr val="4A9D74"/>
                </a:solidFill>
                <a:latin typeface="Verdana"/>
                <a:cs typeface="Verdana"/>
              </a:rPr>
              <a:t>disponibles</a:t>
            </a:r>
            <a:r>
              <a:rPr dirty="0" sz="2900" spc="-20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90">
                <a:solidFill>
                  <a:srgbClr val="4A9D74"/>
                </a:solidFill>
                <a:latin typeface="Verdana"/>
                <a:cs typeface="Verdana"/>
              </a:rPr>
              <a:t>para</a:t>
            </a:r>
            <a:r>
              <a:rPr dirty="0" sz="2900" spc="-20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80">
                <a:solidFill>
                  <a:srgbClr val="4A9D74"/>
                </a:solidFill>
                <a:latin typeface="Verdana"/>
                <a:cs typeface="Verdana"/>
              </a:rPr>
              <a:t>ese</a:t>
            </a:r>
            <a:r>
              <a:rPr dirty="0" sz="2900" spc="-20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25">
                <a:solidFill>
                  <a:srgbClr val="4A9D74"/>
                </a:solidFill>
                <a:latin typeface="Verdana"/>
                <a:cs typeface="Verdana"/>
              </a:rPr>
              <a:t>día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2015043" y="6914939"/>
            <a:ext cx="5281930" cy="2597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100"/>
              </a:spcBef>
            </a:pPr>
            <a:r>
              <a:rPr dirty="0" sz="2900" spc="-130">
                <a:solidFill>
                  <a:srgbClr val="4A9D74"/>
                </a:solidFill>
                <a:latin typeface="Verdana"/>
                <a:cs typeface="Verdana"/>
              </a:rPr>
              <a:t>En</a:t>
            </a:r>
            <a:r>
              <a:rPr dirty="0" sz="2900" spc="-17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80">
                <a:solidFill>
                  <a:srgbClr val="4A9D74"/>
                </a:solidFill>
                <a:latin typeface="Verdana"/>
                <a:cs typeface="Verdana"/>
              </a:rPr>
              <a:t>caso</a:t>
            </a:r>
            <a:r>
              <a:rPr dirty="0" sz="2900" spc="-17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4A9D74"/>
                </a:solidFill>
                <a:latin typeface="Verdana"/>
                <a:cs typeface="Verdana"/>
              </a:rPr>
              <a:t>de</a:t>
            </a:r>
            <a:r>
              <a:rPr dirty="0" sz="2900" spc="-17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20">
                <a:solidFill>
                  <a:srgbClr val="4A9D74"/>
                </a:solidFill>
                <a:latin typeface="Verdana"/>
                <a:cs typeface="Verdana"/>
              </a:rPr>
              <a:t>que</a:t>
            </a:r>
            <a:r>
              <a:rPr dirty="0" sz="2900" spc="-17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4A9D74"/>
                </a:solidFill>
                <a:latin typeface="Verdana"/>
                <a:cs typeface="Verdana"/>
              </a:rPr>
              <a:t>el</a:t>
            </a:r>
            <a:r>
              <a:rPr dirty="0" sz="2900" spc="-17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10">
                <a:solidFill>
                  <a:srgbClr val="4A9D74"/>
                </a:solidFill>
                <a:latin typeface="Verdana"/>
                <a:cs typeface="Verdana"/>
              </a:rPr>
              <a:t>paciente </a:t>
            </a:r>
            <a:r>
              <a:rPr dirty="0" sz="2900" spc="-120">
                <a:solidFill>
                  <a:srgbClr val="4A9D74"/>
                </a:solidFill>
                <a:latin typeface="Verdana"/>
                <a:cs typeface="Verdana"/>
              </a:rPr>
              <a:t>haya</a:t>
            </a:r>
            <a:r>
              <a:rPr dirty="0" sz="2900" spc="-19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10">
                <a:solidFill>
                  <a:srgbClr val="4A9D74"/>
                </a:solidFill>
                <a:latin typeface="Verdana"/>
                <a:cs typeface="Verdana"/>
              </a:rPr>
              <a:t>alcanzado</a:t>
            </a:r>
            <a:r>
              <a:rPr dirty="0" sz="2900" spc="-19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80">
                <a:solidFill>
                  <a:srgbClr val="4A9D74"/>
                </a:solidFill>
                <a:latin typeface="Verdana"/>
                <a:cs typeface="Verdana"/>
              </a:rPr>
              <a:t>cita,</a:t>
            </a:r>
            <a:r>
              <a:rPr dirty="0" sz="2900" spc="-19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50">
                <a:solidFill>
                  <a:srgbClr val="4A9D74"/>
                </a:solidFill>
                <a:latin typeface="Verdana"/>
                <a:cs typeface="Verdana"/>
              </a:rPr>
              <a:t>entregar </a:t>
            </a:r>
            <a:r>
              <a:rPr dirty="0" sz="2900" spc="-35">
                <a:solidFill>
                  <a:srgbClr val="4A9D74"/>
                </a:solidFill>
                <a:latin typeface="Verdana"/>
                <a:cs typeface="Verdana"/>
              </a:rPr>
              <a:t>su</a:t>
            </a:r>
            <a:r>
              <a:rPr dirty="0" sz="2900" spc="-21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40">
                <a:solidFill>
                  <a:srgbClr val="4A9D74"/>
                </a:solidFill>
                <a:latin typeface="Verdana"/>
                <a:cs typeface="Verdana"/>
              </a:rPr>
              <a:t>carnet</a:t>
            </a:r>
            <a:r>
              <a:rPr dirty="0" sz="2900" spc="-21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90">
                <a:solidFill>
                  <a:srgbClr val="4A9D74"/>
                </a:solidFill>
                <a:latin typeface="Verdana"/>
                <a:cs typeface="Verdana"/>
              </a:rPr>
              <a:t>para</a:t>
            </a:r>
            <a:r>
              <a:rPr dirty="0" sz="2900" spc="-204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4A9D74"/>
                </a:solidFill>
                <a:latin typeface="Verdana"/>
                <a:cs typeface="Verdana"/>
              </a:rPr>
              <a:t>ser</a:t>
            </a:r>
            <a:r>
              <a:rPr dirty="0" sz="2900" spc="-21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10">
                <a:solidFill>
                  <a:srgbClr val="4A9D74"/>
                </a:solidFill>
                <a:latin typeface="Verdana"/>
                <a:cs typeface="Verdana"/>
              </a:rPr>
              <a:t>agendado, </a:t>
            </a:r>
            <a:r>
              <a:rPr dirty="0" sz="2900">
                <a:solidFill>
                  <a:srgbClr val="4A9D74"/>
                </a:solidFill>
                <a:latin typeface="Verdana"/>
                <a:cs typeface="Verdana"/>
              </a:rPr>
              <a:t>de</a:t>
            </a:r>
            <a:r>
              <a:rPr dirty="0" sz="2900" spc="-16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4A9D74"/>
                </a:solidFill>
                <a:latin typeface="Verdana"/>
                <a:cs typeface="Verdana"/>
              </a:rPr>
              <a:t>lo</a:t>
            </a:r>
            <a:r>
              <a:rPr dirty="0" sz="2900" spc="-15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80">
                <a:solidFill>
                  <a:srgbClr val="4A9D74"/>
                </a:solidFill>
                <a:latin typeface="Verdana"/>
                <a:cs typeface="Verdana"/>
              </a:rPr>
              <a:t>contrario,</a:t>
            </a:r>
            <a:r>
              <a:rPr dirty="0" sz="2900" spc="-15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65">
                <a:solidFill>
                  <a:srgbClr val="4A9D74"/>
                </a:solidFill>
                <a:latin typeface="Verdana"/>
                <a:cs typeface="Verdana"/>
              </a:rPr>
              <a:t>repetir</a:t>
            </a:r>
            <a:r>
              <a:rPr dirty="0" sz="2900" spc="-15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25">
                <a:solidFill>
                  <a:srgbClr val="4A9D74"/>
                </a:solidFill>
                <a:latin typeface="Verdana"/>
                <a:cs typeface="Verdana"/>
              </a:rPr>
              <a:t>el </a:t>
            </a:r>
            <a:r>
              <a:rPr dirty="0" sz="2900" spc="50">
                <a:solidFill>
                  <a:srgbClr val="4A9D74"/>
                </a:solidFill>
                <a:latin typeface="Verdana"/>
                <a:cs typeface="Verdana"/>
              </a:rPr>
              <a:t>proceso</a:t>
            </a:r>
            <a:r>
              <a:rPr dirty="0" sz="2900" spc="-20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30">
                <a:solidFill>
                  <a:srgbClr val="4A9D74"/>
                </a:solidFill>
                <a:latin typeface="Verdana"/>
                <a:cs typeface="Verdana"/>
              </a:rPr>
              <a:t>al</a:t>
            </a:r>
            <a:r>
              <a:rPr dirty="0" sz="2900" spc="-19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75">
                <a:solidFill>
                  <a:srgbClr val="4A9D74"/>
                </a:solidFill>
                <a:latin typeface="Verdana"/>
                <a:cs typeface="Verdana"/>
              </a:rPr>
              <a:t>día</a:t>
            </a:r>
            <a:r>
              <a:rPr dirty="0" sz="2900" spc="-20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10">
                <a:solidFill>
                  <a:srgbClr val="4A9D74"/>
                </a:solidFill>
                <a:latin typeface="Verdana"/>
                <a:cs typeface="Verdana"/>
              </a:rPr>
              <a:t>siguiente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2143" y="487027"/>
            <a:ext cx="14704060" cy="2772410"/>
          </a:xfrm>
          <a:prstGeom prst="rect"/>
        </p:spPr>
        <p:txBody>
          <a:bodyPr wrap="square" lIns="0" tIns="113030" rIns="0" bIns="0" rtlCol="0" vert="horz">
            <a:spAutoFit/>
          </a:bodyPr>
          <a:lstStyle/>
          <a:p>
            <a:pPr algn="ctr" marL="12700" marR="5080" indent="-635">
              <a:lnSpc>
                <a:spcPts val="6980"/>
              </a:lnSpc>
              <a:spcBef>
                <a:spcPts val="890"/>
              </a:spcBef>
            </a:pPr>
            <a:r>
              <a:rPr dirty="0" sz="6400" spc="-315"/>
              <a:t>Proceso</a:t>
            </a:r>
            <a:r>
              <a:rPr dirty="0" sz="6400" spc="-595"/>
              <a:t> </a:t>
            </a:r>
            <a:r>
              <a:rPr dirty="0" sz="6400" spc="-585"/>
              <a:t>para</a:t>
            </a:r>
            <a:r>
              <a:rPr dirty="0" sz="6400" spc="-595"/>
              <a:t> </a:t>
            </a:r>
            <a:r>
              <a:rPr dirty="0" sz="6400" spc="-540"/>
              <a:t>agendar</a:t>
            </a:r>
            <a:r>
              <a:rPr dirty="0" sz="6400" spc="-595"/>
              <a:t> </a:t>
            </a:r>
            <a:r>
              <a:rPr dirty="0" sz="6400" spc="-690"/>
              <a:t>una</a:t>
            </a:r>
            <a:r>
              <a:rPr dirty="0" sz="6400" spc="-590"/>
              <a:t> </a:t>
            </a:r>
            <a:r>
              <a:rPr dirty="0" sz="6400" spc="-385"/>
              <a:t>cita</a:t>
            </a:r>
            <a:r>
              <a:rPr dirty="0" sz="6400" spc="-595"/>
              <a:t> </a:t>
            </a:r>
            <a:r>
              <a:rPr dirty="0" sz="6400" spc="-340"/>
              <a:t>con </a:t>
            </a:r>
            <a:r>
              <a:rPr dirty="0" sz="6400" spc="-740"/>
              <a:t>un</a:t>
            </a:r>
            <a:r>
              <a:rPr dirty="0" sz="6400" spc="-595"/>
              <a:t> </a:t>
            </a:r>
            <a:r>
              <a:rPr dirty="0" sz="6400" spc="-425"/>
              <a:t>médico</a:t>
            </a:r>
            <a:r>
              <a:rPr dirty="0" sz="6400" spc="-590"/>
              <a:t> </a:t>
            </a:r>
            <a:r>
              <a:rPr dirty="0" sz="6400" spc="-365"/>
              <a:t>especialista</a:t>
            </a:r>
            <a:r>
              <a:rPr dirty="0" sz="6400" spc="-595"/>
              <a:t> </a:t>
            </a:r>
            <a:r>
              <a:rPr dirty="0" sz="6400" spc="-484"/>
              <a:t>en</a:t>
            </a:r>
            <a:r>
              <a:rPr dirty="0" sz="6400" spc="-590"/>
              <a:t> </a:t>
            </a:r>
            <a:r>
              <a:rPr dirty="0" sz="6400" spc="-25"/>
              <a:t>el </a:t>
            </a:r>
            <a:r>
              <a:rPr dirty="0" sz="6400" spc="-665"/>
              <a:t>Instituto</a:t>
            </a:r>
            <a:r>
              <a:rPr dirty="0" sz="6400" spc="-595"/>
              <a:t> </a:t>
            </a:r>
            <a:r>
              <a:rPr dirty="0" sz="6400" spc="-405"/>
              <a:t>Mexicano</a:t>
            </a:r>
            <a:r>
              <a:rPr dirty="0" sz="6400" spc="-590"/>
              <a:t> </a:t>
            </a:r>
            <a:r>
              <a:rPr dirty="0" sz="6400" spc="-325"/>
              <a:t>del</a:t>
            </a:r>
            <a:r>
              <a:rPr dirty="0" sz="6400" spc="-595"/>
              <a:t> </a:t>
            </a:r>
            <a:r>
              <a:rPr dirty="0" sz="6400" spc="-440"/>
              <a:t>Seguro</a:t>
            </a:r>
            <a:r>
              <a:rPr dirty="0" sz="6400" spc="-590"/>
              <a:t> </a:t>
            </a:r>
            <a:r>
              <a:rPr dirty="0" sz="6400" spc="-320"/>
              <a:t>Social</a:t>
            </a:r>
            <a:endParaRPr sz="6400"/>
          </a:p>
        </p:txBody>
      </p:sp>
      <p:sp>
        <p:nvSpPr>
          <p:cNvPr id="3" name="object 3" descr=""/>
          <p:cNvSpPr/>
          <p:nvPr/>
        </p:nvSpPr>
        <p:spPr>
          <a:xfrm>
            <a:off x="1551340" y="4134428"/>
            <a:ext cx="1729739" cy="1729739"/>
          </a:xfrm>
          <a:custGeom>
            <a:avLst/>
            <a:gdLst/>
            <a:ahLst/>
            <a:cxnLst/>
            <a:rect l="l" t="t" r="r" b="b"/>
            <a:pathLst>
              <a:path w="1729739" h="1729739">
                <a:moveTo>
                  <a:pt x="864644" y="1729313"/>
                </a:moveTo>
                <a:lnTo>
                  <a:pt x="817203" y="1728033"/>
                </a:lnTo>
                <a:lnTo>
                  <a:pt x="770430" y="1724239"/>
                </a:lnTo>
                <a:lnTo>
                  <a:pt x="724392" y="1717996"/>
                </a:lnTo>
                <a:lnTo>
                  <a:pt x="679155" y="1709371"/>
                </a:lnTo>
                <a:lnTo>
                  <a:pt x="634784" y="1698428"/>
                </a:lnTo>
                <a:lnTo>
                  <a:pt x="591346" y="1685234"/>
                </a:lnTo>
                <a:lnTo>
                  <a:pt x="548906" y="1669855"/>
                </a:lnTo>
                <a:lnTo>
                  <a:pt x="507530" y="1652357"/>
                </a:lnTo>
                <a:lnTo>
                  <a:pt x="467285" y="1632806"/>
                </a:lnTo>
                <a:lnTo>
                  <a:pt x="428235" y="1611267"/>
                </a:lnTo>
                <a:lnTo>
                  <a:pt x="390448" y="1587807"/>
                </a:lnTo>
                <a:lnTo>
                  <a:pt x="353989" y="1562491"/>
                </a:lnTo>
                <a:lnTo>
                  <a:pt x="318924" y="1535386"/>
                </a:lnTo>
                <a:lnTo>
                  <a:pt x="285319" y="1506556"/>
                </a:lnTo>
                <a:lnTo>
                  <a:pt x="253240" y="1476070"/>
                </a:lnTo>
                <a:lnTo>
                  <a:pt x="222752" y="1443991"/>
                </a:lnTo>
                <a:lnTo>
                  <a:pt x="193922" y="1410386"/>
                </a:lnTo>
                <a:lnTo>
                  <a:pt x="166816" y="1375321"/>
                </a:lnTo>
                <a:lnTo>
                  <a:pt x="141499" y="1338862"/>
                </a:lnTo>
                <a:lnTo>
                  <a:pt x="118038" y="1301075"/>
                </a:lnTo>
                <a:lnTo>
                  <a:pt x="96499" y="1262026"/>
                </a:lnTo>
                <a:lnTo>
                  <a:pt x="76947" y="1221780"/>
                </a:lnTo>
                <a:lnTo>
                  <a:pt x="59448" y="1180404"/>
                </a:lnTo>
                <a:lnTo>
                  <a:pt x="44068" y="1137964"/>
                </a:lnTo>
                <a:lnTo>
                  <a:pt x="30874" y="1094524"/>
                </a:lnTo>
                <a:lnTo>
                  <a:pt x="19930" y="1050152"/>
                </a:lnTo>
                <a:lnTo>
                  <a:pt x="11304" y="1004914"/>
                </a:lnTo>
                <a:lnTo>
                  <a:pt x="5061" y="958874"/>
                </a:lnTo>
                <a:lnTo>
                  <a:pt x="1267" y="912100"/>
                </a:lnTo>
                <a:lnTo>
                  <a:pt x="0" y="865108"/>
                </a:lnTo>
                <a:lnTo>
                  <a:pt x="0" y="864204"/>
                </a:lnTo>
                <a:lnTo>
                  <a:pt x="1267" y="817215"/>
                </a:lnTo>
                <a:lnTo>
                  <a:pt x="5061" y="770443"/>
                </a:lnTo>
                <a:lnTo>
                  <a:pt x="11304" y="724406"/>
                </a:lnTo>
                <a:lnTo>
                  <a:pt x="19930" y="679169"/>
                </a:lnTo>
                <a:lnTo>
                  <a:pt x="30874" y="634798"/>
                </a:lnTo>
                <a:lnTo>
                  <a:pt x="44068" y="591360"/>
                </a:lnTo>
                <a:lnTo>
                  <a:pt x="59448" y="548920"/>
                </a:lnTo>
                <a:lnTo>
                  <a:pt x="76947" y="507545"/>
                </a:lnTo>
                <a:lnTo>
                  <a:pt x="96499" y="467299"/>
                </a:lnTo>
                <a:lnTo>
                  <a:pt x="118038" y="428250"/>
                </a:lnTo>
                <a:lnTo>
                  <a:pt x="141499" y="390463"/>
                </a:lnTo>
                <a:lnTo>
                  <a:pt x="166816" y="354004"/>
                </a:lnTo>
                <a:lnTo>
                  <a:pt x="193922" y="318939"/>
                </a:lnTo>
                <a:lnTo>
                  <a:pt x="222752" y="285333"/>
                </a:lnTo>
                <a:lnTo>
                  <a:pt x="253240" y="253254"/>
                </a:lnTo>
                <a:lnTo>
                  <a:pt x="285319" y="222766"/>
                </a:lnTo>
                <a:lnTo>
                  <a:pt x="318924" y="193936"/>
                </a:lnTo>
                <a:lnTo>
                  <a:pt x="353989" y="166830"/>
                </a:lnTo>
                <a:lnTo>
                  <a:pt x="390448" y="141513"/>
                </a:lnTo>
                <a:lnTo>
                  <a:pt x="428235" y="118052"/>
                </a:lnTo>
                <a:lnTo>
                  <a:pt x="467285" y="96512"/>
                </a:lnTo>
                <a:lnTo>
                  <a:pt x="507530" y="76960"/>
                </a:lnTo>
                <a:lnTo>
                  <a:pt x="548906" y="59461"/>
                </a:lnTo>
                <a:lnTo>
                  <a:pt x="591346" y="44081"/>
                </a:lnTo>
                <a:lnTo>
                  <a:pt x="634784" y="30886"/>
                </a:lnTo>
                <a:lnTo>
                  <a:pt x="679155" y="19943"/>
                </a:lnTo>
                <a:lnTo>
                  <a:pt x="724392" y="11316"/>
                </a:lnTo>
                <a:lnTo>
                  <a:pt x="770430" y="5073"/>
                </a:lnTo>
                <a:lnTo>
                  <a:pt x="817203" y="1279"/>
                </a:lnTo>
                <a:lnTo>
                  <a:pt x="864641" y="0"/>
                </a:lnTo>
                <a:lnTo>
                  <a:pt x="912085" y="1279"/>
                </a:lnTo>
                <a:lnTo>
                  <a:pt x="958858" y="5073"/>
                </a:lnTo>
                <a:lnTo>
                  <a:pt x="1004896" y="11316"/>
                </a:lnTo>
                <a:lnTo>
                  <a:pt x="1050134" y="19943"/>
                </a:lnTo>
                <a:lnTo>
                  <a:pt x="1094505" y="30886"/>
                </a:lnTo>
                <a:lnTo>
                  <a:pt x="1137943" y="44081"/>
                </a:lnTo>
                <a:lnTo>
                  <a:pt x="1180384" y="59461"/>
                </a:lnTo>
                <a:lnTo>
                  <a:pt x="1221760" y="76960"/>
                </a:lnTo>
                <a:lnTo>
                  <a:pt x="1262006" y="96512"/>
                </a:lnTo>
                <a:lnTo>
                  <a:pt x="1301056" y="118052"/>
                </a:lnTo>
                <a:lnTo>
                  <a:pt x="1338843" y="141513"/>
                </a:lnTo>
                <a:lnTo>
                  <a:pt x="1375303" y="166830"/>
                </a:lnTo>
                <a:lnTo>
                  <a:pt x="1410369" y="193936"/>
                </a:lnTo>
                <a:lnTo>
                  <a:pt x="1443974" y="222766"/>
                </a:lnTo>
                <a:lnTo>
                  <a:pt x="1476054" y="253254"/>
                </a:lnTo>
                <a:lnTo>
                  <a:pt x="1506543" y="285333"/>
                </a:lnTo>
                <a:lnTo>
                  <a:pt x="1535373" y="318939"/>
                </a:lnTo>
                <a:lnTo>
                  <a:pt x="1562480" y="354004"/>
                </a:lnTo>
                <a:lnTo>
                  <a:pt x="1587797" y="390463"/>
                </a:lnTo>
                <a:lnTo>
                  <a:pt x="1611259" y="428250"/>
                </a:lnTo>
                <a:lnTo>
                  <a:pt x="1632799" y="467299"/>
                </a:lnTo>
                <a:lnTo>
                  <a:pt x="1652351" y="507545"/>
                </a:lnTo>
                <a:lnTo>
                  <a:pt x="1669851" y="548920"/>
                </a:lnTo>
                <a:lnTo>
                  <a:pt x="1685231" y="591360"/>
                </a:lnTo>
                <a:lnTo>
                  <a:pt x="1698425" y="634798"/>
                </a:lnTo>
                <a:lnTo>
                  <a:pt x="1709369" y="679169"/>
                </a:lnTo>
                <a:lnTo>
                  <a:pt x="1717996" y="724406"/>
                </a:lnTo>
                <a:lnTo>
                  <a:pt x="1724239" y="770443"/>
                </a:lnTo>
                <a:lnTo>
                  <a:pt x="1728033" y="817215"/>
                </a:lnTo>
                <a:lnTo>
                  <a:pt x="1729301" y="864204"/>
                </a:lnTo>
                <a:lnTo>
                  <a:pt x="1729301" y="865108"/>
                </a:lnTo>
                <a:lnTo>
                  <a:pt x="1728033" y="912100"/>
                </a:lnTo>
                <a:lnTo>
                  <a:pt x="1724239" y="958874"/>
                </a:lnTo>
                <a:lnTo>
                  <a:pt x="1717996" y="1004914"/>
                </a:lnTo>
                <a:lnTo>
                  <a:pt x="1709369" y="1050152"/>
                </a:lnTo>
                <a:lnTo>
                  <a:pt x="1698425" y="1094524"/>
                </a:lnTo>
                <a:lnTo>
                  <a:pt x="1685231" y="1137964"/>
                </a:lnTo>
                <a:lnTo>
                  <a:pt x="1669851" y="1180404"/>
                </a:lnTo>
                <a:lnTo>
                  <a:pt x="1652351" y="1221780"/>
                </a:lnTo>
                <a:lnTo>
                  <a:pt x="1632799" y="1262026"/>
                </a:lnTo>
                <a:lnTo>
                  <a:pt x="1611259" y="1301075"/>
                </a:lnTo>
                <a:lnTo>
                  <a:pt x="1587797" y="1338862"/>
                </a:lnTo>
                <a:lnTo>
                  <a:pt x="1562480" y="1375321"/>
                </a:lnTo>
                <a:lnTo>
                  <a:pt x="1535373" y="1410386"/>
                </a:lnTo>
                <a:lnTo>
                  <a:pt x="1506543" y="1443991"/>
                </a:lnTo>
                <a:lnTo>
                  <a:pt x="1476054" y="1476070"/>
                </a:lnTo>
                <a:lnTo>
                  <a:pt x="1443974" y="1506556"/>
                </a:lnTo>
                <a:lnTo>
                  <a:pt x="1410369" y="1535386"/>
                </a:lnTo>
                <a:lnTo>
                  <a:pt x="1375303" y="1562491"/>
                </a:lnTo>
                <a:lnTo>
                  <a:pt x="1338843" y="1587807"/>
                </a:lnTo>
                <a:lnTo>
                  <a:pt x="1301056" y="1611267"/>
                </a:lnTo>
                <a:lnTo>
                  <a:pt x="1262006" y="1632806"/>
                </a:lnTo>
                <a:lnTo>
                  <a:pt x="1221760" y="1652357"/>
                </a:lnTo>
                <a:lnTo>
                  <a:pt x="1180384" y="1669855"/>
                </a:lnTo>
                <a:lnTo>
                  <a:pt x="1137943" y="1685234"/>
                </a:lnTo>
                <a:lnTo>
                  <a:pt x="1094505" y="1698428"/>
                </a:lnTo>
                <a:lnTo>
                  <a:pt x="1050134" y="1709371"/>
                </a:lnTo>
                <a:lnTo>
                  <a:pt x="1004896" y="1717996"/>
                </a:lnTo>
                <a:lnTo>
                  <a:pt x="958858" y="1724239"/>
                </a:lnTo>
                <a:lnTo>
                  <a:pt x="912085" y="1728033"/>
                </a:lnTo>
                <a:lnTo>
                  <a:pt x="864644" y="1729313"/>
                </a:lnTo>
                <a:close/>
              </a:path>
            </a:pathLst>
          </a:custGeom>
          <a:solidFill>
            <a:srgbClr val="4A9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048897" y="4210634"/>
            <a:ext cx="586105" cy="15157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750" spc="-2620" b="1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975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551340" y="7528986"/>
            <a:ext cx="1729739" cy="1729739"/>
          </a:xfrm>
          <a:custGeom>
            <a:avLst/>
            <a:gdLst/>
            <a:ahLst/>
            <a:cxnLst/>
            <a:rect l="l" t="t" r="r" b="b"/>
            <a:pathLst>
              <a:path w="1729739" h="1729740">
                <a:moveTo>
                  <a:pt x="864644" y="1729313"/>
                </a:moveTo>
                <a:lnTo>
                  <a:pt x="817203" y="1728033"/>
                </a:lnTo>
                <a:lnTo>
                  <a:pt x="770430" y="1724239"/>
                </a:lnTo>
                <a:lnTo>
                  <a:pt x="724392" y="1717996"/>
                </a:lnTo>
                <a:lnTo>
                  <a:pt x="679155" y="1709369"/>
                </a:lnTo>
                <a:lnTo>
                  <a:pt x="634784" y="1698426"/>
                </a:lnTo>
                <a:lnTo>
                  <a:pt x="591346" y="1685231"/>
                </a:lnTo>
                <a:lnTo>
                  <a:pt x="548906" y="1669851"/>
                </a:lnTo>
                <a:lnTo>
                  <a:pt x="507530" y="1652352"/>
                </a:lnTo>
                <a:lnTo>
                  <a:pt x="467285" y="1632800"/>
                </a:lnTo>
                <a:lnTo>
                  <a:pt x="428235" y="1611260"/>
                </a:lnTo>
                <a:lnTo>
                  <a:pt x="390448" y="1587799"/>
                </a:lnTo>
                <a:lnTo>
                  <a:pt x="353989" y="1562482"/>
                </a:lnTo>
                <a:lnTo>
                  <a:pt x="318924" y="1535376"/>
                </a:lnTo>
                <a:lnTo>
                  <a:pt x="285319" y="1506546"/>
                </a:lnTo>
                <a:lnTo>
                  <a:pt x="253240" y="1476058"/>
                </a:lnTo>
                <a:lnTo>
                  <a:pt x="222752" y="1443979"/>
                </a:lnTo>
                <a:lnTo>
                  <a:pt x="193922" y="1410373"/>
                </a:lnTo>
                <a:lnTo>
                  <a:pt x="166816" y="1375308"/>
                </a:lnTo>
                <a:lnTo>
                  <a:pt x="141499" y="1338849"/>
                </a:lnTo>
                <a:lnTo>
                  <a:pt x="118038" y="1301062"/>
                </a:lnTo>
                <a:lnTo>
                  <a:pt x="96499" y="1262013"/>
                </a:lnTo>
                <a:lnTo>
                  <a:pt x="76947" y="1221767"/>
                </a:lnTo>
                <a:lnTo>
                  <a:pt x="59448" y="1180392"/>
                </a:lnTo>
                <a:lnTo>
                  <a:pt x="44068" y="1137952"/>
                </a:lnTo>
                <a:lnTo>
                  <a:pt x="30874" y="1094514"/>
                </a:lnTo>
                <a:lnTo>
                  <a:pt x="19930" y="1050143"/>
                </a:lnTo>
                <a:lnTo>
                  <a:pt x="11304" y="1004906"/>
                </a:lnTo>
                <a:lnTo>
                  <a:pt x="5061" y="958869"/>
                </a:lnTo>
                <a:lnTo>
                  <a:pt x="1267" y="912097"/>
                </a:lnTo>
                <a:lnTo>
                  <a:pt x="0" y="865108"/>
                </a:lnTo>
                <a:lnTo>
                  <a:pt x="0" y="864204"/>
                </a:lnTo>
                <a:lnTo>
                  <a:pt x="1267" y="817215"/>
                </a:lnTo>
                <a:lnTo>
                  <a:pt x="5061" y="770443"/>
                </a:lnTo>
                <a:lnTo>
                  <a:pt x="11304" y="724406"/>
                </a:lnTo>
                <a:lnTo>
                  <a:pt x="19930" y="679169"/>
                </a:lnTo>
                <a:lnTo>
                  <a:pt x="30874" y="634798"/>
                </a:lnTo>
                <a:lnTo>
                  <a:pt x="44068" y="591360"/>
                </a:lnTo>
                <a:lnTo>
                  <a:pt x="59448" y="548920"/>
                </a:lnTo>
                <a:lnTo>
                  <a:pt x="76947" y="507545"/>
                </a:lnTo>
                <a:lnTo>
                  <a:pt x="96499" y="467299"/>
                </a:lnTo>
                <a:lnTo>
                  <a:pt x="118038" y="428250"/>
                </a:lnTo>
                <a:lnTo>
                  <a:pt x="141499" y="390463"/>
                </a:lnTo>
                <a:lnTo>
                  <a:pt x="166816" y="354004"/>
                </a:lnTo>
                <a:lnTo>
                  <a:pt x="193922" y="318939"/>
                </a:lnTo>
                <a:lnTo>
                  <a:pt x="222752" y="285333"/>
                </a:lnTo>
                <a:lnTo>
                  <a:pt x="253240" y="253254"/>
                </a:lnTo>
                <a:lnTo>
                  <a:pt x="285319" y="222766"/>
                </a:lnTo>
                <a:lnTo>
                  <a:pt x="318924" y="193936"/>
                </a:lnTo>
                <a:lnTo>
                  <a:pt x="353989" y="166830"/>
                </a:lnTo>
                <a:lnTo>
                  <a:pt x="390448" y="141513"/>
                </a:lnTo>
                <a:lnTo>
                  <a:pt x="428235" y="118052"/>
                </a:lnTo>
                <a:lnTo>
                  <a:pt x="467285" y="96512"/>
                </a:lnTo>
                <a:lnTo>
                  <a:pt x="507530" y="76960"/>
                </a:lnTo>
                <a:lnTo>
                  <a:pt x="548906" y="59461"/>
                </a:lnTo>
                <a:lnTo>
                  <a:pt x="591346" y="44081"/>
                </a:lnTo>
                <a:lnTo>
                  <a:pt x="634784" y="30886"/>
                </a:lnTo>
                <a:lnTo>
                  <a:pt x="679155" y="19943"/>
                </a:lnTo>
                <a:lnTo>
                  <a:pt x="724392" y="11316"/>
                </a:lnTo>
                <a:lnTo>
                  <a:pt x="770430" y="5073"/>
                </a:lnTo>
                <a:lnTo>
                  <a:pt x="817203" y="1279"/>
                </a:lnTo>
                <a:lnTo>
                  <a:pt x="864638" y="0"/>
                </a:lnTo>
                <a:lnTo>
                  <a:pt x="912085" y="1279"/>
                </a:lnTo>
                <a:lnTo>
                  <a:pt x="958858" y="5073"/>
                </a:lnTo>
                <a:lnTo>
                  <a:pt x="1004896" y="11316"/>
                </a:lnTo>
                <a:lnTo>
                  <a:pt x="1050134" y="19943"/>
                </a:lnTo>
                <a:lnTo>
                  <a:pt x="1094505" y="30886"/>
                </a:lnTo>
                <a:lnTo>
                  <a:pt x="1137943" y="44081"/>
                </a:lnTo>
                <a:lnTo>
                  <a:pt x="1180384" y="59461"/>
                </a:lnTo>
                <a:lnTo>
                  <a:pt x="1221760" y="76960"/>
                </a:lnTo>
                <a:lnTo>
                  <a:pt x="1262006" y="96512"/>
                </a:lnTo>
                <a:lnTo>
                  <a:pt x="1301056" y="118052"/>
                </a:lnTo>
                <a:lnTo>
                  <a:pt x="1338843" y="141513"/>
                </a:lnTo>
                <a:lnTo>
                  <a:pt x="1375303" y="166830"/>
                </a:lnTo>
                <a:lnTo>
                  <a:pt x="1410369" y="193936"/>
                </a:lnTo>
                <a:lnTo>
                  <a:pt x="1443974" y="222766"/>
                </a:lnTo>
                <a:lnTo>
                  <a:pt x="1476054" y="253254"/>
                </a:lnTo>
                <a:lnTo>
                  <a:pt x="1506543" y="285333"/>
                </a:lnTo>
                <a:lnTo>
                  <a:pt x="1535373" y="318939"/>
                </a:lnTo>
                <a:lnTo>
                  <a:pt x="1562480" y="354004"/>
                </a:lnTo>
                <a:lnTo>
                  <a:pt x="1587797" y="390463"/>
                </a:lnTo>
                <a:lnTo>
                  <a:pt x="1611259" y="428250"/>
                </a:lnTo>
                <a:lnTo>
                  <a:pt x="1632799" y="467299"/>
                </a:lnTo>
                <a:lnTo>
                  <a:pt x="1652351" y="507545"/>
                </a:lnTo>
                <a:lnTo>
                  <a:pt x="1669851" y="548920"/>
                </a:lnTo>
                <a:lnTo>
                  <a:pt x="1685231" y="591360"/>
                </a:lnTo>
                <a:lnTo>
                  <a:pt x="1698425" y="634798"/>
                </a:lnTo>
                <a:lnTo>
                  <a:pt x="1709369" y="679169"/>
                </a:lnTo>
                <a:lnTo>
                  <a:pt x="1717996" y="724406"/>
                </a:lnTo>
                <a:lnTo>
                  <a:pt x="1724239" y="770443"/>
                </a:lnTo>
                <a:lnTo>
                  <a:pt x="1728033" y="817215"/>
                </a:lnTo>
                <a:lnTo>
                  <a:pt x="1729301" y="864204"/>
                </a:lnTo>
                <a:lnTo>
                  <a:pt x="1729301" y="865108"/>
                </a:lnTo>
                <a:lnTo>
                  <a:pt x="1728033" y="912097"/>
                </a:lnTo>
                <a:lnTo>
                  <a:pt x="1724239" y="958869"/>
                </a:lnTo>
                <a:lnTo>
                  <a:pt x="1717996" y="1004906"/>
                </a:lnTo>
                <a:lnTo>
                  <a:pt x="1709369" y="1050143"/>
                </a:lnTo>
                <a:lnTo>
                  <a:pt x="1698425" y="1094514"/>
                </a:lnTo>
                <a:lnTo>
                  <a:pt x="1685231" y="1137952"/>
                </a:lnTo>
                <a:lnTo>
                  <a:pt x="1669851" y="1180392"/>
                </a:lnTo>
                <a:lnTo>
                  <a:pt x="1652351" y="1221767"/>
                </a:lnTo>
                <a:lnTo>
                  <a:pt x="1632799" y="1262013"/>
                </a:lnTo>
                <a:lnTo>
                  <a:pt x="1611259" y="1301062"/>
                </a:lnTo>
                <a:lnTo>
                  <a:pt x="1587797" y="1338849"/>
                </a:lnTo>
                <a:lnTo>
                  <a:pt x="1562480" y="1375308"/>
                </a:lnTo>
                <a:lnTo>
                  <a:pt x="1535373" y="1410373"/>
                </a:lnTo>
                <a:lnTo>
                  <a:pt x="1506543" y="1443979"/>
                </a:lnTo>
                <a:lnTo>
                  <a:pt x="1476054" y="1476058"/>
                </a:lnTo>
                <a:lnTo>
                  <a:pt x="1443974" y="1506546"/>
                </a:lnTo>
                <a:lnTo>
                  <a:pt x="1410369" y="1535376"/>
                </a:lnTo>
                <a:lnTo>
                  <a:pt x="1375303" y="1562482"/>
                </a:lnTo>
                <a:lnTo>
                  <a:pt x="1338843" y="1587799"/>
                </a:lnTo>
                <a:lnTo>
                  <a:pt x="1301056" y="1611260"/>
                </a:lnTo>
                <a:lnTo>
                  <a:pt x="1262006" y="1632800"/>
                </a:lnTo>
                <a:lnTo>
                  <a:pt x="1221760" y="1652352"/>
                </a:lnTo>
                <a:lnTo>
                  <a:pt x="1180384" y="1669851"/>
                </a:lnTo>
                <a:lnTo>
                  <a:pt x="1137943" y="1685231"/>
                </a:lnTo>
                <a:lnTo>
                  <a:pt x="1094505" y="1698426"/>
                </a:lnTo>
                <a:lnTo>
                  <a:pt x="1050134" y="1709369"/>
                </a:lnTo>
                <a:lnTo>
                  <a:pt x="1004896" y="1717996"/>
                </a:lnTo>
                <a:lnTo>
                  <a:pt x="958858" y="1724239"/>
                </a:lnTo>
                <a:lnTo>
                  <a:pt x="912085" y="1728033"/>
                </a:lnTo>
                <a:lnTo>
                  <a:pt x="864644" y="1729313"/>
                </a:lnTo>
                <a:close/>
              </a:path>
            </a:pathLst>
          </a:custGeom>
          <a:solidFill>
            <a:srgbClr val="4A9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979396" y="7605192"/>
            <a:ext cx="830580" cy="15157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750" spc="-675" b="1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9750">
              <a:latin typeface="Verdana"/>
              <a:cs typeface="Verdan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9581235" y="5484876"/>
            <a:ext cx="1729739" cy="1729739"/>
          </a:xfrm>
          <a:custGeom>
            <a:avLst/>
            <a:gdLst/>
            <a:ahLst/>
            <a:cxnLst/>
            <a:rect l="l" t="t" r="r" b="b"/>
            <a:pathLst>
              <a:path w="1729740" h="1729740">
                <a:moveTo>
                  <a:pt x="864656" y="1729313"/>
                </a:moveTo>
                <a:lnTo>
                  <a:pt x="817215" y="1728033"/>
                </a:lnTo>
                <a:lnTo>
                  <a:pt x="770443" y="1724239"/>
                </a:lnTo>
                <a:lnTo>
                  <a:pt x="724406" y="1717996"/>
                </a:lnTo>
                <a:lnTo>
                  <a:pt x="679169" y="1709369"/>
                </a:lnTo>
                <a:lnTo>
                  <a:pt x="634798" y="1698426"/>
                </a:lnTo>
                <a:lnTo>
                  <a:pt x="591360" y="1685231"/>
                </a:lnTo>
                <a:lnTo>
                  <a:pt x="548920" y="1669851"/>
                </a:lnTo>
                <a:lnTo>
                  <a:pt x="507545" y="1652352"/>
                </a:lnTo>
                <a:lnTo>
                  <a:pt x="467299" y="1632800"/>
                </a:lnTo>
                <a:lnTo>
                  <a:pt x="428250" y="1611260"/>
                </a:lnTo>
                <a:lnTo>
                  <a:pt x="390463" y="1587799"/>
                </a:lnTo>
                <a:lnTo>
                  <a:pt x="354004" y="1562482"/>
                </a:lnTo>
                <a:lnTo>
                  <a:pt x="318939" y="1535376"/>
                </a:lnTo>
                <a:lnTo>
                  <a:pt x="285333" y="1506546"/>
                </a:lnTo>
                <a:lnTo>
                  <a:pt x="253254" y="1476058"/>
                </a:lnTo>
                <a:lnTo>
                  <a:pt x="222766" y="1443979"/>
                </a:lnTo>
                <a:lnTo>
                  <a:pt x="193936" y="1410373"/>
                </a:lnTo>
                <a:lnTo>
                  <a:pt x="166830" y="1375308"/>
                </a:lnTo>
                <a:lnTo>
                  <a:pt x="141513" y="1338849"/>
                </a:lnTo>
                <a:lnTo>
                  <a:pt x="118052" y="1301062"/>
                </a:lnTo>
                <a:lnTo>
                  <a:pt x="96512" y="1262013"/>
                </a:lnTo>
                <a:lnTo>
                  <a:pt x="76960" y="1221767"/>
                </a:lnTo>
                <a:lnTo>
                  <a:pt x="59460" y="1180392"/>
                </a:lnTo>
                <a:lnTo>
                  <a:pt x="44081" y="1137952"/>
                </a:lnTo>
                <a:lnTo>
                  <a:pt x="30886" y="1094514"/>
                </a:lnTo>
                <a:lnTo>
                  <a:pt x="19943" y="1050143"/>
                </a:lnTo>
                <a:lnTo>
                  <a:pt x="11316" y="1004906"/>
                </a:lnTo>
                <a:lnTo>
                  <a:pt x="5073" y="958869"/>
                </a:lnTo>
                <a:lnTo>
                  <a:pt x="1279" y="912097"/>
                </a:lnTo>
                <a:lnTo>
                  <a:pt x="0" y="864664"/>
                </a:lnTo>
                <a:lnTo>
                  <a:pt x="1279" y="817215"/>
                </a:lnTo>
                <a:lnTo>
                  <a:pt x="5073" y="770443"/>
                </a:lnTo>
                <a:lnTo>
                  <a:pt x="11316" y="724406"/>
                </a:lnTo>
                <a:lnTo>
                  <a:pt x="19943" y="679169"/>
                </a:lnTo>
                <a:lnTo>
                  <a:pt x="30886" y="634798"/>
                </a:lnTo>
                <a:lnTo>
                  <a:pt x="44081" y="591360"/>
                </a:lnTo>
                <a:lnTo>
                  <a:pt x="59460" y="548920"/>
                </a:lnTo>
                <a:lnTo>
                  <a:pt x="76960" y="507545"/>
                </a:lnTo>
                <a:lnTo>
                  <a:pt x="96512" y="467299"/>
                </a:lnTo>
                <a:lnTo>
                  <a:pt x="118052" y="428250"/>
                </a:lnTo>
                <a:lnTo>
                  <a:pt x="141513" y="390463"/>
                </a:lnTo>
                <a:lnTo>
                  <a:pt x="166830" y="354004"/>
                </a:lnTo>
                <a:lnTo>
                  <a:pt x="193936" y="318939"/>
                </a:lnTo>
                <a:lnTo>
                  <a:pt x="222766" y="285333"/>
                </a:lnTo>
                <a:lnTo>
                  <a:pt x="253254" y="253254"/>
                </a:lnTo>
                <a:lnTo>
                  <a:pt x="285333" y="222766"/>
                </a:lnTo>
                <a:lnTo>
                  <a:pt x="318939" y="193936"/>
                </a:lnTo>
                <a:lnTo>
                  <a:pt x="354004" y="166830"/>
                </a:lnTo>
                <a:lnTo>
                  <a:pt x="390463" y="141513"/>
                </a:lnTo>
                <a:lnTo>
                  <a:pt x="428250" y="118052"/>
                </a:lnTo>
                <a:lnTo>
                  <a:pt x="467299" y="96512"/>
                </a:lnTo>
                <a:lnTo>
                  <a:pt x="507545" y="76960"/>
                </a:lnTo>
                <a:lnTo>
                  <a:pt x="548920" y="59461"/>
                </a:lnTo>
                <a:lnTo>
                  <a:pt x="591360" y="44081"/>
                </a:lnTo>
                <a:lnTo>
                  <a:pt x="634798" y="30886"/>
                </a:lnTo>
                <a:lnTo>
                  <a:pt x="679169" y="19943"/>
                </a:lnTo>
                <a:lnTo>
                  <a:pt x="724406" y="11316"/>
                </a:lnTo>
                <a:lnTo>
                  <a:pt x="770443" y="5073"/>
                </a:lnTo>
                <a:lnTo>
                  <a:pt x="817215" y="1279"/>
                </a:lnTo>
                <a:lnTo>
                  <a:pt x="864651" y="0"/>
                </a:lnTo>
                <a:lnTo>
                  <a:pt x="912097" y="1279"/>
                </a:lnTo>
                <a:lnTo>
                  <a:pt x="958869" y="5073"/>
                </a:lnTo>
                <a:lnTo>
                  <a:pt x="1004906" y="11316"/>
                </a:lnTo>
                <a:lnTo>
                  <a:pt x="1050143" y="19943"/>
                </a:lnTo>
                <a:lnTo>
                  <a:pt x="1094514" y="30886"/>
                </a:lnTo>
                <a:lnTo>
                  <a:pt x="1137952" y="44081"/>
                </a:lnTo>
                <a:lnTo>
                  <a:pt x="1180392" y="59461"/>
                </a:lnTo>
                <a:lnTo>
                  <a:pt x="1221767" y="76960"/>
                </a:lnTo>
                <a:lnTo>
                  <a:pt x="1262013" y="96512"/>
                </a:lnTo>
                <a:lnTo>
                  <a:pt x="1301062" y="118052"/>
                </a:lnTo>
                <a:lnTo>
                  <a:pt x="1338849" y="141513"/>
                </a:lnTo>
                <a:lnTo>
                  <a:pt x="1375308" y="166830"/>
                </a:lnTo>
                <a:lnTo>
                  <a:pt x="1410373" y="193936"/>
                </a:lnTo>
                <a:lnTo>
                  <a:pt x="1443979" y="222766"/>
                </a:lnTo>
                <a:lnTo>
                  <a:pt x="1476058" y="253254"/>
                </a:lnTo>
                <a:lnTo>
                  <a:pt x="1506546" y="285333"/>
                </a:lnTo>
                <a:lnTo>
                  <a:pt x="1535376" y="318939"/>
                </a:lnTo>
                <a:lnTo>
                  <a:pt x="1562482" y="354004"/>
                </a:lnTo>
                <a:lnTo>
                  <a:pt x="1587799" y="390463"/>
                </a:lnTo>
                <a:lnTo>
                  <a:pt x="1611260" y="428250"/>
                </a:lnTo>
                <a:lnTo>
                  <a:pt x="1632800" y="467299"/>
                </a:lnTo>
                <a:lnTo>
                  <a:pt x="1652352" y="507545"/>
                </a:lnTo>
                <a:lnTo>
                  <a:pt x="1669851" y="548920"/>
                </a:lnTo>
                <a:lnTo>
                  <a:pt x="1685231" y="591360"/>
                </a:lnTo>
                <a:lnTo>
                  <a:pt x="1698426" y="634798"/>
                </a:lnTo>
                <a:lnTo>
                  <a:pt x="1709369" y="679169"/>
                </a:lnTo>
                <a:lnTo>
                  <a:pt x="1717995" y="724406"/>
                </a:lnTo>
                <a:lnTo>
                  <a:pt x="1724239" y="770443"/>
                </a:lnTo>
                <a:lnTo>
                  <a:pt x="1728033" y="817215"/>
                </a:lnTo>
                <a:lnTo>
                  <a:pt x="1729312" y="864648"/>
                </a:lnTo>
                <a:lnTo>
                  <a:pt x="1728033" y="912097"/>
                </a:lnTo>
                <a:lnTo>
                  <a:pt x="1724239" y="958869"/>
                </a:lnTo>
                <a:lnTo>
                  <a:pt x="1717995" y="1004906"/>
                </a:lnTo>
                <a:lnTo>
                  <a:pt x="1709369" y="1050143"/>
                </a:lnTo>
                <a:lnTo>
                  <a:pt x="1698426" y="1094514"/>
                </a:lnTo>
                <a:lnTo>
                  <a:pt x="1685231" y="1137952"/>
                </a:lnTo>
                <a:lnTo>
                  <a:pt x="1669851" y="1180392"/>
                </a:lnTo>
                <a:lnTo>
                  <a:pt x="1652352" y="1221767"/>
                </a:lnTo>
                <a:lnTo>
                  <a:pt x="1632800" y="1262013"/>
                </a:lnTo>
                <a:lnTo>
                  <a:pt x="1611260" y="1301062"/>
                </a:lnTo>
                <a:lnTo>
                  <a:pt x="1587799" y="1338849"/>
                </a:lnTo>
                <a:lnTo>
                  <a:pt x="1562482" y="1375308"/>
                </a:lnTo>
                <a:lnTo>
                  <a:pt x="1535376" y="1410373"/>
                </a:lnTo>
                <a:lnTo>
                  <a:pt x="1506546" y="1443979"/>
                </a:lnTo>
                <a:lnTo>
                  <a:pt x="1476058" y="1476058"/>
                </a:lnTo>
                <a:lnTo>
                  <a:pt x="1443979" y="1506546"/>
                </a:lnTo>
                <a:lnTo>
                  <a:pt x="1410373" y="1535376"/>
                </a:lnTo>
                <a:lnTo>
                  <a:pt x="1375308" y="1562482"/>
                </a:lnTo>
                <a:lnTo>
                  <a:pt x="1338849" y="1587799"/>
                </a:lnTo>
                <a:lnTo>
                  <a:pt x="1301062" y="1611260"/>
                </a:lnTo>
                <a:lnTo>
                  <a:pt x="1262013" y="1632800"/>
                </a:lnTo>
                <a:lnTo>
                  <a:pt x="1221767" y="1652352"/>
                </a:lnTo>
                <a:lnTo>
                  <a:pt x="1180392" y="1669851"/>
                </a:lnTo>
                <a:lnTo>
                  <a:pt x="1137952" y="1685231"/>
                </a:lnTo>
                <a:lnTo>
                  <a:pt x="1094514" y="1698426"/>
                </a:lnTo>
                <a:lnTo>
                  <a:pt x="1050143" y="1709369"/>
                </a:lnTo>
                <a:lnTo>
                  <a:pt x="1004906" y="1717996"/>
                </a:lnTo>
                <a:lnTo>
                  <a:pt x="958869" y="1724239"/>
                </a:lnTo>
                <a:lnTo>
                  <a:pt x="912097" y="1728033"/>
                </a:lnTo>
                <a:lnTo>
                  <a:pt x="864656" y="1729313"/>
                </a:lnTo>
                <a:close/>
              </a:path>
            </a:pathLst>
          </a:custGeom>
          <a:solidFill>
            <a:srgbClr val="4A9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0009306" y="5561672"/>
            <a:ext cx="847725" cy="1515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750" spc="-550" b="1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975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601404" y="4164698"/>
            <a:ext cx="5189855" cy="1568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100"/>
              </a:spcBef>
            </a:pPr>
            <a:r>
              <a:rPr dirty="0" sz="2900" spc="-20">
                <a:solidFill>
                  <a:srgbClr val="4A9D74"/>
                </a:solidFill>
                <a:latin typeface="Verdana"/>
                <a:cs typeface="Verdana"/>
              </a:rPr>
              <a:t>El</a:t>
            </a:r>
            <a:r>
              <a:rPr dirty="0" sz="2900" spc="-17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4A9D74"/>
                </a:solidFill>
                <a:latin typeface="Verdana"/>
                <a:cs typeface="Verdana"/>
              </a:rPr>
              <a:t>médico</a:t>
            </a:r>
            <a:r>
              <a:rPr dirty="0" sz="2900" spc="-17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40">
                <a:solidFill>
                  <a:srgbClr val="4A9D74"/>
                </a:solidFill>
                <a:latin typeface="Verdana"/>
                <a:cs typeface="Verdana"/>
              </a:rPr>
              <a:t>general</a:t>
            </a:r>
            <a:r>
              <a:rPr dirty="0" sz="2900" spc="-17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4A9D74"/>
                </a:solidFill>
                <a:latin typeface="Verdana"/>
                <a:cs typeface="Verdana"/>
              </a:rPr>
              <a:t>detecta</a:t>
            </a:r>
            <a:r>
              <a:rPr dirty="0" sz="2900" spc="-17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25">
                <a:solidFill>
                  <a:srgbClr val="4A9D74"/>
                </a:solidFill>
                <a:latin typeface="Verdana"/>
                <a:cs typeface="Verdana"/>
              </a:rPr>
              <a:t>el </a:t>
            </a:r>
            <a:r>
              <a:rPr dirty="0" sz="2900" spc="-40">
                <a:solidFill>
                  <a:srgbClr val="4A9D74"/>
                </a:solidFill>
                <a:latin typeface="Verdana"/>
                <a:cs typeface="Verdana"/>
              </a:rPr>
              <a:t>problema</a:t>
            </a:r>
            <a:r>
              <a:rPr dirty="0" sz="2900" spc="-18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4A9D74"/>
                </a:solidFill>
                <a:latin typeface="Verdana"/>
                <a:cs typeface="Verdana"/>
              </a:rPr>
              <a:t>del</a:t>
            </a:r>
            <a:r>
              <a:rPr dirty="0" sz="2900" spc="-18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10">
                <a:solidFill>
                  <a:srgbClr val="4A9D74"/>
                </a:solidFill>
                <a:latin typeface="Verdana"/>
                <a:cs typeface="Verdana"/>
              </a:rPr>
              <a:t>paciente</a:t>
            </a:r>
            <a:r>
              <a:rPr dirty="0" sz="2900" spc="-18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20">
                <a:solidFill>
                  <a:srgbClr val="4A9D74"/>
                </a:solidFill>
                <a:latin typeface="Verdana"/>
                <a:cs typeface="Verdana"/>
              </a:rPr>
              <a:t>para </a:t>
            </a:r>
            <a:r>
              <a:rPr dirty="0" sz="2900" spc="-60">
                <a:solidFill>
                  <a:srgbClr val="4A9D74"/>
                </a:solidFill>
                <a:latin typeface="Verdana"/>
                <a:cs typeface="Verdana"/>
              </a:rPr>
              <a:t>asignarle</a:t>
            </a:r>
            <a:r>
              <a:rPr dirty="0" sz="2900" spc="-185">
                <a:solidFill>
                  <a:srgbClr val="4A9D74"/>
                </a:solidFill>
                <a:latin typeface="Verdana"/>
                <a:cs typeface="Verdana"/>
              </a:rPr>
              <a:t> un</a:t>
            </a:r>
            <a:r>
              <a:rPr dirty="0" sz="2900" spc="-18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10">
                <a:solidFill>
                  <a:srgbClr val="4A9D74"/>
                </a:solidFill>
                <a:latin typeface="Verdana"/>
                <a:cs typeface="Verdana"/>
              </a:rPr>
              <a:t>especialista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601404" y="6634218"/>
            <a:ext cx="4998085" cy="3111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100"/>
              </a:spcBef>
            </a:pPr>
            <a:r>
              <a:rPr dirty="0" sz="2900" spc="-20">
                <a:solidFill>
                  <a:srgbClr val="4A9D74"/>
                </a:solidFill>
                <a:latin typeface="Verdana"/>
                <a:cs typeface="Verdana"/>
              </a:rPr>
              <a:t>El</a:t>
            </a:r>
            <a:r>
              <a:rPr dirty="0" sz="2900" spc="-21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4A9D74"/>
                </a:solidFill>
                <a:latin typeface="Verdana"/>
                <a:cs typeface="Verdana"/>
              </a:rPr>
              <a:t>médico</a:t>
            </a:r>
            <a:r>
              <a:rPr dirty="0" sz="2900" spc="-21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40">
                <a:solidFill>
                  <a:srgbClr val="4A9D74"/>
                </a:solidFill>
                <a:latin typeface="Verdana"/>
                <a:cs typeface="Verdana"/>
              </a:rPr>
              <a:t>general</a:t>
            </a:r>
            <a:r>
              <a:rPr dirty="0" sz="2900" spc="-204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10">
                <a:solidFill>
                  <a:srgbClr val="4A9D74"/>
                </a:solidFill>
                <a:latin typeface="Verdana"/>
                <a:cs typeface="Verdana"/>
              </a:rPr>
              <a:t>levanta </a:t>
            </a:r>
            <a:r>
              <a:rPr dirty="0" sz="2900" spc="-185">
                <a:solidFill>
                  <a:srgbClr val="4A9D74"/>
                </a:solidFill>
                <a:latin typeface="Verdana"/>
                <a:cs typeface="Verdana"/>
              </a:rPr>
              <a:t>un</a:t>
            </a:r>
            <a:r>
              <a:rPr dirty="0" sz="2900" spc="-17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25">
                <a:solidFill>
                  <a:srgbClr val="4A9D74"/>
                </a:solidFill>
                <a:latin typeface="Verdana"/>
                <a:cs typeface="Verdana"/>
              </a:rPr>
              <a:t>expediente</a:t>
            </a:r>
            <a:r>
              <a:rPr dirty="0" sz="2900" spc="-17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145">
                <a:solidFill>
                  <a:srgbClr val="4A9D74"/>
                </a:solidFill>
                <a:latin typeface="Verdana"/>
                <a:cs typeface="Verdana"/>
              </a:rPr>
              <a:t>y</a:t>
            </a:r>
            <a:r>
              <a:rPr dirty="0" sz="2900" spc="-17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4A9D74"/>
                </a:solidFill>
                <a:latin typeface="Verdana"/>
                <a:cs typeface="Verdana"/>
              </a:rPr>
              <a:t>le</a:t>
            </a:r>
            <a:r>
              <a:rPr dirty="0" sz="2900" spc="-17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10">
                <a:solidFill>
                  <a:srgbClr val="4A9D74"/>
                </a:solidFill>
                <a:latin typeface="Verdana"/>
                <a:cs typeface="Verdana"/>
              </a:rPr>
              <a:t>entrega </a:t>
            </a:r>
            <a:r>
              <a:rPr dirty="0" sz="2900" spc="-185">
                <a:solidFill>
                  <a:srgbClr val="4A9D74"/>
                </a:solidFill>
                <a:latin typeface="Verdana"/>
                <a:cs typeface="Verdana"/>
              </a:rPr>
              <a:t>un</a:t>
            </a:r>
            <a:r>
              <a:rPr dirty="0" sz="2900" spc="-19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25">
                <a:solidFill>
                  <a:srgbClr val="4A9D74"/>
                </a:solidFill>
                <a:latin typeface="Verdana"/>
                <a:cs typeface="Verdana"/>
              </a:rPr>
              <a:t>documento</a:t>
            </a:r>
            <a:r>
              <a:rPr dirty="0" sz="2900" spc="-19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4A9D74"/>
                </a:solidFill>
                <a:latin typeface="Verdana"/>
                <a:cs typeface="Verdana"/>
              </a:rPr>
              <a:t>donde</a:t>
            </a:r>
            <a:r>
              <a:rPr dirty="0" sz="2900" spc="-19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30">
                <a:solidFill>
                  <a:srgbClr val="4A9D74"/>
                </a:solidFill>
                <a:latin typeface="Verdana"/>
                <a:cs typeface="Verdana"/>
              </a:rPr>
              <a:t>indica la</a:t>
            </a:r>
            <a:r>
              <a:rPr dirty="0" sz="2900" spc="-18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100">
                <a:solidFill>
                  <a:srgbClr val="4A9D74"/>
                </a:solidFill>
                <a:latin typeface="Verdana"/>
                <a:cs typeface="Verdana"/>
              </a:rPr>
              <a:t>unidad</a:t>
            </a:r>
            <a:r>
              <a:rPr dirty="0" sz="2900" spc="-18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4A9D74"/>
                </a:solidFill>
                <a:latin typeface="Verdana"/>
                <a:cs typeface="Verdana"/>
              </a:rPr>
              <a:t>donde</a:t>
            </a:r>
            <a:r>
              <a:rPr dirty="0" sz="2900" spc="-18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4A9D74"/>
                </a:solidFill>
                <a:latin typeface="Verdana"/>
                <a:cs typeface="Verdana"/>
              </a:rPr>
              <a:t>el</a:t>
            </a:r>
            <a:r>
              <a:rPr dirty="0" sz="2900" spc="-18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10">
                <a:solidFill>
                  <a:srgbClr val="4A9D74"/>
                </a:solidFill>
                <a:latin typeface="Verdana"/>
                <a:cs typeface="Verdana"/>
              </a:rPr>
              <a:t>paciente </a:t>
            </a:r>
            <a:r>
              <a:rPr dirty="0" sz="2900" spc="-60">
                <a:solidFill>
                  <a:srgbClr val="4A9D74"/>
                </a:solidFill>
                <a:latin typeface="Verdana"/>
                <a:cs typeface="Verdana"/>
              </a:rPr>
              <a:t>tiene</a:t>
            </a:r>
            <a:r>
              <a:rPr dirty="0" sz="2900" spc="-20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20">
                <a:solidFill>
                  <a:srgbClr val="4A9D74"/>
                </a:solidFill>
                <a:latin typeface="Verdana"/>
                <a:cs typeface="Verdana"/>
              </a:rPr>
              <a:t>que</a:t>
            </a:r>
            <a:r>
              <a:rPr dirty="0" sz="2900" spc="-20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175">
                <a:solidFill>
                  <a:srgbClr val="4A9D74"/>
                </a:solidFill>
                <a:latin typeface="Verdana"/>
                <a:cs typeface="Verdana"/>
              </a:rPr>
              <a:t>ir</a:t>
            </a:r>
            <a:r>
              <a:rPr dirty="0" sz="2900" spc="-20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60">
                <a:solidFill>
                  <a:srgbClr val="4A9D74"/>
                </a:solidFill>
                <a:latin typeface="Verdana"/>
                <a:cs typeface="Verdana"/>
              </a:rPr>
              <a:t>agendar</a:t>
            </a:r>
            <a:r>
              <a:rPr dirty="0" sz="2900" spc="-20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25">
                <a:solidFill>
                  <a:srgbClr val="4A9D74"/>
                </a:solidFill>
                <a:latin typeface="Verdana"/>
                <a:cs typeface="Verdana"/>
              </a:rPr>
              <a:t>su </a:t>
            </a:r>
            <a:r>
              <a:rPr dirty="0" sz="2900" spc="-10">
                <a:solidFill>
                  <a:srgbClr val="4A9D74"/>
                </a:solidFill>
                <a:latin typeface="Verdana"/>
                <a:cs typeface="Verdana"/>
              </a:rPr>
              <a:t>consultar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715119" y="5050965"/>
            <a:ext cx="5822315" cy="2597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100"/>
              </a:spcBef>
            </a:pPr>
            <a:r>
              <a:rPr dirty="0" sz="2900" spc="-20">
                <a:solidFill>
                  <a:srgbClr val="4A9D74"/>
                </a:solidFill>
                <a:latin typeface="Verdana"/>
                <a:cs typeface="Verdana"/>
              </a:rPr>
              <a:t>El</a:t>
            </a:r>
            <a:r>
              <a:rPr dirty="0" sz="2900" spc="-20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10">
                <a:solidFill>
                  <a:srgbClr val="4A9D74"/>
                </a:solidFill>
                <a:latin typeface="Verdana"/>
                <a:cs typeface="Verdana"/>
              </a:rPr>
              <a:t>paciente</a:t>
            </a:r>
            <a:r>
              <a:rPr dirty="0" sz="2900" spc="-20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4A9D74"/>
                </a:solidFill>
                <a:latin typeface="Verdana"/>
                <a:cs typeface="Verdana"/>
              </a:rPr>
              <a:t>acude</a:t>
            </a:r>
            <a:r>
              <a:rPr dirty="0" sz="2900" spc="-20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70">
                <a:solidFill>
                  <a:srgbClr val="4A9D74"/>
                </a:solidFill>
                <a:latin typeface="Verdana"/>
                <a:cs typeface="Verdana"/>
              </a:rPr>
              <a:t>a</a:t>
            </a:r>
            <a:r>
              <a:rPr dirty="0" sz="2900" spc="-20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30">
                <a:solidFill>
                  <a:srgbClr val="4A9D74"/>
                </a:solidFill>
                <a:latin typeface="Verdana"/>
                <a:cs typeface="Verdana"/>
              </a:rPr>
              <a:t>la</a:t>
            </a:r>
            <a:r>
              <a:rPr dirty="0" sz="2900" spc="-20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100">
                <a:solidFill>
                  <a:srgbClr val="4A9D74"/>
                </a:solidFill>
                <a:latin typeface="Verdana"/>
                <a:cs typeface="Verdana"/>
              </a:rPr>
              <a:t>unidad</a:t>
            </a:r>
            <a:r>
              <a:rPr dirty="0" sz="2900" spc="-19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25">
                <a:solidFill>
                  <a:srgbClr val="4A9D74"/>
                </a:solidFill>
                <a:latin typeface="Verdana"/>
                <a:cs typeface="Verdana"/>
              </a:rPr>
              <a:t>de </a:t>
            </a:r>
            <a:r>
              <a:rPr dirty="0" sz="2900" spc="-80">
                <a:solidFill>
                  <a:srgbClr val="4A9D74"/>
                </a:solidFill>
                <a:latin typeface="Verdana"/>
                <a:cs typeface="Verdana"/>
              </a:rPr>
              <a:t>salud,</a:t>
            </a:r>
            <a:r>
              <a:rPr dirty="0" sz="2900" spc="-17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55">
                <a:solidFill>
                  <a:srgbClr val="4A9D74"/>
                </a:solidFill>
                <a:latin typeface="Verdana"/>
                <a:cs typeface="Verdana"/>
              </a:rPr>
              <a:t>entrega</a:t>
            </a:r>
            <a:r>
              <a:rPr dirty="0" sz="2900" spc="-16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4A9D74"/>
                </a:solidFill>
                <a:latin typeface="Verdana"/>
                <a:cs typeface="Verdana"/>
              </a:rPr>
              <a:t>el</a:t>
            </a:r>
            <a:r>
              <a:rPr dirty="0" sz="2900" spc="-16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25">
                <a:solidFill>
                  <a:srgbClr val="4A9D74"/>
                </a:solidFill>
                <a:latin typeface="Verdana"/>
                <a:cs typeface="Verdana"/>
              </a:rPr>
              <a:t>documento</a:t>
            </a:r>
            <a:r>
              <a:rPr dirty="0" sz="2900" spc="-16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25">
                <a:solidFill>
                  <a:srgbClr val="4A9D74"/>
                </a:solidFill>
                <a:latin typeface="Verdana"/>
                <a:cs typeface="Verdana"/>
              </a:rPr>
              <a:t>en </a:t>
            </a:r>
            <a:r>
              <a:rPr dirty="0" sz="2900">
                <a:solidFill>
                  <a:srgbClr val="4A9D74"/>
                </a:solidFill>
                <a:latin typeface="Verdana"/>
                <a:cs typeface="Verdana"/>
              </a:rPr>
              <a:t>las</a:t>
            </a:r>
            <a:r>
              <a:rPr dirty="0" sz="2900" spc="-19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35">
                <a:solidFill>
                  <a:srgbClr val="4A9D74"/>
                </a:solidFill>
                <a:latin typeface="Verdana"/>
                <a:cs typeface="Verdana"/>
              </a:rPr>
              <a:t>cajas</a:t>
            </a:r>
            <a:r>
              <a:rPr dirty="0" sz="2900" spc="-18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4A9D74"/>
                </a:solidFill>
                <a:latin typeface="Verdana"/>
                <a:cs typeface="Verdana"/>
              </a:rPr>
              <a:t>donde</a:t>
            </a:r>
            <a:r>
              <a:rPr dirty="0" sz="2900" spc="-19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4A9D74"/>
                </a:solidFill>
                <a:latin typeface="Verdana"/>
                <a:cs typeface="Verdana"/>
              </a:rPr>
              <a:t>le</a:t>
            </a:r>
            <a:r>
              <a:rPr dirty="0" sz="2900" spc="-18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10">
                <a:solidFill>
                  <a:srgbClr val="4A9D74"/>
                </a:solidFill>
                <a:latin typeface="Verdana"/>
                <a:cs typeface="Verdana"/>
              </a:rPr>
              <a:t>proporcionan </a:t>
            </a:r>
            <a:r>
              <a:rPr dirty="0" sz="2900">
                <a:solidFill>
                  <a:srgbClr val="4A9D74"/>
                </a:solidFill>
                <a:latin typeface="Verdana"/>
                <a:cs typeface="Verdana"/>
              </a:rPr>
              <a:t>las</a:t>
            </a:r>
            <a:r>
              <a:rPr dirty="0" sz="2900" spc="-17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4A9D74"/>
                </a:solidFill>
                <a:latin typeface="Verdana"/>
                <a:cs typeface="Verdana"/>
              </a:rPr>
              <a:t>fechas</a:t>
            </a:r>
            <a:r>
              <a:rPr dirty="0" sz="2900" spc="-17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145">
                <a:solidFill>
                  <a:srgbClr val="4A9D74"/>
                </a:solidFill>
                <a:latin typeface="Verdana"/>
                <a:cs typeface="Verdana"/>
              </a:rPr>
              <a:t>y</a:t>
            </a:r>
            <a:r>
              <a:rPr dirty="0" sz="2900" spc="-17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55">
                <a:solidFill>
                  <a:srgbClr val="4A9D74"/>
                </a:solidFill>
                <a:latin typeface="Verdana"/>
                <a:cs typeface="Verdana"/>
              </a:rPr>
              <a:t>los</a:t>
            </a:r>
            <a:r>
              <a:rPr dirty="0" sz="2900" spc="-17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900" spc="-10">
                <a:solidFill>
                  <a:srgbClr val="4A9D74"/>
                </a:solidFill>
                <a:latin typeface="Verdana"/>
                <a:cs typeface="Verdana"/>
              </a:rPr>
              <a:t>horarios disponibles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56854" rIns="0" bIns="0" rtlCol="0" vert="horz">
            <a:spAutoFit/>
          </a:bodyPr>
          <a:lstStyle/>
          <a:p>
            <a:pPr marL="301625">
              <a:lnSpc>
                <a:spcPct val="100000"/>
              </a:lnSpc>
              <a:spcBef>
                <a:spcPts val="100"/>
              </a:spcBef>
            </a:pPr>
            <a:r>
              <a:rPr dirty="0" sz="10000" spc="-770"/>
              <a:t>Problemas</a:t>
            </a:r>
            <a:endParaRPr sz="10000"/>
          </a:p>
        </p:txBody>
      </p:sp>
      <p:sp>
        <p:nvSpPr>
          <p:cNvPr id="3" name="object 3" descr=""/>
          <p:cNvSpPr/>
          <p:nvPr/>
        </p:nvSpPr>
        <p:spPr>
          <a:xfrm>
            <a:off x="4762" y="1829593"/>
            <a:ext cx="18278475" cy="0"/>
          </a:xfrm>
          <a:custGeom>
            <a:avLst/>
            <a:gdLst/>
            <a:ahLst/>
            <a:cxnLst/>
            <a:rect l="l" t="t" r="r" b="b"/>
            <a:pathLst>
              <a:path w="18278475" h="0">
                <a:moveTo>
                  <a:pt x="0" y="0"/>
                </a:moveTo>
                <a:lnTo>
                  <a:pt x="18278475" y="0"/>
                </a:lnTo>
              </a:path>
            </a:pathLst>
          </a:custGeom>
          <a:ln w="9525">
            <a:solidFill>
              <a:srgbClr val="4A9D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016000" y="5043584"/>
            <a:ext cx="4918075" cy="41382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spc="-220" b="1">
                <a:solidFill>
                  <a:srgbClr val="4A9D74"/>
                </a:solidFill>
                <a:latin typeface="Verdana"/>
                <a:cs typeface="Verdana"/>
              </a:rPr>
              <a:t>Tiempos</a:t>
            </a:r>
            <a:r>
              <a:rPr dirty="0" sz="3500" spc="-245" b="1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00" spc="-150" b="1">
                <a:solidFill>
                  <a:srgbClr val="4A9D74"/>
                </a:solidFill>
                <a:latin typeface="Verdana"/>
                <a:cs typeface="Verdana"/>
              </a:rPr>
              <a:t>de</a:t>
            </a:r>
            <a:r>
              <a:rPr dirty="0" sz="3500" spc="-245" b="1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00" spc="-10" b="1">
                <a:solidFill>
                  <a:srgbClr val="4A9D74"/>
                </a:solidFill>
                <a:latin typeface="Verdana"/>
                <a:cs typeface="Verdana"/>
              </a:rPr>
              <a:t>espera</a:t>
            </a:r>
            <a:endParaRPr sz="3500">
              <a:latin typeface="Verdana"/>
              <a:cs typeface="Verdana"/>
            </a:endParaRPr>
          </a:p>
          <a:p>
            <a:pPr marL="12700" marR="5080">
              <a:lnSpc>
                <a:spcPct val="115799"/>
              </a:lnSpc>
              <a:spcBef>
                <a:spcPts val="2390"/>
              </a:spcBef>
            </a:pPr>
            <a:r>
              <a:rPr dirty="0" sz="2650">
                <a:solidFill>
                  <a:srgbClr val="4A9D74"/>
                </a:solidFill>
                <a:latin typeface="Verdana"/>
                <a:cs typeface="Verdana"/>
              </a:rPr>
              <a:t>El</a:t>
            </a:r>
            <a:r>
              <a:rPr dirty="0" sz="2650" spc="-18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50" spc="70">
                <a:solidFill>
                  <a:srgbClr val="4A9D74"/>
                </a:solidFill>
                <a:latin typeface="Verdana"/>
                <a:cs typeface="Verdana"/>
              </a:rPr>
              <a:t>proceso</a:t>
            </a:r>
            <a:r>
              <a:rPr dirty="0" sz="2650" spc="-17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50" spc="-60">
                <a:solidFill>
                  <a:srgbClr val="4A9D74"/>
                </a:solidFill>
                <a:latin typeface="Verdana"/>
                <a:cs typeface="Verdana"/>
              </a:rPr>
              <a:t>para</a:t>
            </a:r>
            <a:r>
              <a:rPr dirty="0" sz="2650" spc="-17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50" spc="-30">
                <a:solidFill>
                  <a:srgbClr val="4A9D74"/>
                </a:solidFill>
                <a:latin typeface="Verdana"/>
                <a:cs typeface="Verdana"/>
              </a:rPr>
              <a:t>agendar</a:t>
            </a:r>
            <a:r>
              <a:rPr dirty="0" sz="2650" spc="-17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50" spc="-25">
                <a:solidFill>
                  <a:srgbClr val="4A9D74"/>
                </a:solidFill>
                <a:latin typeface="Verdana"/>
                <a:cs typeface="Verdana"/>
              </a:rPr>
              <a:t>una </a:t>
            </a:r>
            <a:r>
              <a:rPr dirty="0" sz="2650">
                <a:solidFill>
                  <a:srgbClr val="4A9D74"/>
                </a:solidFill>
                <a:latin typeface="Verdana"/>
                <a:cs typeface="Verdana"/>
              </a:rPr>
              <a:t>cita</a:t>
            </a:r>
            <a:r>
              <a:rPr dirty="0" sz="2650" spc="-14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50" spc="60">
                <a:solidFill>
                  <a:srgbClr val="4A9D74"/>
                </a:solidFill>
                <a:latin typeface="Verdana"/>
                <a:cs typeface="Verdana"/>
              </a:rPr>
              <a:t>con</a:t>
            </a:r>
            <a:r>
              <a:rPr dirty="0" sz="2650" spc="-145">
                <a:solidFill>
                  <a:srgbClr val="4A9D74"/>
                </a:solidFill>
                <a:latin typeface="Verdana"/>
                <a:cs typeface="Verdana"/>
              </a:rPr>
              <a:t> un </a:t>
            </a:r>
            <a:r>
              <a:rPr dirty="0" sz="2650">
                <a:solidFill>
                  <a:srgbClr val="4A9D74"/>
                </a:solidFill>
                <a:latin typeface="Verdana"/>
                <a:cs typeface="Verdana"/>
              </a:rPr>
              <a:t>médico</a:t>
            </a:r>
            <a:r>
              <a:rPr dirty="0" sz="2650" spc="-14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50" spc="-55">
                <a:solidFill>
                  <a:srgbClr val="4A9D74"/>
                </a:solidFill>
                <a:latin typeface="Verdana"/>
                <a:cs typeface="Verdana"/>
              </a:rPr>
              <a:t>influye</a:t>
            </a:r>
            <a:r>
              <a:rPr dirty="0" sz="2650" spc="-14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4A9D74"/>
                </a:solidFill>
                <a:latin typeface="Verdana"/>
                <a:cs typeface="Verdana"/>
              </a:rPr>
              <a:t>el </a:t>
            </a:r>
            <a:r>
              <a:rPr dirty="0" sz="2650">
                <a:solidFill>
                  <a:srgbClr val="4A9D74"/>
                </a:solidFill>
                <a:latin typeface="Verdana"/>
                <a:cs typeface="Verdana"/>
              </a:rPr>
              <a:t>factor</a:t>
            </a:r>
            <a:r>
              <a:rPr dirty="0" sz="2650" spc="-17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50" spc="50">
                <a:solidFill>
                  <a:srgbClr val="4A9D74"/>
                </a:solidFill>
                <a:latin typeface="Verdana"/>
                <a:cs typeface="Verdana"/>
              </a:rPr>
              <a:t>del</a:t>
            </a:r>
            <a:r>
              <a:rPr dirty="0" sz="2650" spc="-17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50" spc="-25">
                <a:solidFill>
                  <a:srgbClr val="4A9D74"/>
                </a:solidFill>
                <a:latin typeface="Verdana"/>
                <a:cs typeface="Verdana"/>
              </a:rPr>
              <a:t>tiempo</a:t>
            </a:r>
            <a:r>
              <a:rPr dirty="0" sz="2650" spc="-17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50" spc="75">
                <a:solidFill>
                  <a:srgbClr val="4A9D74"/>
                </a:solidFill>
                <a:latin typeface="Verdana"/>
                <a:cs typeface="Verdana"/>
              </a:rPr>
              <a:t>de</a:t>
            </a:r>
            <a:r>
              <a:rPr dirty="0" sz="2650" spc="-16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50" spc="-10">
                <a:solidFill>
                  <a:srgbClr val="4A9D74"/>
                </a:solidFill>
                <a:latin typeface="Verdana"/>
                <a:cs typeface="Verdana"/>
              </a:rPr>
              <a:t>espera, </a:t>
            </a:r>
            <a:r>
              <a:rPr dirty="0" sz="2650">
                <a:solidFill>
                  <a:srgbClr val="4A9D74"/>
                </a:solidFill>
                <a:latin typeface="Verdana"/>
                <a:cs typeface="Verdana"/>
              </a:rPr>
              <a:t>provocando</a:t>
            </a:r>
            <a:r>
              <a:rPr dirty="0" sz="2650" spc="-14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50" spc="-114">
                <a:solidFill>
                  <a:srgbClr val="4A9D74"/>
                </a:solidFill>
                <a:latin typeface="Verdana"/>
                <a:cs typeface="Verdana"/>
              </a:rPr>
              <a:t>una</a:t>
            </a:r>
            <a:r>
              <a:rPr dirty="0" sz="2650" spc="-13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50" spc="-10">
                <a:solidFill>
                  <a:srgbClr val="4A9D74"/>
                </a:solidFill>
                <a:latin typeface="Verdana"/>
                <a:cs typeface="Verdana"/>
              </a:rPr>
              <a:t>larga </a:t>
            </a:r>
            <a:r>
              <a:rPr dirty="0" sz="2650" spc="-30">
                <a:solidFill>
                  <a:srgbClr val="4A9D74"/>
                </a:solidFill>
                <a:latin typeface="Verdana"/>
                <a:cs typeface="Verdana"/>
              </a:rPr>
              <a:t>duración</a:t>
            </a:r>
            <a:r>
              <a:rPr dirty="0" sz="2650" spc="-17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50" spc="-60">
                <a:solidFill>
                  <a:srgbClr val="4A9D74"/>
                </a:solidFill>
                <a:latin typeface="Verdana"/>
                <a:cs typeface="Verdana"/>
              </a:rPr>
              <a:t>para</a:t>
            </a:r>
            <a:r>
              <a:rPr dirty="0" sz="2650" spc="-17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50" spc="55">
                <a:solidFill>
                  <a:srgbClr val="4A9D74"/>
                </a:solidFill>
                <a:latin typeface="Verdana"/>
                <a:cs typeface="Verdana"/>
              </a:rPr>
              <a:t>este</a:t>
            </a:r>
            <a:r>
              <a:rPr dirty="0" sz="2650" spc="-16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50" spc="70">
                <a:solidFill>
                  <a:srgbClr val="4A9D74"/>
                </a:solidFill>
                <a:latin typeface="Verdana"/>
                <a:cs typeface="Verdana"/>
              </a:rPr>
              <a:t>proceso</a:t>
            </a:r>
            <a:r>
              <a:rPr dirty="0" sz="2650" spc="-17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50" spc="60">
                <a:solidFill>
                  <a:srgbClr val="4A9D74"/>
                </a:solidFill>
                <a:latin typeface="Verdana"/>
                <a:cs typeface="Verdana"/>
              </a:rPr>
              <a:t>e </a:t>
            </a:r>
            <a:r>
              <a:rPr dirty="0" sz="2650">
                <a:solidFill>
                  <a:srgbClr val="4A9D74"/>
                </a:solidFill>
                <a:latin typeface="Verdana"/>
                <a:cs typeface="Verdana"/>
              </a:rPr>
              <a:t>incluso</a:t>
            </a:r>
            <a:r>
              <a:rPr dirty="0" sz="2650" spc="-18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50">
                <a:solidFill>
                  <a:srgbClr val="4A9D74"/>
                </a:solidFill>
                <a:latin typeface="Verdana"/>
                <a:cs typeface="Verdana"/>
              </a:rPr>
              <a:t>no</a:t>
            </a:r>
            <a:r>
              <a:rPr dirty="0" sz="2650" spc="-18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50" spc="-25">
                <a:solidFill>
                  <a:srgbClr val="4A9D74"/>
                </a:solidFill>
                <a:latin typeface="Verdana"/>
                <a:cs typeface="Verdana"/>
              </a:rPr>
              <a:t>alcanzar</a:t>
            </a:r>
            <a:r>
              <a:rPr dirty="0" sz="2650" spc="-18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50">
                <a:solidFill>
                  <a:srgbClr val="4A9D74"/>
                </a:solidFill>
                <a:latin typeface="Verdana"/>
                <a:cs typeface="Verdana"/>
              </a:rPr>
              <a:t>la</a:t>
            </a:r>
            <a:r>
              <a:rPr dirty="0" sz="2650" spc="-18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4A9D74"/>
                </a:solidFill>
                <a:latin typeface="Verdana"/>
                <a:cs typeface="Verdana"/>
              </a:rPr>
              <a:t>cita </a:t>
            </a:r>
            <a:r>
              <a:rPr dirty="0" sz="2650">
                <a:solidFill>
                  <a:srgbClr val="4A9D74"/>
                </a:solidFill>
                <a:latin typeface="Verdana"/>
                <a:cs typeface="Verdana"/>
              </a:rPr>
              <a:t>que</a:t>
            </a:r>
            <a:r>
              <a:rPr dirty="0" sz="2650" spc="-16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50" spc="-10">
                <a:solidFill>
                  <a:srgbClr val="4A9D74"/>
                </a:solidFill>
                <a:latin typeface="Verdana"/>
                <a:cs typeface="Verdana"/>
              </a:rPr>
              <a:t>desean.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716369" y="4944599"/>
            <a:ext cx="5153660" cy="37020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0160">
              <a:lnSpc>
                <a:spcPct val="117300"/>
              </a:lnSpc>
              <a:spcBef>
                <a:spcPts val="90"/>
              </a:spcBef>
            </a:pPr>
            <a:r>
              <a:rPr dirty="0" sz="3800" spc="-229" b="1">
                <a:solidFill>
                  <a:srgbClr val="4A9D74"/>
                </a:solidFill>
                <a:latin typeface="Verdana"/>
                <a:cs typeface="Verdana"/>
              </a:rPr>
              <a:t>Porcentajes</a:t>
            </a:r>
            <a:r>
              <a:rPr dirty="0" sz="3800" spc="-250" b="1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800" spc="-254" b="1">
                <a:solidFill>
                  <a:srgbClr val="4A9D74"/>
                </a:solidFill>
                <a:latin typeface="Verdana"/>
                <a:cs typeface="Verdana"/>
              </a:rPr>
              <a:t>bajos</a:t>
            </a:r>
            <a:r>
              <a:rPr dirty="0" sz="3800" spc="-245" b="1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800" spc="-60" b="1">
                <a:solidFill>
                  <a:srgbClr val="4A9D74"/>
                </a:solidFill>
                <a:latin typeface="Verdana"/>
                <a:cs typeface="Verdana"/>
              </a:rPr>
              <a:t>de </a:t>
            </a:r>
            <a:r>
              <a:rPr dirty="0" sz="3800" spc="-280" b="1">
                <a:solidFill>
                  <a:srgbClr val="4A9D74"/>
                </a:solidFill>
                <a:latin typeface="Verdana"/>
                <a:cs typeface="Verdana"/>
              </a:rPr>
              <a:t>agendar</a:t>
            </a:r>
            <a:r>
              <a:rPr dirty="0" sz="3800" spc="-260" b="1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800" spc="-10" b="1">
                <a:solidFill>
                  <a:srgbClr val="4A9D74"/>
                </a:solidFill>
                <a:latin typeface="Verdana"/>
                <a:cs typeface="Verdana"/>
              </a:rPr>
              <a:t>citas</a:t>
            </a:r>
            <a:endParaRPr sz="3800">
              <a:latin typeface="Verdana"/>
              <a:cs typeface="Verdana"/>
            </a:endParaRPr>
          </a:p>
          <a:p>
            <a:pPr marL="12700" marR="5080">
              <a:lnSpc>
                <a:spcPct val="116500"/>
              </a:lnSpc>
              <a:spcBef>
                <a:spcPts val="2605"/>
              </a:spcBef>
            </a:pPr>
            <a:r>
              <a:rPr dirty="0" sz="2800">
                <a:solidFill>
                  <a:srgbClr val="4A9D74"/>
                </a:solidFill>
                <a:latin typeface="Verdana"/>
                <a:cs typeface="Verdana"/>
              </a:rPr>
              <a:t>Solo</a:t>
            </a:r>
            <a:r>
              <a:rPr dirty="0" sz="2800" spc="-15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4A9D74"/>
                </a:solidFill>
                <a:latin typeface="Verdana"/>
                <a:cs typeface="Verdana"/>
              </a:rPr>
              <a:t>el</a:t>
            </a:r>
            <a:r>
              <a:rPr dirty="0" sz="2800" spc="-14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800" spc="-240">
                <a:solidFill>
                  <a:srgbClr val="4A9D74"/>
                </a:solidFill>
                <a:latin typeface="Verdana"/>
                <a:cs typeface="Verdana"/>
              </a:rPr>
              <a:t>30%</a:t>
            </a:r>
            <a:r>
              <a:rPr dirty="0" sz="2800" spc="-14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800" spc="-140">
                <a:solidFill>
                  <a:srgbClr val="4A9D74"/>
                </a:solidFill>
                <a:latin typeface="Verdana"/>
                <a:cs typeface="Verdana"/>
              </a:rPr>
              <a:t>y</a:t>
            </a:r>
            <a:r>
              <a:rPr dirty="0" sz="2800" spc="-14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800" spc="-250">
                <a:solidFill>
                  <a:srgbClr val="4A9D74"/>
                </a:solidFill>
                <a:latin typeface="Verdana"/>
                <a:cs typeface="Verdana"/>
              </a:rPr>
              <a:t>35%</a:t>
            </a:r>
            <a:r>
              <a:rPr dirty="0" sz="2800" spc="-14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4A9D74"/>
                </a:solidFill>
                <a:latin typeface="Verdana"/>
                <a:cs typeface="Verdana"/>
              </a:rPr>
              <a:t>de</a:t>
            </a:r>
            <a:r>
              <a:rPr dirty="0" sz="2800" spc="-15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800" spc="30">
                <a:solidFill>
                  <a:srgbClr val="4A9D74"/>
                </a:solidFill>
                <a:latin typeface="Verdana"/>
                <a:cs typeface="Verdana"/>
              </a:rPr>
              <a:t>los </a:t>
            </a:r>
            <a:r>
              <a:rPr dirty="0" sz="2800">
                <a:solidFill>
                  <a:srgbClr val="4A9D74"/>
                </a:solidFill>
                <a:latin typeface="Verdana"/>
                <a:cs typeface="Verdana"/>
              </a:rPr>
              <a:t>pacientes</a:t>
            </a:r>
            <a:r>
              <a:rPr dirty="0" sz="2800" spc="-204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800" spc="80">
                <a:solidFill>
                  <a:srgbClr val="4A9D74"/>
                </a:solidFill>
                <a:latin typeface="Verdana"/>
                <a:cs typeface="Verdana"/>
              </a:rPr>
              <a:t>es</a:t>
            </a:r>
            <a:r>
              <a:rPr dirty="0" sz="2800" spc="-204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4A9D74"/>
                </a:solidFill>
                <a:latin typeface="Verdana"/>
                <a:cs typeface="Verdana"/>
              </a:rPr>
              <a:t>citado</a:t>
            </a:r>
            <a:r>
              <a:rPr dirty="0" sz="2800" spc="-20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800" spc="-140">
                <a:solidFill>
                  <a:srgbClr val="4A9D74"/>
                </a:solidFill>
                <a:latin typeface="Verdana"/>
                <a:cs typeface="Verdana"/>
              </a:rPr>
              <a:t>y</a:t>
            </a:r>
            <a:r>
              <a:rPr dirty="0" sz="2800" spc="-204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800" spc="-60">
                <a:solidFill>
                  <a:srgbClr val="4A9D74"/>
                </a:solidFill>
                <a:latin typeface="Verdana"/>
                <a:cs typeface="Verdana"/>
              </a:rPr>
              <a:t>tiene</a:t>
            </a:r>
            <a:r>
              <a:rPr dirty="0" sz="2800" spc="-20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4A9D74"/>
                </a:solidFill>
                <a:latin typeface="Verdana"/>
                <a:cs typeface="Verdana"/>
              </a:rPr>
              <a:t>la posibilidad</a:t>
            </a:r>
            <a:r>
              <a:rPr dirty="0" sz="2800" spc="-16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4A9D74"/>
                </a:solidFill>
                <a:latin typeface="Verdana"/>
                <a:cs typeface="Verdana"/>
              </a:rPr>
              <a:t>de</a:t>
            </a:r>
            <a:r>
              <a:rPr dirty="0" sz="2800" spc="-16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800" spc="-35">
                <a:solidFill>
                  <a:srgbClr val="4A9D74"/>
                </a:solidFill>
                <a:latin typeface="Verdana"/>
                <a:cs typeface="Verdana"/>
              </a:rPr>
              <a:t>esperar</a:t>
            </a:r>
            <a:r>
              <a:rPr dirty="0" sz="2800" spc="-16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4A9D74"/>
                </a:solidFill>
                <a:latin typeface="Verdana"/>
                <a:cs typeface="Verdana"/>
              </a:rPr>
              <a:t>menos </a:t>
            </a:r>
            <a:r>
              <a:rPr dirty="0" sz="2800">
                <a:solidFill>
                  <a:srgbClr val="4A9D74"/>
                </a:solidFill>
                <a:latin typeface="Verdana"/>
                <a:cs typeface="Verdana"/>
              </a:rPr>
              <a:t>de</a:t>
            </a:r>
            <a:r>
              <a:rPr dirty="0" sz="2800" spc="-15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800" spc="55">
                <a:solidFill>
                  <a:srgbClr val="4A9D74"/>
                </a:solidFill>
                <a:latin typeface="Verdana"/>
                <a:cs typeface="Verdana"/>
              </a:rPr>
              <a:t>30</a:t>
            </a:r>
            <a:r>
              <a:rPr dirty="0" sz="2800" spc="-15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4A9D74"/>
                </a:solidFill>
                <a:latin typeface="Verdana"/>
                <a:cs typeface="Verdana"/>
              </a:rPr>
              <a:t>minutos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2855193" y="4948052"/>
            <a:ext cx="4984750" cy="4256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59105">
              <a:lnSpc>
                <a:spcPct val="117000"/>
              </a:lnSpc>
              <a:spcBef>
                <a:spcPts val="95"/>
              </a:spcBef>
            </a:pPr>
            <a:r>
              <a:rPr dirty="0" sz="3700" spc="-250" b="1">
                <a:solidFill>
                  <a:srgbClr val="4A9D74"/>
                </a:solidFill>
                <a:latin typeface="Verdana"/>
                <a:cs typeface="Verdana"/>
              </a:rPr>
              <a:t>Alta</a:t>
            </a:r>
            <a:r>
              <a:rPr dirty="0" sz="3700" spc="-245" b="1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700" spc="-240" b="1">
                <a:solidFill>
                  <a:srgbClr val="4A9D74"/>
                </a:solidFill>
                <a:latin typeface="Verdana"/>
                <a:cs typeface="Verdana"/>
              </a:rPr>
              <a:t>cantidad</a:t>
            </a:r>
            <a:r>
              <a:rPr dirty="0" sz="3700" spc="-245" b="1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700" spc="-25" b="1">
                <a:solidFill>
                  <a:srgbClr val="4A9D74"/>
                </a:solidFill>
                <a:latin typeface="Verdana"/>
                <a:cs typeface="Verdana"/>
              </a:rPr>
              <a:t>de </a:t>
            </a:r>
            <a:r>
              <a:rPr dirty="0" sz="3700" spc="-185" b="1">
                <a:solidFill>
                  <a:srgbClr val="4A9D74"/>
                </a:solidFill>
                <a:latin typeface="Verdana"/>
                <a:cs typeface="Verdana"/>
              </a:rPr>
              <a:t>pacientes</a:t>
            </a:r>
            <a:r>
              <a:rPr dirty="0" sz="3700" spc="-254" b="1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700" spc="-145" b="1">
                <a:solidFill>
                  <a:srgbClr val="4A9D74"/>
                </a:solidFill>
                <a:latin typeface="Verdana"/>
                <a:cs typeface="Verdana"/>
              </a:rPr>
              <a:t>con</a:t>
            </a:r>
            <a:r>
              <a:rPr dirty="0" sz="3700" spc="-250" b="1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700" spc="-160" b="1">
                <a:solidFill>
                  <a:srgbClr val="4A9D74"/>
                </a:solidFill>
                <a:latin typeface="Verdana"/>
                <a:cs typeface="Verdana"/>
              </a:rPr>
              <a:t>esta </a:t>
            </a:r>
            <a:r>
              <a:rPr dirty="0" sz="3700" spc="-155" b="1">
                <a:solidFill>
                  <a:srgbClr val="4A9D74"/>
                </a:solidFill>
                <a:latin typeface="Verdana"/>
                <a:cs typeface="Verdana"/>
              </a:rPr>
              <a:t>problemática</a:t>
            </a:r>
            <a:endParaRPr sz="3700">
              <a:latin typeface="Verdana"/>
              <a:cs typeface="Verdana"/>
            </a:endParaRPr>
          </a:p>
          <a:p>
            <a:pPr marL="12700" marR="5080">
              <a:lnSpc>
                <a:spcPct val="117400"/>
              </a:lnSpc>
              <a:spcBef>
                <a:spcPts val="2520"/>
              </a:spcBef>
            </a:pPr>
            <a:r>
              <a:rPr dirty="0" sz="2700">
                <a:solidFill>
                  <a:srgbClr val="4A9D74"/>
                </a:solidFill>
                <a:latin typeface="Verdana"/>
                <a:cs typeface="Verdana"/>
              </a:rPr>
              <a:t>El</a:t>
            </a:r>
            <a:r>
              <a:rPr dirty="0" sz="2700" spc="-204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700" spc="-229">
                <a:solidFill>
                  <a:srgbClr val="4A9D74"/>
                </a:solidFill>
                <a:latin typeface="Verdana"/>
                <a:cs typeface="Verdana"/>
              </a:rPr>
              <a:t>65%</a:t>
            </a:r>
            <a:r>
              <a:rPr dirty="0" sz="2700" spc="-19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700">
                <a:solidFill>
                  <a:srgbClr val="4A9D74"/>
                </a:solidFill>
                <a:latin typeface="Verdana"/>
                <a:cs typeface="Verdana"/>
              </a:rPr>
              <a:t>solicita</a:t>
            </a:r>
            <a:r>
              <a:rPr dirty="0" sz="2700" spc="-20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700" spc="-25">
                <a:solidFill>
                  <a:srgbClr val="4A9D74"/>
                </a:solidFill>
                <a:latin typeface="Verdana"/>
                <a:cs typeface="Verdana"/>
              </a:rPr>
              <a:t>atención</a:t>
            </a:r>
            <a:r>
              <a:rPr dirty="0" sz="2700" spc="-19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700" spc="25">
                <a:solidFill>
                  <a:srgbClr val="4A9D74"/>
                </a:solidFill>
                <a:latin typeface="Verdana"/>
                <a:cs typeface="Verdana"/>
              </a:rPr>
              <a:t>el </a:t>
            </a:r>
            <a:r>
              <a:rPr dirty="0" sz="2700" spc="-70">
                <a:solidFill>
                  <a:srgbClr val="4A9D74"/>
                </a:solidFill>
                <a:latin typeface="Verdana"/>
                <a:cs typeface="Verdana"/>
              </a:rPr>
              <a:t>mismo</a:t>
            </a:r>
            <a:r>
              <a:rPr dirty="0" sz="2700" spc="-18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700" spc="-55">
                <a:solidFill>
                  <a:srgbClr val="4A9D74"/>
                </a:solidFill>
                <a:latin typeface="Verdana"/>
                <a:cs typeface="Verdana"/>
              </a:rPr>
              <a:t>día</a:t>
            </a:r>
            <a:r>
              <a:rPr dirty="0" sz="2700" spc="-18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700" spc="60">
                <a:solidFill>
                  <a:srgbClr val="4A9D74"/>
                </a:solidFill>
                <a:latin typeface="Verdana"/>
                <a:cs typeface="Verdana"/>
              </a:rPr>
              <a:t>de</a:t>
            </a:r>
            <a:r>
              <a:rPr dirty="0" sz="2700" spc="-18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700" spc="-10">
                <a:solidFill>
                  <a:srgbClr val="4A9D74"/>
                </a:solidFill>
                <a:latin typeface="Verdana"/>
                <a:cs typeface="Verdana"/>
              </a:rPr>
              <a:t>la</a:t>
            </a:r>
            <a:r>
              <a:rPr dirty="0" sz="2700" spc="-18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700" spc="-10">
                <a:solidFill>
                  <a:srgbClr val="4A9D74"/>
                </a:solidFill>
                <a:latin typeface="Verdana"/>
                <a:cs typeface="Verdana"/>
              </a:rPr>
              <a:t>consulta</a:t>
            </a:r>
            <a:r>
              <a:rPr dirty="0" sz="2700" spc="-18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700" spc="-120">
                <a:solidFill>
                  <a:srgbClr val="4A9D74"/>
                </a:solidFill>
                <a:latin typeface="Verdana"/>
                <a:cs typeface="Verdana"/>
              </a:rPr>
              <a:t>y</a:t>
            </a:r>
            <a:r>
              <a:rPr dirty="0" sz="2700" spc="-18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700" spc="70">
                <a:solidFill>
                  <a:srgbClr val="4A9D74"/>
                </a:solidFill>
                <a:latin typeface="Verdana"/>
                <a:cs typeface="Verdana"/>
              </a:rPr>
              <a:t>es </a:t>
            </a:r>
            <a:r>
              <a:rPr dirty="0" sz="2700" spc="-160">
                <a:solidFill>
                  <a:srgbClr val="4A9D74"/>
                </a:solidFill>
                <a:latin typeface="Verdana"/>
                <a:cs typeface="Verdana"/>
              </a:rPr>
              <a:t>muy</a:t>
            </a:r>
            <a:r>
              <a:rPr dirty="0" sz="2700" spc="-19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700" spc="-20">
                <a:solidFill>
                  <a:srgbClr val="4A9D74"/>
                </a:solidFill>
                <a:latin typeface="Verdana"/>
                <a:cs typeface="Verdana"/>
              </a:rPr>
              <a:t>difícil</a:t>
            </a:r>
            <a:r>
              <a:rPr dirty="0" sz="2700" spc="-19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700">
                <a:solidFill>
                  <a:srgbClr val="4A9D74"/>
                </a:solidFill>
                <a:latin typeface="Verdana"/>
                <a:cs typeface="Verdana"/>
              </a:rPr>
              <a:t>que</a:t>
            </a:r>
            <a:r>
              <a:rPr dirty="0" sz="2700" spc="-19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700" spc="95">
                <a:solidFill>
                  <a:srgbClr val="4A9D74"/>
                </a:solidFill>
                <a:latin typeface="Verdana"/>
                <a:cs typeface="Verdana"/>
              </a:rPr>
              <a:t>se</a:t>
            </a:r>
            <a:r>
              <a:rPr dirty="0" sz="2700" spc="-18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700" spc="55">
                <a:solidFill>
                  <a:srgbClr val="4A9D74"/>
                </a:solidFill>
                <a:latin typeface="Verdana"/>
                <a:cs typeface="Verdana"/>
              </a:rPr>
              <a:t>le</a:t>
            </a:r>
            <a:r>
              <a:rPr dirty="0" sz="2700" spc="-19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700" spc="-10">
                <a:solidFill>
                  <a:srgbClr val="4A9D74"/>
                </a:solidFill>
                <a:latin typeface="Verdana"/>
                <a:cs typeface="Verdana"/>
              </a:rPr>
              <a:t>atienda </a:t>
            </a:r>
            <a:r>
              <a:rPr dirty="0" sz="2700" spc="-35">
                <a:solidFill>
                  <a:srgbClr val="4A9D74"/>
                </a:solidFill>
                <a:latin typeface="Verdana"/>
                <a:cs typeface="Verdana"/>
              </a:rPr>
              <a:t>dentro</a:t>
            </a:r>
            <a:r>
              <a:rPr dirty="0" sz="2700" spc="-15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700">
                <a:solidFill>
                  <a:srgbClr val="4A9D74"/>
                </a:solidFill>
                <a:latin typeface="Verdana"/>
                <a:cs typeface="Verdana"/>
              </a:rPr>
              <a:t>del</a:t>
            </a:r>
            <a:r>
              <a:rPr dirty="0" sz="2700" spc="-14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700" spc="-30">
                <a:solidFill>
                  <a:srgbClr val="4A9D74"/>
                </a:solidFill>
                <a:latin typeface="Verdana"/>
                <a:cs typeface="Verdana"/>
              </a:rPr>
              <a:t>tiempo</a:t>
            </a:r>
            <a:r>
              <a:rPr dirty="0" sz="2700" spc="-14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700" spc="-10">
                <a:solidFill>
                  <a:srgbClr val="4A9D74"/>
                </a:solidFill>
                <a:latin typeface="Verdana"/>
                <a:cs typeface="Verdana"/>
              </a:rPr>
              <a:t>estándar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7975" rIns="0" bIns="0" rtlCol="0" vert="horz">
            <a:spAutoFit/>
          </a:bodyPr>
          <a:lstStyle/>
          <a:p>
            <a:pPr marL="680720">
              <a:lnSpc>
                <a:spcPct val="100000"/>
              </a:lnSpc>
              <a:spcBef>
                <a:spcPts val="125"/>
              </a:spcBef>
            </a:pPr>
            <a:r>
              <a:rPr dirty="0" sz="8400" spc="-560"/>
              <a:t>Fuentes</a:t>
            </a:r>
            <a:r>
              <a:rPr dirty="0" sz="8400" spc="-775"/>
              <a:t> </a:t>
            </a:r>
            <a:r>
              <a:rPr dirty="0" sz="8400" spc="-390"/>
              <a:t>de</a:t>
            </a:r>
            <a:r>
              <a:rPr dirty="0" sz="8400" spc="-770"/>
              <a:t> </a:t>
            </a:r>
            <a:r>
              <a:rPr dirty="0" sz="8400" spc="-720"/>
              <a:t>información</a:t>
            </a:r>
            <a:endParaRPr sz="8400"/>
          </a:p>
        </p:txBody>
      </p:sp>
      <p:sp>
        <p:nvSpPr>
          <p:cNvPr id="3" name="object 3" descr=""/>
          <p:cNvSpPr txBox="1"/>
          <p:nvPr/>
        </p:nvSpPr>
        <p:spPr>
          <a:xfrm>
            <a:off x="1016000" y="4342550"/>
            <a:ext cx="5220970" cy="50190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900" spc="-960" b="1">
                <a:solidFill>
                  <a:srgbClr val="4A9D74"/>
                </a:solidFill>
                <a:latin typeface="Verdana"/>
                <a:cs typeface="Verdana"/>
              </a:rPr>
              <a:t>01</a:t>
            </a:r>
            <a:endParaRPr sz="5900">
              <a:latin typeface="Verdana"/>
              <a:cs typeface="Verdana"/>
            </a:endParaRPr>
          </a:p>
          <a:p>
            <a:pPr marL="12700" marR="5080">
              <a:lnSpc>
                <a:spcPct val="116700"/>
              </a:lnSpc>
              <a:spcBef>
                <a:spcPts val="1870"/>
              </a:spcBef>
            </a:pPr>
            <a:r>
              <a:rPr dirty="0" sz="3550" spc="-215" b="1">
                <a:solidFill>
                  <a:srgbClr val="4A9D74"/>
                </a:solidFill>
                <a:latin typeface="Verdana"/>
                <a:cs typeface="Verdana"/>
              </a:rPr>
              <a:t>Personas</a:t>
            </a:r>
            <a:r>
              <a:rPr dirty="0" sz="3550" spc="-225" b="1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 spc="-30" b="1">
                <a:solidFill>
                  <a:srgbClr val="4A9D74"/>
                </a:solidFill>
                <a:latin typeface="Verdana"/>
                <a:cs typeface="Verdana"/>
              </a:rPr>
              <a:t>cercanas </a:t>
            </a:r>
            <a:r>
              <a:rPr dirty="0" sz="3550" spc="-240" b="1">
                <a:solidFill>
                  <a:srgbClr val="4A9D74"/>
                </a:solidFill>
                <a:latin typeface="Verdana"/>
                <a:cs typeface="Verdana"/>
              </a:rPr>
              <a:t>que</a:t>
            </a:r>
            <a:r>
              <a:rPr dirty="0" sz="3550" spc="-254" b="1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 spc="-265" b="1">
                <a:solidFill>
                  <a:srgbClr val="4A9D74"/>
                </a:solidFill>
                <a:latin typeface="Verdana"/>
                <a:cs typeface="Verdana"/>
              </a:rPr>
              <a:t>laboran</a:t>
            </a:r>
            <a:r>
              <a:rPr dirty="0" sz="3550" spc="-254" b="1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 spc="-245" b="1">
                <a:solidFill>
                  <a:srgbClr val="4A9D74"/>
                </a:solidFill>
                <a:latin typeface="Verdana"/>
                <a:cs typeface="Verdana"/>
              </a:rPr>
              <a:t>en</a:t>
            </a:r>
            <a:r>
              <a:rPr dirty="0" sz="3550" spc="-254" b="1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 spc="-120" b="1">
                <a:solidFill>
                  <a:srgbClr val="4A9D74"/>
                </a:solidFill>
                <a:latin typeface="Verdana"/>
                <a:cs typeface="Verdana"/>
              </a:rPr>
              <a:t>el</a:t>
            </a:r>
            <a:r>
              <a:rPr dirty="0" sz="3550" spc="-254" b="1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 spc="-315" b="1">
                <a:solidFill>
                  <a:srgbClr val="4A9D74"/>
                </a:solidFill>
                <a:latin typeface="Verdana"/>
                <a:cs typeface="Verdana"/>
              </a:rPr>
              <a:t>IMSS</a:t>
            </a:r>
            <a:endParaRPr sz="3550">
              <a:latin typeface="Verdana"/>
              <a:cs typeface="Verdana"/>
            </a:endParaRPr>
          </a:p>
          <a:p>
            <a:pPr marL="12700" marR="123189">
              <a:lnSpc>
                <a:spcPct val="116599"/>
              </a:lnSpc>
              <a:spcBef>
                <a:spcPts val="2215"/>
              </a:spcBef>
            </a:pPr>
            <a:r>
              <a:rPr dirty="0" sz="2600">
                <a:solidFill>
                  <a:srgbClr val="4A9D74"/>
                </a:solidFill>
                <a:latin typeface="Verdana"/>
                <a:cs typeface="Verdana"/>
              </a:rPr>
              <a:t>Al</a:t>
            </a:r>
            <a:r>
              <a:rPr dirty="0" sz="2600" spc="-9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4A9D74"/>
                </a:solidFill>
                <a:latin typeface="Verdana"/>
                <a:cs typeface="Verdana"/>
              </a:rPr>
              <a:t>conocer</a:t>
            </a:r>
            <a:r>
              <a:rPr dirty="0" sz="2600" spc="-9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 spc="-10">
                <a:solidFill>
                  <a:srgbClr val="4A9D74"/>
                </a:solidFill>
                <a:latin typeface="Verdana"/>
                <a:cs typeface="Verdana"/>
              </a:rPr>
              <a:t>personas</a:t>
            </a:r>
            <a:r>
              <a:rPr dirty="0" sz="2600" spc="-9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 spc="-25">
                <a:solidFill>
                  <a:srgbClr val="4A9D74"/>
                </a:solidFill>
                <a:latin typeface="Verdana"/>
                <a:cs typeface="Verdana"/>
              </a:rPr>
              <a:t>que </a:t>
            </a:r>
            <a:r>
              <a:rPr dirty="0" sz="2600" spc="-70">
                <a:solidFill>
                  <a:srgbClr val="4A9D74"/>
                </a:solidFill>
                <a:latin typeface="Verdana"/>
                <a:cs typeface="Verdana"/>
              </a:rPr>
              <a:t>laboran</a:t>
            </a:r>
            <a:r>
              <a:rPr dirty="0" sz="2600" spc="-16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 spc="-55">
                <a:solidFill>
                  <a:srgbClr val="4A9D74"/>
                </a:solidFill>
                <a:latin typeface="Verdana"/>
                <a:cs typeface="Verdana"/>
              </a:rPr>
              <a:t>en</a:t>
            </a:r>
            <a:r>
              <a:rPr dirty="0" sz="2600" spc="-16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 spc="-35">
                <a:solidFill>
                  <a:srgbClr val="4A9D74"/>
                </a:solidFill>
                <a:latin typeface="Verdana"/>
                <a:cs typeface="Verdana"/>
              </a:rPr>
              <a:t>la</a:t>
            </a:r>
            <a:r>
              <a:rPr dirty="0" sz="2600" spc="-16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 spc="-10">
                <a:solidFill>
                  <a:srgbClr val="4A9D74"/>
                </a:solidFill>
                <a:latin typeface="Verdana"/>
                <a:cs typeface="Verdana"/>
              </a:rPr>
              <a:t>institución, </a:t>
            </a:r>
            <a:r>
              <a:rPr dirty="0" sz="2600">
                <a:solidFill>
                  <a:srgbClr val="4A9D74"/>
                </a:solidFill>
                <a:latin typeface="Verdana"/>
                <a:cs typeface="Verdana"/>
              </a:rPr>
              <a:t>podemos</a:t>
            </a:r>
            <a:r>
              <a:rPr dirty="0" sz="2600" spc="-10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 spc="-85">
                <a:solidFill>
                  <a:srgbClr val="4A9D74"/>
                </a:solidFill>
                <a:latin typeface="Verdana"/>
                <a:cs typeface="Verdana"/>
              </a:rPr>
              <a:t>informarnos</a:t>
            </a:r>
            <a:r>
              <a:rPr dirty="0" sz="2600" spc="-10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 spc="-10">
                <a:solidFill>
                  <a:srgbClr val="4A9D74"/>
                </a:solidFill>
                <a:latin typeface="Verdana"/>
                <a:cs typeface="Verdana"/>
              </a:rPr>
              <a:t>acerca </a:t>
            </a:r>
            <a:r>
              <a:rPr dirty="0" sz="2600">
                <a:solidFill>
                  <a:srgbClr val="4A9D74"/>
                </a:solidFill>
                <a:latin typeface="Verdana"/>
                <a:cs typeface="Verdana"/>
              </a:rPr>
              <a:t>del</a:t>
            </a:r>
            <a:r>
              <a:rPr dirty="0" sz="2600" spc="-17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 spc="50">
                <a:solidFill>
                  <a:srgbClr val="4A9D74"/>
                </a:solidFill>
                <a:latin typeface="Verdana"/>
                <a:cs typeface="Verdana"/>
              </a:rPr>
              <a:t>proceso</a:t>
            </a:r>
            <a:r>
              <a:rPr dirty="0" sz="2600" spc="-17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4A9D74"/>
                </a:solidFill>
                <a:latin typeface="Verdana"/>
                <a:cs typeface="Verdana"/>
              </a:rPr>
              <a:t>que</a:t>
            </a:r>
            <a:r>
              <a:rPr dirty="0" sz="2600" spc="-17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 spc="80">
                <a:solidFill>
                  <a:srgbClr val="4A9D74"/>
                </a:solidFill>
                <a:latin typeface="Verdana"/>
                <a:cs typeface="Verdana"/>
              </a:rPr>
              <a:t>se</a:t>
            </a:r>
            <a:r>
              <a:rPr dirty="0" sz="2600" spc="-17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 spc="-55">
                <a:solidFill>
                  <a:srgbClr val="4A9D74"/>
                </a:solidFill>
                <a:latin typeface="Verdana"/>
                <a:cs typeface="Verdana"/>
              </a:rPr>
              <a:t>realiza</a:t>
            </a:r>
            <a:r>
              <a:rPr dirty="0" sz="2600" spc="-17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4A9D74"/>
                </a:solidFill>
                <a:latin typeface="Verdana"/>
                <a:cs typeface="Verdana"/>
              </a:rPr>
              <a:t>para </a:t>
            </a:r>
            <a:r>
              <a:rPr dirty="0" sz="2600" spc="-60">
                <a:solidFill>
                  <a:srgbClr val="4A9D74"/>
                </a:solidFill>
                <a:latin typeface="Verdana"/>
                <a:cs typeface="Verdana"/>
              </a:rPr>
              <a:t>agendar</a:t>
            </a:r>
            <a:r>
              <a:rPr dirty="0" sz="2600" spc="-18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 spc="-140">
                <a:solidFill>
                  <a:srgbClr val="4A9D74"/>
                </a:solidFill>
                <a:latin typeface="Verdana"/>
                <a:cs typeface="Verdana"/>
              </a:rPr>
              <a:t>una</a:t>
            </a:r>
            <a:r>
              <a:rPr dirty="0" sz="2600" spc="-18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4A9D74"/>
                </a:solidFill>
                <a:latin typeface="Verdana"/>
                <a:cs typeface="Verdana"/>
              </a:rPr>
              <a:t>cita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909765" y="4342550"/>
            <a:ext cx="5232400" cy="45567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900" spc="-370" b="1">
                <a:solidFill>
                  <a:srgbClr val="4A9D74"/>
                </a:solidFill>
                <a:latin typeface="Verdana"/>
                <a:cs typeface="Verdana"/>
              </a:rPr>
              <a:t>02</a:t>
            </a:r>
            <a:endParaRPr sz="5900">
              <a:latin typeface="Verdana"/>
              <a:cs typeface="Verdana"/>
            </a:endParaRPr>
          </a:p>
          <a:p>
            <a:pPr marL="12700" marR="893444">
              <a:lnSpc>
                <a:spcPct val="116700"/>
              </a:lnSpc>
              <a:spcBef>
                <a:spcPts val="1870"/>
              </a:spcBef>
            </a:pPr>
            <a:r>
              <a:rPr dirty="0" sz="3550" spc="-220" b="1">
                <a:solidFill>
                  <a:srgbClr val="4A9D74"/>
                </a:solidFill>
                <a:latin typeface="Verdana"/>
                <a:cs typeface="Verdana"/>
              </a:rPr>
              <a:t>Experiencias</a:t>
            </a:r>
            <a:r>
              <a:rPr dirty="0" sz="3550" spc="-229" b="1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 spc="-25" b="1">
                <a:solidFill>
                  <a:srgbClr val="4A9D74"/>
                </a:solidFill>
                <a:latin typeface="Verdana"/>
                <a:cs typeface="Verdana"/>
              </a:rPr>
              <a:t>de </a:t>
            </a:r>
            <a:r>
              <a:rPr dirty="0" sz="3550" spc="-210" b="1">
                <a:solidFill>
                  <a:srgbClr val="4A9D74"/>
                </a:solidFill>
                <a:latin typeface="Verdana"/>
                <a:cs typeface="Verdana"/>
              </a:rPr>
              <a:t>personas</a:t>
            </a:r>
            <a:r>
              <a:rPr dirty="0" sz="3550" spc="-229" b="1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3550" spc="-155" b="1">
                <a:solidFill>
                  <a:srgbClr val="4A9D74"/>
                </a:solidFill>
                <a:latin typeface="Verdana"/>
                <a:cs typeface="Verdana"/>
              </a:rPr>
              <a:t>cercanas</a:t>
            </a:r>
            <a:endParaRPr sz="3550">
              <a:latin typeface="Verdana"/>
              <a:cs typeface="Verdana"/>
            </a:endParaRPr>
          </a:p>
          <a:p>
            <a:pPr marL="12700" marR="5080">
              <a:lnSpc>
                <a:spcPct val="116599"/>
              </a:lnSpc>
              <a:spcBef>
                <a:spcPts val="2215"/>
              </a:spcBef>
            </a:pPr>
            <a:r>
              <a:rPr dirty="0" sz="2600">
                <a:solidFill>
                  <a:srgbClr val="4A9D74"/>
                </a:solidFill>
                <a:latin typeface="Verdana"/>
                <a:cs typeface="Verdana"/>
              </a:rPr>
              <a:t>Por</a:t>
            </a:r>
            <a:r>
              <a:rPr dirty="0" sz="2600" spc="-17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 spc="-30">
                <a:solidFill>
                  <a:srgbClr val="4A9D74"/>
                </a:solidFill>
                <a:latin typeface="Verdana"/>
                <a:cs typeface="Verdana"/>
              </a:rPr>
              <a:t>otro</a:t>
            </a:r>
            <a:r>
              <a:rPr dirty="0" sz="2600" spc="-17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 spc="-50">
                <a:solidFill>
                  <a:srgbClr val="4A9D74"/>
                </a:solidFill>
                <a:latin typeface="Verdana"/>
                <a:cs typeface="Verdana"/>
              </a:rPr>
              <a:t>lado,</a:t>
            </a:r>
            <a:r>
              <a:rPr dirty="0" sz="2600" spc="-17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4A9D74"/>
                </a:solidFill>
                <a:latin typeface="Verdana"/>
                <a:cs typeface="Verdana"/>
              </a:rPr>
              <a:t>con</a:t>
            </a:r>
            <a:r>
              <a:rPr dirty="0" sz="2600" spc="-17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 spc="-35">
                <a:solidFill>
                  <a:srgbClr val="4A9D74"/>
                </a:solidFill>
                <a:latin typeface="Verdana"/>
                <a:cs typeface="Verdana"/>
              </a:rPr>
              <a:t>la</a:t>
            </a:r>
            <a:r>
              <a:rPr dirty="0" sz="2600" spc="-17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 spc="-10">
                <a:solidFill>
                  <a:srgbClr val="4A9D74"/>
                </a:solidFill>
                <a:latin typeface="Verdana"/>
                <a:cs typeface="Verdana"/>
              </a:rPr>
              <a:t>experiencia </a:t>
            </a:r>
            <a:r>
              <a:rPr dirty="0" sz="2600">
                <a:solidFill>
                  <a:srgbClr val="4A9D74"/>
                </a:solidFill>
                <a:latin typeface="Verdana"/>
                <a:cs typeface="Verdana"/>
              </a:rPr>
              <a:t>de</a:t>
            </a:r>
            <a:r>
              <a:rPr dirty="0" sz="2600" spc="-17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4A9D74"/>
                </a:solidFill>
                <a:latin typeface="Verdana"/>
                <a:cs typeface="Verdana"/>
              </a:rPr>
              <a:t>las</a:t>
            </a:r>
            <a:r>
              <a:rPr dirty="0" sz="2600" spc="-16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 spc="-40">
                <a:solidFill>
                  <a:srgbClr val="4A9D74"/>
                </a:solidFill>
                <a:latin typeface="Verdana"/>
                <a:cs typeface="Verdana"/>
              </a:rPr>
              <a:t>otras</a:t>
            </a:r>
            <a:r>
              <a:rPr dirty="0" sz="2600" spc="-16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 spc="-10">
                <a:solidFill>
                  <a:srgbClr val="4A9D74"/>
                </a:solidFill>
                <a:latin typeface="Verdana"/>
                <a:cs typeface="Verdana"/>
              </a:rPr>
              <a:t>personas</a:t>
            </a:r>
            <a:r>
              <a:rPr dirty="0" sz="2600" spc="-16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 spc="-10">
                <a:solidFill>
                  <a:srgbClr val="4A9D74"/>
                </a:solidFill>
                <a:latin typeface="Verdana"/>
                <a:cs typeface="Verdana"/>
              </a:rPr>
              <a:t>confirmar </a:t>
            </a:r>
            <a:r>
              <a:rPr dirty="0" sz="2600" spc="-20">
                <a:solidFill>
                  <a:srgbClr val="4A9D74"/>
                </a:solidFill>
                <a:latin typeface="Verdana"/>
                <a:cs typeface="Verdana"/>
              </a:rPr>
              <a:t>que</a:t>
            </a:r>
            <a:r>
              <a:rPr dirty="0" sz="2600" spc="-15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4A9D74"/>
                </a:solidFill>
                <a:latin typeface="Verdana"/>
                <a:cs typeface="Verdana"/>
              </a:rPr>
              <a:t>este</a:t>
            </a:r>
            <a:r>
              <a:rPr dirty="0" sz="2600" spc="-15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 spc="50">
                <a:solidFill>
                  <a:srgbClr val="4A9D74"/>
                </a:solidFill>
                <a:latin typeface="Verdana"/>
                <a:cs typeface="Verdana"/>
              </a:rPr>
              <a:t>proceso</a:t>
            </a:r>
            <a:r>
              <a:rPr dirty="0" sz="2600" spc="-15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 spc="-30">
                <a:solidFill>
                  <a:srgbClr val="4A9D74"/>
                </a:solidFill>
                <a:latin typeface="Verdana"/>
                <a:cs typeface="Verdana"/>
              </a:rPr>
              <a:t>fue</a:t>
            </a:r>
            <a:r>
              <a:rPr dirty="0" sz="2600" spc="-15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4A9D74"/>
                </a:solidFill>
                <a:latin typeface="Verdana"/>
                <a:cs typeface="Verdana"/>
              </a:rPr>
              <a:t>el</a:t>
            </a:r>
            <a:r>
              <a:rPr dirty="0" sz="2600" spc="-15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4A9D74"/>
                </a:solidFill>
                <a:latin typeface="Verdana"/>
                <a:cs typeface="Verdana"/>
              </a:rPr>
              <a:t>que</a:t>
            </a:r>
            <a:r>
              <a:rPr dirty="0" sz="2600" spc="-15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 spc="55">
                <a:solidFill>
                  <a:srgbClr val="4A9D74"/>
                </a:solidFill>
                <a:latin typeface="Verdana"/>
                <a:cs typeface="Verdana"/>
              </a:rPr>
              <a:t>se </a:t>
            </a:r>
            <a:r>
              <a:rPr dirty="0" sz="2600">
                <a:solidFill>
                  <a:srgbClr val="4A9D74"/>
                </a:solidFill>
                <a:latin typeface="Verdana"/>
                <a:cs typeface="Verdana"/>
              </a:rPr>
              <a:t>le</a:t>
            </a:r>
            <a:r>
              <a:rPr dirty="0" sz="2600" spc="-11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 spc="-10">
                <a:solidFill>
                  <a:srgbClr val="4A9D74"/>
                </a:solidFill>
                <a:latin typeface="Verdana"/>
                <a:cs typeface="Verdana"/>
              </a:rPr>
              <a:t>indicó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805450" y="4342550"/>
            <a:ext cx="4908550" cy="54813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900" spc="-330" b="1">
                <a:solidFill>
                  <a:srgbClr val="4A9D74"/>
                </a:solidFill>
                <a:latin typeface="Verdana"/>
                <a:cs typeface="Verdana"/>
              </a:rPr>
              <a:t>03</a:t>
            </a:r>
            <a:endParaRPr sz="5900">
              <a:latin typeface="Verdana"/>
              <a:cs typeface="Verdana"/>
            </a:endParaRPr>
          </a:p>
          <a:p>
            <a:pPr marL="12700" marR="1823720">
              <a:lnSpc>
                <a:spcPct val="116700"/>
              </a:lnSpc>
              <a:spcBef>
                <a:spcPts val="1870"/>
              </a:spcBef>
            </a:pPr>
            <a:r>
              <a:rPr dirty="0" sz="3550" spc="-110" b="1">
                <a:solidFill>
                  <a:srgbClr val="4A9D74"/>
                </a:solidFill>
                <a:latin typeface="Verdana"/>
                <a:cs typeface="Verdana"/>
              </a:rPr>
              <a:t>Referencias </a:t>
            </a:r>
            <a:r>
              <a:rPr dirty="0" sz="3550" spc="-210" b="1">
                <a:solidFill>
                  <a:srgbClr val="4A9D74"/>
                </a:solidFill>
                <a:latin typeface="Verdana"/>
                <a:cs typeface="Verdana"/>
              </a:rPr>
              <a:t>bibliográficas</a:t>
            </a:r>
            <a:endParaRPr sz="3550">
              <a:latin typeface="Verdana"/>
              <a:cs typeface="Verdana"/>
            </a:endParaRPr>
          </a:p>
          <a:p>
            <a:pPr marL="12700" marR="5080">
              <a:lnSpc>
                <a:spcPct val="116599"/>
              </a:lnSpc>
              <a:spcBef>
                <a:spcPts val="2215"/>
              </a:spcBef>
            </a:pPr>
            <a:r>
              <a:rPr dirty="0" sz="2600" spc="-95">
                <a:solidFill>
                  <a:srgbClr val="4A9D74"/>
                </a:solidFill>
                <a:latin typeface="Verdana"/>
                <a:cs typeface="Verdana"/>
              </a:rPr>
              <a:t>La</a:t>
            </a:r>
            <a:r>
              <a:rPr dirty="0" sz="2600" spc="-10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 spc="-70">
                <a:solidFill>
                  <a:srgbClr val="4A9D74"/>
                </a:solidFill>
                <a:latin typeface="Verdana"/>
                <a:cs typeface="Verdana"/>
              </a:rPr>
              <a:t>Revista</a:t>
            </a:r>
            <a:r>
              <a:rPr dirty="0" sz="2600" spc="-10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4A9D74"/>
                </a:solidFill>
                <a:latin typeface="Verdana"/>
                <a:cs typeface="Verdana"/>
              </a:rPr>
              <a:t>Médica</a:t>
            </a:r>
            <a:r>
              <a:rPr dirty="0" sz="2600" spc="-10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4A9D74"/>
                </a:solidFill>
                <a:latin typeface="Verdana"/>
                <a:cs typeface="Verdana"/>
              </a:rPr>
              <a:t>del</a:t>
            </a:r>
            <a:r>
              <a:rPr dirty="0" sz="2600" spc="-10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 spc="-85">
                <a:solidFill>
                  <a:srgbClr val="4A9D74"/>
                </a:solidFill>
                <a:latin typeface="Verdana"/>
                <a:cs typeface="Verdana"/>
              </a:rPr>
              <a:t>Instituto </a:t>
            </a:r>
            <a:r>
              <a:rPr dirty="0" sz="2600">
                <a:solidFill>
                  <a:srgbClr val="4A9D74"/>
                </a:solidFill>
                <a:latin typeface="Verdana"/>
                <a:cs typeface="Verdana"/>
              </a:rPr>
              <a:t>Mexicano</a:t>
            </a:r>
            <a:r>
              <a:rPr dirty="0" sz="2600" spc="-14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4A9D74"/>
                </a:solidFill>
                <a:latin typeface="Verdana"/>
                <a:cs typeface="Verdana"/>
              </a:rPr>
              <a:t>del</a:t>
            </a:r>
            <a:r>
              <a:rPr dirty="0" sz="2600" spc="-14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 spc="-45">
                <a:solidFill>
                  <a:srgbClr val="4A9D74"/>
                </a:solidFill>
                <a:latin typeface="Verdana"/>
                <a:cs typeface="Verdana"/>
              </a:rPr>
              <a:t>Seguro</a:t>
            </a:r>
            <a:r>
              <a:rPr dirty="0" sz="2600" spc="-14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 spc="-10">
                <a:solidFill>
                  <a:srgbClr val="4A9D74"/>
                </a:solidFill>
                <a:latin typeface="Verdana"/>
                <a:cs typeface="Verdana"/>
              </a:rPr>
              <a:t>Social </a:t>
            </a:r>
            <a:r>
              <a:rPr dirty="0" sz="2600" spc="-35">
                <a:solidFill>
                  <a:srgbClr val="4A9D74"/>
                </a:solidFill>
                <a:latin typeface="Verdana"/>
                <a:cs typeface="Verdana"/>
              </a:rPr>
              <a:t>realizó</a:t>
            </a:r>
            <a:r>
              <a:rPr dirty="0" sz="2600" spc="-16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4A9D74"/>
                </a:solidFill>
                <a:latin typeface="Verdana"/>
                <a:cs typeface="Verdana"/>
              </a:rPr>
              <a:t>encuestas</a:t>
            </a:r>
            <a:r>
              <a:rPr dirty="0" sz="2600" spc="-16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4A9D74"/>
                </a:solidFill>
                <a:latin typeface="Verdana"/>
                <a:cs typeface="Verdana"/>
              </a:rPr>
              <a:t>para </a:t>
            </a:r>
            <a:r>
              <a:rPr dirty="0" sz="2600" spc="-95">
                <a:solidFill>
                  <a:srgbClr val="4A9D74"/>
                </a:solidFill>
                <a:latin typeface="Verdana"/>
                <a:cs typeface="Verdana"/>
              </a:rPr>
              <a:t>determinar</a:t>
            </a:r>
            <a:r>
              <a:rPr dirty="0" sz="2600" spc="-12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4A9D74"/>
                </a:solidFill>
                <a:latin typeface="Verdana"/>
                <a:cs typeface="Verdana"/>
              </a:rPr>
              <a:t>con</a:t>
            </a:r>
            <a:r>
              <a:rPr dirty="0" sz="2600" spc="-12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 spc="-45">
                <a:solidFill>
                  <a:srgbClr val="4A9D74"/>
                </a:solidFill>
                <a:latin typeface="Verdana"/>
                <a:cs typeface="Verdana"/>
              </a:rPr>
              <a:t>exactitud</a:t>
            </a:r>
            <a:r>
              <a:rPr dirty="0" sz="2600" spc="-12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 spc="-25">
                <a:solidFill>
                  <a:srgbClr val="4A9D74"/>
                </a:solidFill>
                <a:latin typeface="Verdana"/>
                <a:cs typeface="Verdana"/>
              </a:rPr>
              <a:t>el </a:t>
            </a:r>
            <a:r>
              <a:rPr dirty="0" sz="2600" spc="-35">
                <a:solidFill>
                  <a:srgbClr val="4A9D74"/>
                </a:solidFill>
                <a:latin typeface="Verdana"/>
                <a:cs typeface="Verdana"/>
              </a:rPr>
              <a:t>promedio</a:t>
            </a:r>
            <a:r>
              <a:rPr dirty="0" sz="2600" spc="-16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4A9D74"/>
                </a:solidFill>
                <a:latin typeface="Verdana"/>
                <a:cs typeface="Verdana"/>
              </a:rPr>
              <a:t>del</a:t>
            </a:r>
            <a:r>
              <a:rPr dirty="0" sz="2600" spc="-15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 spc="-45">
                <a:solidFill>
                  <a:srgbClr val="4A9D74"/>
                </a:solidFill>
                <a:latin typeface="Verdana"/>
                <a:cs typeface="Verdana"/>
              </a:rPr>
              <a:t>tiempo</a:t>
            </a:r>
            <a:r>
              <a:rPr dirty="0" sz="2600" spc="-15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 spc="-25">
                <a:solidFill>
                  <a:srgbClr val="4A9D74"/>
                </a:solidFill>
                <a:latin typeface="Verdana"/>
                <a:cs typeface="Verdana"/>
              </a:rPr>
              <a:t>de </a:t>
            </a:r>
            <a:r>
              <a:rPr dirty="0" sz="2600">
                <a:solidFill>
                  <a:srgbClr val="4A9D74"/>
                </a:solidFill>
                <a:latin typeface="Verdana"/>
                <a:cs typeface="Verdana"/>
              </a:rPr>
              <a:t>espera</a:t>
            </a:r>
            <a:r>
              <a:rPr dirty="0" sz="2600" spc="-18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 spc="-90">
                <a:solidFill>
                  <a:srgbClr val="4A9D74"/>
                </a:solidFill>
                <a:latin typeface="Verdana"/>
                <a:cs typeface="Verdana"/>
              </a:rPr>
              <a:t>para</a:t>
            </a:r>
            <a:r>
              <a:rPr dirty="0" sz="2600" spc="-18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 spc="-60">
                <a:solidFill>
                  <a:srgbClr val="4A9D74"/>
                </a:solidFill>
                <a:latin typeface="Verdana"/>
                <a:cs typeface="Verdana"/>
              </a:rPr>
              <a:t>agendar</a:t>
            </a:r>
            <a:r>
              <a:rPr dirty="0" sz="2600" spc="-185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 spc="-140">
                <a:solidFill>
                  <a:srgbClr val="4A9D74"/>
                </a:solidFill>
                <a:latin typeface="Verdana"/>
                <a:cs typeface="Verdana"/>
              </a:rPr>
              <a:t>una</a:t>
            </a:r>
            <a:r>
              <a:rPr dirty="0" sz="2600" spc="-180">
                <a:solidFill>
                  <a:srgbClr val="4A9D74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4A9D74"/>
                </a:solidFill>
                <a:latin typeface="Verdana"/>
                <a:cs typeface="Verdana"/>
              </a:rPr>
              <a:t>cita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762" y="4029402"/>
            <a:ext cx="18278475" cy="0"/>
          </a:xfrm>
          <a:custGeom>
            <a:avLst/>
            <a:gdLst/>
            <a:ahLst/>
            <a:cxnLst/>
            <a:rect l="l" t="t" r="r" b="b"/>
            <a:pathLst>
              <a:path w="18278475" h="0">
                <a:moveTo>
                  <a:pt x="0" y="0"/>
                </a:moveTo>
                <a:lnTo>
                  <a:pt x="18278475" y="0"/>
                </a:lnTo>
              </a:path>
            </a:pathLst>
          </a:custGeom>
          <a:ln w="9525">
            <a:solidFill>
              <a:srgbClr val="4A9D74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28700" y="3688475"/>
            <a:ext cx="8399780" cy="6471285"/>
            <a:chOff x="1028700" y="3688475"/>
            <a:chExt cx="8399780" cy="6471285"/>
          </a:xfrm>
        </p:grpSpPr>
        <p:sp>
          <p:nvSpPr>
            <p:cNvPr id="3" name="object 3" descr=""/>
            <p:cNvSpPr/>
            <p:nvPr/>
          </p:nvSpPr>
          <p:spPr>
            <a:xfrm>
              <a:off x="1028700" y="3688475"/>
              <a:ext cx="4222115" cy="2552700"/>
            </a:xfrm>
            <a:custGeom>
              <a:avLst/>
              <a:gdLst/>
              <a:ahLst/>
              <a:cxnLst/>
              <a:rect l="l" t="t" r="r" b="b"/>
              <a:pathLst>
                <a:path w="4222115" h="2552700">
                  <a:moveTo>
                    <a:pt x="4221618" y="2552151"/>
                  </a:moveTo>
                  <a:lnTo>
                    <a:pt x="0" y="2552151"/>
                  </a:lnTo>
                  <a:lnTo>
                    <a:pt x="0" y="192450"/>
                  </a:lnTo>
                  <a:lnTo>
                    <a:pt x="5083" y="148324"/>
                  </a:lnTo>
                  <a:lnTo>
                    <a:pt x="19562" y="107817"/>
                  </a:lnTo>
                  <a:lnTo>
                    <a:pt x="42282" y="72084"/>
                  </a:lnTo>
                  <a:lnTo>
                    <a:pt x="72087" y="42280"/>
                  </a:lnTo>
                  <a:lnTo>
                    <a:pt x="107821" y="19561"/>
                  </a:lnTo>
                  <a:lnTo>
                    <a:pt x="148328" y="5082"/>
                  </a:lnTo>
                  <a:lnTo>
                    <a:pt x="192453" y="0"/>
                  </a:lnTo>
                  <a:lnTo>
                    <a:pt x="4030035" y="0"/>
                  </a:lnTo>
                  <a:lnTo>
                    <a:pt x="4074161" y="5082"/>
                  </a:lnTo>
                  <a:lnTo>
                    <a:pt x="4114668" y="19561"/>
                  </a:lnTo>
                  <a:lnTo>
                    <a:pt x="4150401" y="42280"/>
                  </a:lnTo>
                  <a:lnTo>
                    <a:pt x="4180205" y="72084"/>
                  </a:lnTo>
                  <a:lnTo>
                    <a:pt x="4202924" y="107817"/>
                  </a:lnTo>
                  <a:lnTo>
                    <a:pt x="4217402" y="148324"/>
                  </a:lnTo>
                  <a:lnTo>
                    <a:pt x="4221618" y="184917"/>
                  </a:lnTo>
                  <a:lnTo>
                    <a:pt x="4221618" y="199613"/>
                  </a:lnTo>
                  <a:lnTo>
                    <a:pt x="178091" y="199613"/>
                  </a:lnTo>
                  <a:lnTo>
                    <a:pt x="178091" y="2368326"/>
                  </a:lnTo>
                  <a:lnTo>
                    <a:pt x="4221618" y="2368326"/>
                  </a:lnTo>
                  <a:lnTo>
                    <a:pt x="4221618" y="2552151"/>
                  </a:lnTo>
                  <a:close/>
                </a:path>
                <a:path w="4222115" h="2552700">
                  <a:moveTo>
                    <a:pt x="4221618" y="2368326"/>
                  </a:moveTo>
                  <a:lnTo>
                    <a:pt x="4038661" y="2368326"/>
                  </a:lnTo>
                  <a:lnTo>
                    <a:pt x="4038661" y="199613"/>
                  </a:lnTo>
                  <a:lnTo>
                    <a:pt x="4221618" y="199613"/>
                  </a:lnTo>
                  <a:lnTo>
                    <a:pt x="4221618" y="23683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028700" y="6241358"/>
              <a:ext cx="4222115" cy="393700"/>
            </a:xfrm>
            <a:custGeom>
              <a:avLst/>
              <a:gdLst/>
              <a:ahLst/>
              <a:cxnLst/>
              <a:rect l="l" t="t" r="r" b="b"/>
              <a:pathLst>
                <a:path w="4222115" h="393700">
                  <a:moveTo>
                    <a:pt x="4030035" y="393496"/>
                  </a:moveTo>
                  <a:lnTo>
                    <a:pt x="192453" y="393496"/>
                  </a:lnTo>
                  <a:lnTo>
                    <a:pt x="148328" y="388413"/>
                  </a:lnTo>
                  <a:lnTo>
                    <a:pt x="107821" y="373935"/>
                  </a:lnTo>
                  <a:lnTo>
                    <a:pt x="72087" y="351216"/>
                  </a:lnTo>
                  <a:lnTo>
                    <a:pt x="42282" y="321412"/>
                  </a:lnTo>
                  <a:lnTo>
                    <a:pt x="19562" y="285679"/>
                  </a:lnTo>
                  <a:lnTo>
                    <a:pt x="5083" y="245172"/>
                  </a:lnTo>
                  <a:lnTo>
                    <a:pt x="0" y="201046"/>
                  </a:lnTo>
                  <a:lnTo>
                    <a:pt x="0" y="0"/>
                  </a:lnTo>
                  <a:lnTo>
                    <a:pt x="4221618" y="0"/>
                  </a:lnTo>
                  <a:lnTo>
                    <a:pt x="4221618" y="208579"/>
                  </a:lnTo>
                  <a:lnTo>
                    <a:pt x="4202924" y="285679"/>
                  </a:lnTo>
                  <a:lnTo>
                    <a:pt x="4180205" y="321412"/>
                  </a:lnTo>
                  <a:lnTo>
                    <a:pt x="4150401" y="351216"/>
                  </a:lnTo>
                  <a:lnTo>
                    <a:pt x="4114668" y="373935"/>
                  </a:lnTo>
                  <a:lnTo>
                    <a:pt x="4074161" y="388413"/>
                  </a:lnTo>
                  <a:lnTo>
                    <a:pt x="4030035" y="393496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404847" y="6634854"/>
              <a:ext cx="1469390" cy="443865"/>
            </a:xfrm>
            <a:custGeom>
              <a:avLst/>
              <a:gdLst/>
              <a:ahLst/>
              <a:cxnLst/>
              <a:rect l="l" t="t" r="r" b="b"/>
              <a:pathLst>
                <a:path w="1469389" h="443865">
                  <a:moveTo>
                    <a:pt x="1468495" y="443816"/>
                  </a:moveTo>
                  <a:lnTo>
                    <a:pt x="252" y="443816"/>
                  </a:lnTo>
                  <a:lnTo>
                    <a:pt x="0" y="442997"/>
                  </a:lnTo>
                  <a:lnTo>
                    <a:pt x="0" y="433381"/>
                  </a:lnTo>
                  <a:lnTo>
                    <a:pt x="3340" y="430865"/>
                  </a:lnTo>
                  <a:lnTo>
                    <a:pt x="28146" y="421400"/>
                  </a:lnTo>
                  <a:lnTo>
                    <a:pt x="62234" y="416830"/>
                  </a:lnTo>
                  <a:lnTo>
                    <a:pt x="101435" y="412296"/>
                  </a:lnTo>
                  <a:lnTo>
                    <a:pt x="141577" y="402936"/>
                  </a:lnTo>
                  <a:lnTo>
                    <a:pt x="178492" y="383891"/>
                  </a:lnTo>
                  <a:lnTo>
                    <a:pt x="208007" y="350299"/>
                  </a:lnTo>
                  <a:lnTo>
                    <a:pt x="225954" y="297301"/>
                  </a:lnTo>
                  <a:lnTo>
                    <a:pt x="234470" y="243381"/>
                  </a:lnTo>
                  <a:lnTo>
                    <a:pt x="240226" y="194439"/>
                  </a:lnTo>
                  <a:lnTo>
                    <a:pt x="245848" y="122602"/>
                  </a:lnTo>
                  <a:lnTo>
                    <a:pt x="253962" y="0"/>
                  </a:lnTo>
                  <a:lnTo>
                    <a:pt x="1214804" y="0"/>
                  </a:lnTo>
                  <a:lnTo>
                    <a:pt x="1223411" y="115801"/>
                  </a:lnTo>
                  <a:lnTo>
                    <a:pt x="1232357" y="213892"/>
                  </a:lnTo>
                  <a:lnTo>
                    <a:pt x="1242785" y="297301"/>
                  </a:lnTo>
                  <a:lnTo>
                    <a:pt x="1260736" y="350299"/>
                  </a:lnTo>
                  <a:lnTo>
                    <a:pt x="1290256" y="383891"/>
                  </a:lnTo>
                  <a:lnTo>
                    <a:pt x="1327173" y="402936"/>
                  </a:lnTo>
                  <a:lnTo>
                    <a:pt x="1367318" y="412296"/>
                  </a:lnTo>
                  <a:lnTo>
                    <a:pt x="1406519" y="416830"/>
                  </a:lnTo>
                  <a:lnTo>
                    <a:pt x="1440607" y="421400"/>
                  </a:lnTo>
                  <a:lnTo>
                    <a:pt x="1465411" y="430865"/>
                  </a:lnTo>
                  <a:lnTo>
                    <a:pt x="1469321" y="433803"/>
                  </a:lnTo>
                  <a:lnTo>
                    <a:pt x="1469321" y="441152"/>
                  </a:lnTo>
                  <a:lnTo>
                    <a:pt x="1468495" y="443816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6791" y="3888089"/>
              <a:ext cx="3860566" cy="216869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5132496" y="6709623"/>
              <a:ext cx="4295775" cy="2597150"/>
            </a:xfrm>
            <a:custGeom>
              <a:avLst/>
              <a:gdLst/>
              <a:ahLst/>
              <a:cxnLst/>
              <a:rect l="l" t="t" r="r" b="b"/>
              <a:pathLst>
                <a:path w="4295775" h="2597150">
                  <a:moveTo>
                    <a:pt x="4295511" y="2596834"/>
                  </a:moveTo>
                  <a:lnTo>
                    <a:pt x="0" y="2596834"/>
                  </a:lnTo>
                  <a:lnTo>
                    <a:pt x="0" y="195832"/>
                  </a:lnTo>
                  <a:lnTo>
                    <a:pt x="5172" y="150935"/>
                  </a:lnTo>
                  <a:lnTo>
                    <a:pt x="19906" y="109716"/>
                  </a:lnTo>
                  <a:lnTo>
                    <a:pt x="43024" y="73355"/>
                  </a:lnTo>
                  <a:lnTo>
                    <a:pt x="73349" y="43026"/>
                  </a:lnTo>
                  <a:lnTo>
                    <a:pt x="109705" y="19906"/>
                  </a:lnTo>
                  <a:lnTo>
                    <a:pt x="150915" y="5172"/>
                  </a:lnTo>
                  <a:lnTo>
                    <a:pt x="195802" y="0"/>
                  </a:lnTo>
                  <a:lnTo>
                    <a:pt x="4100566" y="0"/>
                  </a:lnTo>
                  <a:lnTo>
                    <a:pt x="4145464" y="5172"/>
                  </a:lnTo>
                  <a:lnTo>
                    <a:pt x="4186682" y="19906"/>
                  </a:lnTo>
                  <a:lnTo>
                    <a:pt x="4223044" y="43026"/>
                  </a:lnTo>
                  <a:lnTo>
                    <a:pt x="4253372" y="73355"/>
                  </a:lnTo>
                  <a:lnTo>
                    <a:pt x="4276492" y="109716"/>
                  </a:lnTo>
                  <a:lnTo>
                    <a:pt x="4291226" y="150935"/>
                  </a:lnTo>
                  <a:lnTo>
                    <a:pt x="4295511" y="188123"/>
                  </a:lnTo>
                  <a:lnTo>
                    <a:pt x="4295511" y="203118"/>
                  </a:lnTo>
                  <a:lnTo>
                    <a:pt x="181203" y="203118"/>
                  </a:lnTo>
                  <a:lnTo>
                    <a:pt x="181203" y="2409779"/>
                  </a:lnTo>
                  <a:lnTo>
                    <a:pt x="4295511" y="2409779"/>
                  </a:lnTo>
                  <a:lnTo>
                    <a:pt x="4295511" y="2596834"/>
                  </a:lnTo>
                  <a:close/>
                </a:path>
                <a:path w="4295775" h="2597150">
                  <a:moveTo>
                    <a:pt x="4295511" y="2409779"/>
                  </a:moveTo>
                  <a:lnTo>
                    <a:pt x="4109343" y="2409779"/>
                  </a:lnTo>
                  <a:lnTo>
                    <a:pt x="4109343" y="203118"/>
                  </a:lnTo>
                  <a:lnTo>
                    <a:pt x="4295511" y="203118"/>
                  </a:lnTo>
                  <a:lnTo>
                    <a:pt x="4295511" y="24097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132496" y="9307189"/>
              <a:ext cx="4295775" cy="400685"/>
            </a:xfrm>
            <a:custGeom>
              <a:avLst/>
              <a:gdLst/>
              <a:ahLst/>
              <a:cxnLst/>
              <a:rect l="l" t="t" r="r" b="b"/>
              <a:pathLst>
                <a:path w="4295775" h="400684">
                  <a:moveTo>
                    <a:pt x="4100565" y="400415"/>
                  </a:moveTo>
                  <a:lnTo>
                    <a:pt x="195803" y="400415"/>
                  </a:lnTo>
                  <a:lnTo>
                    <a:pt x="150915" y="395242"/>
                  </a:lnTo>
                  <a:lnTo>
                    <a:pt x="109705" y="380508"/>
                  </a:lnTo>
                  <a:lnTo>
                    <a:pt x="73349" y="357389"/>
                  </a:lnTo>
                  <a:lnTo>
                    <a:pt x="43024" y="327060"/>
                  </a:lnTo>
                  <a:lnTo>
                    <a:pt x="19906" y="290698"/>
                  </a:lnTo>
                  <a:lnTo>
                    <a:pt x="5172" y="249480"/>
                  </a:lnTo>
                  <a:lnTo>
                    <a:pt x="0" y="204582"/>
                  </a:lnTo>
                  <a:lnTo>
                    <a:pt x="0" y="0"/>
                  </a:lnTo>
                  <a:lnTo>
                    <a:pt x="4295511" y="0"/>
                  </a:lnTo>
                  <a:lnTo>
                    <a:pt x="4295511" y="212292"/>
                  </a:lnTo>
                  <a:lnTo>
                    <a:pt x="4276492" y="290698"/>
                  </a:lnTo>
                  <a:lnTo>
                    <a:pt x="4253372" y="327060"/>
                  </a:lnTo>
                  <a:lnTo>
                    <a:pt x="4223044" y="357389"/>
                  </a:lnTo>
                  <a:lnTo>
                    <a:pt x="4186682" y="380508"/>
                  </a:lnTo>
                  <a:lnTo>
                    <a:pt x="4145464" y="395242"/>
                  </a:lnTo>
                  <a:lnTo>
                    <a:pt x="4100565" y="400415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532717" y="9707605"/>
              <a:ext cx="1495425" cy="452120"/>
            </a:xfrm>
            <a:custGeom>
              <a:avLst/>
              <a:gdLst/>
              <a:ahLst/>
              <a:cxnLst/>
              <a:rect l="l" t="t" r="r" b="b"/>
              <a:pathLst>
                <a:path w="1495425" h="452120">
                  <a:moveTo>
                    <a:pt x="1494234" y="451554"/>
                  </a:moveTo>
                  <a:lnTo>
                    <a:pt x="260" y="451554"/>
                  </a:lnTo>
                  <a:lnTo>
                    <a:pt x="0" y="450707"/>
                  </a:lnTo>
                  <a:lnTo>
                    <a:pt x="0" y="440954"/>
                  </a:lnTo>
                  <a:lnTo>
                    <a:pt x="3413" y="438393"/>
                  </a:lnTo>
                  <a:lnTo>
                    <a:pt x="28649" y="428765"/>
                  </a:lnTo>
                  <a:lnTo>
                    <a:pt x="63331" y="424118"/>
                  </a:lnTo>
                  <a:lnTo>
                    <a:pt x="103215" y="419508"/>
                  </a:lnTo>
                  <a:lnTo>
                    <a:pt x="144059" y="409988"/>
                  </a:lnTo>
                  <a:lnTo>
                    <a:pt x="181619" y="390613"/>
                  </a:lnTo>
                  <a:lnTo>
                    <a:pt x="211650" y="356436"/>
                  </a:lnTo>
                  <a:lnTo>
                    <a:pt x="229910" y="302513"/>
                  </a:lnTo>
                  <a:lnTo>
                    <a:pt x="238585" y="247638"/>
                  </a:lnTo>
                  <a:lnTo>
                    <a:pt x="244445" y="197834"/>
                  </a:lnTo>
                  <a:lnTo>
                    <a:pt x="250163" y="124741"/>
                  </a:lnTo>
                  <a:lnTo>
                    <a:pt x="258409" y="0"/>
                  </a:lnTo>
                  <a:lnTo>
                    <a:pt x="1236055" y="0"/>
                  </a:lnTo>
                  <a:lnTo>
                    <a:pt x="1244829" y="117824"/>
                  </a:lnTo>
                  <a:lnTo>
                    <a:pt x="1253941" y="217634"/>
                  </a:lnTo>
                  <a:lnTo>
                    <a:pt x="1264554" y="302513"/>
                  </a:lnTo>
                  <a:lnTo>
                    <a:pt x="1282815" y="356436"/>
                  </a:lnTo>
                  <a:lnTo>
                    <a:pt x="1312851" y="390613"/>
                  </a:lnTo>
                  <a:lnTo>
                    <a:pt x="1350417" y="409988"/>
                  </a:lnTo>
                  <a:lnTo>
                    <a:pt x="1391267" y="419508"/>
                  </a:lnTo>
                  <a:lnTo>
                    <a:pt x="1431158" y="424118"/>
                  </a:lnTo>
                  <a:lnTo>
                    <a:pt x="1465844" y="428765"/>
                  </a:lnTo>
                  <a:lnTo>
                    <a:pt x="1491081" y="438393"/>
                  </a:lnTo>
                  <a:lnTo>
                    <a:pt x="1495043" y="441365"/>
                  </a:lnTo>
                  <a:lnTo>
                    <a:pt x="1495043" y="448924"/>
                  </a:lnTo>
                  <a:lnTo>
                    <a:pt x="1494234" y="451554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3700" y="6912741"/>
              <a:ext cx="3928140" cy="2206654"/>
            </a:xfrm>
            <a:prstGeom prst="rect">
              <a:avLst/>
            </a:prstGeom>
          </p:spPr>
        </p:pic>
      </p:grpSp>
      <p:grpSp>
        <p:nvGrpSpPr>
          <p:cNvPr id="11" name="object 11" descr=""/>
          <p:cNvGrpSpPr/>
          <p:nvPr/>
        </p:nvGrpSpPr>
        <p:grpSpPr>
          <a:xfrm>
            <a:off x="9652618" y="3266023"/>
            <a:ext cx="4098290" cy="3291204"/>
            <a:chOff x="9652618" y="3266023"/>
            <a:chExt cx="4098290" cy="3291204"/>
          </a:xfrm>
        </p:grpSpPr>
        <p:sp>
          <p:nvSpPr>
            <p:cNvPr id="12" name="object 12" descr=""/>
            <p:cNvSpPr/>
            <p:nvPr/>
          </p:nvSpPr>
          <p:spPr>
            <a:xfrm>
              <a:off x="9652618" y="3266023"/>
              <a:ext cx="4098290" cy="2477770"/>
            </a:xfrm>
            <a:custGeom>
              <a:avLst/>
              <a:gdLst/>
              <a:ahLst/>
              <a:cxnLst/>
              <a:rect l="l" t="t" r="r" b="b"/>
              <a:pathLst>
                <a:path w="4098290" h="2477770">
                  <a:moveTo>
                    <a:pt x="4097959" y="2477414"/>
                  </a:moveTo>
                  <a:lnTo>
                    <a:pt x="0" y="2477414"/>
                  </a:lnTo>
                  <a:lnTo>
                    <a:pt x="0" y="186840"/>
                  </a:lnTo>
                  <a:lnTo>
                    <a:pt x="6672" y="137177"/>
                  </a:lnTo>
                  <a:lnTo>
                    <a:pt x="25504" y="92546"/>
                  </a:lnTo>
                  <a:lnTo>
                    <a:pt x="54715" y="54730"/>
                  </a:lnTo>
                  <a:lnTo>
                    <a:pt x="92523" y="25512"/>
                  </a:lnTo>
                  <a:lnTo>
                    <a:pt x="137149" y="6675"/>
                  </a:lnTo>
                  <a:lnTo>
                    <a:pt x="186811" y="0"/>
                  </a:lnTo>
                  <a:lnTo>
                    <a:pt x="3911986" y="0"/>
                  </a:lnTo>
                  <a:lnTo>
                    <a:pt x="3961648" y="6675"/>
                  </a:lnTo>
                  <a:lnTo>
                    <a:pt x="4006274" y="25512"/>
                  </a:lnTo>
                  <a:lnTo>
                    <a:pt x="4044082" y="54730"/>
                  </a:lnTo>
                  <a:lnTo>
                    <a:pt x="4073292" y="92546"/>
                  </a:lnTo>
                  <a:lnTo>
                    <a:pt x="4092124" y="137177"/>
                  </a:lnTo>
                  <a:lnTo>
                    <a:pt x="4097959" y="180606"/>
                  </a:lnTo>
                  <a:lnTo>
                    <a:pt x="4097959" y="193791"/>
                  </a:lnTo>
                  <a:lnTo>
                    <a:pt x="172882" y="193791"/>
                  </a:lnTo>
                  <a:lnTo>
                    <a:pt x="172882" y="2298953"/>
                  </a:lnTo>
                  <a:lnTo>
                    <a:pt x="4097959" y="2298953"/>
                  </a:lnTo>
                  <a:lnTo>
                    <a:pt x="4097959" y="2477414"/>
                  </a:lnTo>
                  <a:close/>
                </a:path>
                <a:path w="4098290" h="2477770">
                  <a:moveTo>
                    <a:pt x="4097959" y="2298953"/>
                  </a:moveTo>
                  <a:lnTo>
                    <a:pt x="3920367" y="2298953"/>
                  </a:lnTo>
                  <a:lnTo>
                    <a:pt x="3920367" y="193791"/>
                  </a:lnTo>
                  <a:lnTo>
                    <a:pt x="4097959" y="193791"/>
                  </a:lnTo>
                  <a:lnTo>
                    <a:pt x="4097959" y="22989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652618" y="5744138"/>
              <a:ext cx="4098290" cy="382270"/>
            </a:xfrm>
            <a:custGeom>
              <a:avLst/>
              <a:gdLst/>
              <a:ahLst/>
              <a:cxnLst/>
              <a:rect l="l" t="t" r="r" b="b"/>
              <a:pathLst>
                <a:path w="4098290" h="382270">
                  <a:moveTo>
                    <a:pt x="3911985" y="382005"/>
                  </a:moveTo>
                  <a:lnTo>
                    <a:pt x="186811" y="382005"/>
                  </a:lnTo>
                  <a:lnTo>
                    <a:pt x="137149" y="375330"/>
                  </a:lnTo>
                  <a:lnTo>
                    <a:pt x="92523" y="356494"/>
                  </a:lnTo>
                  <a:lnTo>
                    <a:pt x="54715" y="327279"/>
                  </a:lnTo>
                  <a:lnTo>
                    <a:pt x="25504" y="289468"/>
                  </a:lnTo>
                  <a:lnTo>
                    <a:pt x="6672" y="244845"/>
                  </a:lnTo>
                  <a:lnTo>
                    <a:pt x="0" y="195195"/>
                  </a:lnTo>
                  <a:lnTo>
                    <a:pt x="0" y="0"/>
                  </a:lnTo>
                  <a:lnTo>
                    <a:pt x="4097959" y="0"/>
                  </a:lnTo>
                  <a:lnTo>
                    <a:pt x="4097959" y="201428"/>
                  </a:lnTo>
                  <a:lnTo>
                    <a:pt x="4092124" y="244845"/>
                  </a:lnTo>
                  <a:lnTo>
                    <a:pt x="4073292" y="289468"/>
                  </a:lnTo>
                  <a:lnTo>
                    <a:pt x="4044082" y="327279"/>
                  </a:lnTo>
                  <a:lnTo>
                    <a:pt x="4006274" y="356494"/>
                  </a:lnTo>
                  <a:lnTo>
                    <a:pt x="3961648" y="375330"/>
                  </a:lnTo>
                  <a:lnTo>
                    <a:pt x="3911985" y="382005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0988465" y="6126144"/>
              <a:ext cx="1426845" cy="431165"/>
            </a:xfrm>
            <a:custGeom>
              <a:avLst/>
              <a:gdLst/>
              <a:ahLst/>
              <a:cxnLst/>
              <a:rect l="l" t="t" r="r" b="b"/>
              <a:pathLst>
                <a:path w="1426845" h="431165">
                  <a:moveTo>
                    <a:pt x="1425491" y="430770"/>
                  </a:moveTo>
                  <a:lnTo>
                    <a:pt x="238" y="430770"/>
                  </a:lnTo>
                  <a:lnTo>
                    <a:pt x="0" y="429998"/>
                  </a:lnTo>
                  <a:lnTo>
                    <a:pt x="0" y="420665"/>
                  </a:lnTo>
                  <a:lnTo>
                    <a:pt x="3230" y="418246"/>
                  </a:lnTo>
                  <a:lnTo>
                    <a:pt x="27308" y="409045"/>
                  </a:lnTo>
                  <a:lnTo>
                    <a:pt x="60397" y="404604"/>
                  </a:lnTo>
                  <a:lnTo>
                    <a:pt x="98449" y="400202"/>
                  </a:lnTo>
                  <a:lnTo>
                    <a:pt x="137417" y="391119"/>
                  </a:lnTo>
                  <a:lnTo>
                    <a:pt x="173252" y="372635"/>
                  </a:lnTo>
                  <a:lnTo>
                    <a:pt x="201907" y="340030"/>
                  </a:lnTo>
                  <a:lnTo>
                    <a:pt x="219334" y="288584"/>
                  </a:lnTo>
                  <a:lnTo>
                    <a:pt x="227594" y="236240"/>
                  </a:lnTo>
                  <a:lnTo>
                    <a:pt x="233179" y="188732"/>
                  </a:lnTo>
                  <a:lnTo>
                    <a:pt x="238639" y="119003"/>
                  </a:lnTo>
                  <a:lnTo>
                    <a:pt x="246522" y="0"/>
                  </a:lnTo>
                  <a:lnTo>
                    <a:pt x="1179210" y="0"/>
                  </a:lnTo>
                  <a:lnTo>
                    <a:pt x="1187569" y="112402"/>
                  </a:lnTo>
                  <a:lnTo>
                    <a:pt x="1196260" y="207617"/>
                  </a:lnTo>
                  <a:lnTo>
                    <a:pt x="1206398" y="288584"/>
                  </a:lnTo>
                  <a:lnTo>
                    <a:pt x="1223813" y="340030"/>
                  </a:lnTo>
                  <a:lnTo>
                    <a:pt x="1252460" y="372635"/>
                  </a:lnTo>
                  <a:lnTo>
                    <a:pt x="1288290" y="391119"/>
                  </a:lnTo>
                  <a:lnTo>
                    <a:pt x="1327254" y="400202"/>
                  </a:lnTo>
                  <a:lnTo>
                    <a:pt x="1365305" y="404604"/>
                  </a:lnTo>
                  <a:lnTo>
                    <a:pt x="1398393" y="409045"/>
                  </a:lnTo>
                  <a:lnTo>
                    <a:pt x="1422471" y="418246"/>
                  </a:lnTo>
                  <a:lnTo>
                    <a:pt x="1426284" y="421101"/>
                  </a:lnTo>
                  <a:lnTo>
                    <a:pt x="1426284" y="428182"/>
                  </a:lnTo>
                  <a:lnTo>
                    <a:pt x="1425491" y="43077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25501" y="3459814"/>
              <a:ext cx="3747485" cy="2105168"/>
            </a:xfrm>
            <a:prstGeom prst="rect">
              <a:avLst/>
            </a:prstGeom>
          </p:spPr>
        </p:pic>
      </p:grpSp>
      <p:grpSp>
        <p:nvGrpSpPr>
          <p:cNvPr id="16" name="object 16" descr=""/>
          <p:cNvGrpSpPr/>
          <p:nvPr/>
        </p:nvGrpSpPr>
        <p:grpSpPr>
          <a:xfrm>
            <a:off x="13751416" y="6709623"/>
            <a:ext cx="4093210" cy="3287395"/>
            <a:chOff x="13751416" y="6709623"/>
            <a:chExt cx="4093210" cy="3287395"/>
          </a:xfrm>
        </p:grpSpPr>
        <p:sp>
          <p:nvSpPr>
            <p:cNvPr id="17" name="object 17" descr=""/>
            <p:cNvSpPr/>
            <p:nvPr/>
          </p:nvSpPr>
          <p:spPr>
            <a:xfrm>
              <a:off x="13751416" y="6709623"/>
              <a:ext cx="4093210" cy="2474595"/>
            </a:xfrm>
            <a:custGeom>
              <a:avLst/>
              <a:gdLst/>
              <a:ahLst/>
              <a:cxnLst/>
              <a:rect l="l" t="t" r="r" b="b"/>
              <a:pathLst>
                <a:path w="4093209" h="2474595">
                  <a:moveTo>
                    <a:pt x="4092914" y="2474366"/>
                  </a:moveTo>
                  <a:lnTo>
                    <a:pt x="0" y="2474366"/>
                  </a:lnTo>
                  <a:lnTo>
                    <a:pt x="0" y="186596"/>
                  </a:lnTo>
                  <a:lnTo>
                    <a:pt x="6665" y="136994"/>
                  </a:lnTo>
                  <a:lnTo>
                    <a:pt x="25476" y="92419"/>
                  </a:lnTo>
                  <a:lnTo>
                    <a:pt x="54654" y="54654"/>
                  </a:lnTo>
                  <a:lnTo>
                    <a:pt x="92419" y="25476"/>
                  </a:lnTo>
                  <a:lnTo>
                    <a:pt x="136993" y="6665"/>
                  </a:lnTo>
                  <a:lnTo>
                    <a:pt x="186597" y="0"/>
                  </a:lnTo>
                  <a:lnTo>
                    <a:pt x="3907170" y="0"/>
                  </a:lnTo>
                  <a:lnTo>
                    <a:pt x="3956774" y="6665"/>
                  </a:lnTo>
                  <a:lnTo>
                    <a:pt x="4001348" y="25476"/>
                  </a:lnTo>
                  <a:lnTo>
                    <a:pt x="4039113" y="54654"/>
                  </a:lnTo>
                  <a:lnTo>
                    <a:pt x="4068291" y="92419"/>
                  </a:lnTo>
                  <a:lnTo>
                    <a:pt x="4087102" y="136994"/>
                  </a:lnTo>
                  <a:lnTo>
                    <a:pt x="4092914" y="180247"/>
                  </a:lnTo>
                  <a:lnTo>
                    <a:pt x="4092914" y="193547"/>
                  </a:lnTo>
                  <a:lnTo>
                    <a:pt x="172668" y="193547"/>
                  </a:lnTo>
                  <a:lnTo>
                    <a:pt x="172668" y="2296119"/>
                  </a:lnTo>
                  <a:lnTo>
                    <a:pt x="4092914" y="2296119"/>
                  </a:lnTo>
                  <a:lnTo>
                    <a:pt x="4092914" y="2474366"/>
                  </a:lnTo>
                  <a:close/>
                </a:path>
                <a:path w="4093209" h="2474595">
                  <a:moveTo>
                    <a:pt x="4092914" y="2296119"/>
                  </a:moveTo>
                  <a:lnTo>
                    <a:pt x="3915521" y="2296119"/>
                  </a:lnTo>
                  <a:lnTo>
                    <a:pt x="3915521" y="193547"/>
                  </a:lnTo>
                  <a:lnTo>
                    <a:pt x="4092914" y="193547"/>
                  </a:lnTo>
                  <a:lnTo>
                    <a:pt x="4092914" y="22961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3751416" y="9184659"/>
              <a:ext cx="4093210" cy="381635"/>
            </a:xfrm>
            <a:custGeom>
              <a:avLst/>
              <a:gdLst/>
              <a:ahLst/>
              <a:cxnLst/>
              <a:rect l="l" t="t" r="r" b="b"/>
              <a:pathLst>
                <a:path w="4093209" h="381634">
                  <a:moveTo>
                    <a:pt x="3907169" y="381548"/>
                  </a:moveTo>
                  <a:lnTo>
                    <a:pt x="186598" y="381548"/>
                  </a:lnTo>
                  <a:lnTo>
                    <a:pt x="136993" y="374882"/>
                  </a:lnTo>
                  <a:lnTo>
                    <a:pt x="92419" y="356071"/>
                  </a:lnTo>
                  <a:lnTo>
                    <a:pt x="54654" y="326894"/>
                  </a:lnTo>
                  <a:lnTo>
                    <a:pt x="25476" y="289128"/>
                  </a:lnTo>
                  <a:lnTo>
                    <a:pt x="6665" y="244554"/>
                  </a:lnTo>
                  <a:lnTo>
                    <a:pt x="0" y="194952"/>
                  </a:lnTo>
                  <a:lnTo>
                    <a:pt x="0" y="0"/>
                  </a:lnTo>
                  <a:lnTo>
                    <a:pt x="4092914" y="0"/>
                  </a:lnTo>
                  <a:lnTo>
                    <a:pt x="4092914" y="201301"/>
                  </a:lnTo>
                  <a:lnTo>
                    <a:pt x="4087102" y="244554"/>
                  </a:lnTo>
                  <a:lnTo>
                    <a:pt x="4068291" y="289128"/>
                  </a:lnTo>
                  <a:lnTo>
                    <a:pt x="4039113" y="326894"/>
                  </a:lnTo>
                  <a:lnTo>
                    <a:pt x="4001348" y="356071"/>
                  </a:lnTo>
                  <a:lnTo>
                    <a:pt x="3956774" y="374882"/>
                  </a:lnTo>
                  <a:lnTo>
                    <a:pt x="3907169" y="381548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5085617" y="9566208"/>
              <a:ext cx="1424940" cy="430530"/>
            </a:xfrm>
            <a:custGeom>
              <a:avLst/>
              <a:gdLst/>
              <a:ahLst/>
              <a:cxnLst/>
              <a:rect l="l" t="t" r="r" b="b"/>
              <a:pathLst>
                <a:path w="1424940" h="430529">
                  <a:moveTo>
                    <a:pt x="1423724" y="430254"/>
                  </a:moveTo>
                  <a:lnTo>
                    <a:pt x="242" y="430254"/>
                  </a:lnTo>
                  <a:lnTo>
                    <a:pt x="0" y="429464"/>
                  </a:lnTo>
                  <a:lnTo>
                    <a:pt x="0" y="420160"/>
                  </a:lnTo>
                  <a:lnTo>
                    <a:pt x="3230" y="417728"/>
                  </a:lnTo>
                  <a:lnTo>
                    <a:pt x="27286" y="408545"/>
                  </a:lnTo>
                  <a:lnTo>
                    <a:pt x="60340" y="404110"/>
                  </a:lnTo>
                  <a:lnTo>
                    <a:pt x="98347" y="399712"/>
                  </a:lnTo>
                  <a:lnTo>
                    <a:pt x="137266" y="390636"/>
                  </a:lnTo>
                  <a:lnTo>
                    <a:pt x="173053" y="372170"/>
                  </a:lnTo>
                  <a:lnTo>
                    <a:pt x="201665" y="339602"/>
                  </a:lnTo>
                  <a:lnTo>
                    <a:pt x="219059" y="288218"/>
                  </a:lnTo>
                  <a:lnTo>
                    <a:pt x="227319" y="235932"/>
                  </a:lnTo>
                  <a:lnTo>
                    <a:pt x="232901" y="188480"/>
                  </a:lnTo>
                  <a:lnTo>
                    <a:pt x="238352" y="118843"/>
                  </a:lnTo>
                  <a:lnTo>
                    <a:pt x="246217" y="0"/>
                  </a:lnTo>
                  <a:lnTo>
                    <a:pt x="1177747" y="0"/>
                  </a:lnTo>
                  <a:lnTo>
                    <a:pt x="1186102" y="112254"/>
                  </a:lnTo>
                  <a:lnTo>
                    <a:pt x="1194784" y="207347"/>
                  </a:lnTo>
                  <a:lnTo>
                    <a:pt x="1204904" y="288218"/>
                  </a:lnTo>
                  <a:lnTo>
                    <a:pt x="1222309" y="339602"/>
                  </a:lnTo>
                  <a:lnTo>
                    <a:pt x="1250929" y="372170"/>
                  </a:lnTo>
                  <a:lnTo>
                    <a:pt x="1286720" y="390636"/>
                  </a:lnTo>
                  <a:lnTo>
                    <a:pt x="1325639" y="399712"/>
                  </a:lnTo>
                  <a:lnTo>
                    <a:pt x="1363642" y="404110"/>
                  </a:lnTo>
                  <a:lnTo>
                    <a:pt x="1396688" y="408545"/>
                  </a:lnTo>
                  <a:lnTo>
                    <a:pt x="1420733" y="417728"/>
                  </a:lnTo>
                  <a:lnTo>
                    <a:pt x="1424528" y="420569"/>
                  </a:lnTo>
                  <a:lnTo>
                    <a:pt x="1424528" y="427660"/>
                  </a:lnTo>
                  <a:lnTo>
                    <a:pt x="1423724" y="430254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24086" y="6903170"/>
              <a:ext cx="3742852" cy="2102574"/>
            </a:xfrm>
            <a:prstGeom prst="rect">
              <a:avLst/>
            </a:prstGeom>
          </p:spPr>
        </p:pic>
      </p:grpSp>
      <p:pic>
        <p:nvPicPr>
          <p:cNvPr id="21" name="object 2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6933" y="3146693"/>
            <a:ext cx="1085849" cy="1085849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22273" y="6448683"/>
            <a:ext cx="1047749" cy="1047749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07170" y="2950777"/>
            <a:ext cx="1085849" cy="1085840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885158" y="6167840"/>
            <a:ext cx="1085849" cy="1085849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0194" rIns="0" bIns="0" rtlCol="0" vert="horz">
            <a:spAutoFit/>
          </a:bodyPr>
          <a:lstStyle/>
          <a:p>
            <a:pPr marL="301625" marR="5080">
              <a:lnSpc>
                <a:spcPts val="7880"/>
              </a:lnSpc>
              <a:spcBef>
                <a:spcPts val="955"/>
              </a:spcBef>
            </a:pPr>
            <a:r>
              <a:rPr dirty="0" spc="-390"/>
              <a:t>Soluciones</a:t>
            </a:r>
            <a:r>
              <a:rPr dirty="0" spc="-665"/>
              <a:t> </a:t>
            </a:r>
            <a:r>
              <a:rPr dirty="0" spc="-530"/>
              <a:t>planteadas</a:t>
            </a:r>
            <a:r>
              <a:rPr dirty="0" spc="-665"/>
              <a:t> </a:t>
            </a:r>
            <a:r>
              <a:rPr dirty="0" spc="-565"/>
              <a:t>similares</a:t>
            </a:r>
            <a:r>
              <a:rPr dirty="0" spc="-660"/>
              <a:t> </a:t>
            </a:r>
            <a:r>
              <a:rPr dirty="0" spc="-1240"/>
              <a:t>: </a:t>
            </a:r>
            <a:r>
              <a:rPr dirty="0" spc="-650"/>
              <a:t>Página</a:t>
            </a:r>
            <a:r>
              <a:rPr dirty="0" spc="-680"/>
              <a:t> </a:t>
            </a:r>
            <a:r>
              <a:rPr dirty="0" spc="-595"/>
              <a:t>web</a:t>
            </a:r>
            <a:r>
              <a:rPr dirty="0" spc="-675"/>
              <a:t> </a:t>
            </a:r>
            <a:r>
              <a:rPr dirty="0" spc="-365"/>
              <a:t>del</a:t>
            </a:r>
            <a:r>
              <a:rPr dirty="0" spc="-675"/>
              <a:t> </a:t>
            </a:r>
            <a:r>
              <a:rPr dirty="0" spc="-645"/>
              <a:t>IMSS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313377" y="3854775"/>
            <a:ext cx="2651760" cy="5245100"/>
            <a:chOff x="4313377" y="3854775"/>
            <a:chExt cx="2651760" cy="5245100"/>
          </a:xfrm>
        </p:grpSpPr>
        <p:sp>
          <p:nvSpPr>
            <p:cNvPr id="3" name="object 3" descr=""/>
            <p:cNvSpPr/>
            <p:nvPr/>
          </p:nvSpPr>
          <p:spPr>
            <a:xfrm>
              <a:off x="4367357" y="3880500"/>
              <a:ext cx="2543810" cy="5193665"/>
            </a:xfrm>
            <a:custGeom>
              <a:avLst/>
              <a:gdLst/>
              <a:ahLst/>
              <a:cxnLst/>
              <a:rect l="l" t="t" r="r" b="b"/>
              <a:pathLst>
                <a:path w="2543809" h="5193665">
                  <a:moveTo>
                    <a:pt x="2184928" y="5193670"/>
                  </a:moveTo>
                  <a:lnTo>
                    <a:pt x="358597" y="5193670"/>
                  </a:lnTo>
                  <a:lnTo>
                    <a:pt x="309960" y="5190394"/>
                  </a:lnTo>
                  <a:lnTo>
                    <a:pt x="263306" y="5180852"/>
                  </a:lnTo>
                  <a:lnTo>
                    <a:pt x="219061" y="5165474"/>
                  </a:lnTo>
                  <a:lnTo>
                    <a:pt x="177655" y="5144686"/>
                  </a:lnTo>
                  <a:lnTo>
                    <a:pt x="139516" y="5118918"/>
                  </a:lnTo>
                  <a:lnTo>
                    <a:pt x="105072" y="5088597"/>
                  </a:lnTo>
                  <a:lnTo>
                    <a:pt x="74751" y="5054153"/>
                  </a:lnTo>
                  <a:lnTo>
                    <a:pt x="48983" y="5016014"/>
                  </a:lnTo>
                  <a:lnTo>
                    <a:pt x="28195" y="4974608"/>
                  </a:lnTo>
                  <a:lnTo>
                    <a:pt x="12817" y="4930363"/>
                  </a:lnTo>
                  <a:lnTo>
                    <a:pt x="3275" y="4883709"/>
                  </a:lnTo>
                  <a:lnTo>
                    <a:pt x="0" y="4835072"/>
                  </a:lnTo>
                  <a:lnTo>
                    <a:pt x="0" y="358566"/>
                  </a:lnTo>
                  <a:lnTo>
                    <a:pt x="3275" y="309931"/>
                  </a:lnTo>
                  <a:lnTo>
                    <a:pt x="12817" y="263278"/>
                  </a:lnTo>
                  <a:lnTo>
                    <a:pt x="28195" y="219035"/>
                  </a:lnTo>
                  <a:lnTo>
                    <a:pt x="48983" y="177632"/>
                  </a:lnTo>
                  <a:lnTo>
                    <a:pt x="74751" y="139497"/>
                  </a:lnTo>
                  <a:lnTo>
                    <a:pt x="105072" y="105056"/>
                  </a:lnTo>
                  <a:lnTo>
                    <a:pt x="139516" y="74740"/>
                  </a:lnTo>
                  <a:lnTo>
                    <a:pt x="177655" y="48975"/>
                  </a:lnTo>
                  <a:lnTo>
                    <a:pt x="219061" y="28191"/>
                  </a:lnTo>
                  <a:lnTo>
                    <a:pt x="263306" y="12814"/>
                  </a:lnTo>
                  <a:lnTo>
                    <a:pt x="309960" y="3275"/>
                  </a:lnTo>
                  <a:lnTo>
                    <a:pt x="358597" y="0"/>
                  </a:lnTo>
                  <a:lnTo>
                    <a:pt x="2184928" y="0"/>
                  </a:lnTo>
                  <a:lnTo>
                    <a:pt x="2233564" y="3275"/>
                  </a:lnTo>
                  <a:lnTo>
                    <a:pt x="2280216" y="12814"/>
                  </a:lnTo>
                  <a:lnTo>
                    <a:pt x="2324459" y="28191"/>
                  </a:lnTo>
                  <a:lnTo>
                    <a:pt x="2365862" y="48975"/>
                  </a:lnTo>
                  <a:lnTo>
                    <a:pt x="2403997" y="74740"/>
                  </a:lnTo>
                  <a:lnTo>
                    <a:pt x="2438438" y="105056"/>
                  </a:lnTo>
                  <a:lnTo>
                    <a:pt x="2462484" y="132374"/>
                  </a:lnTo>
                  <a:lnTo>
                    <a:pt x="345734" y="132374"/>
                  </a:lnTo>
                  <a:lnTo>
                    <a:pt x="297164" y="137983"/>
                  </a:lnTo>
                  <a:lnTo>
                    <a:pt x="252550" y="153955"/>
                  </a:lnTo>
                  <a:lnTo>
                    <a:pt x="213175" y="179009"/>
                  </a:lnTo>
                  <a:lnTo>
                    <a:pt x="180320" y="211865"/>
                  </a:lnTo>
                  <a:lnTo>
                    <a:pt x="155266" y="251239"/>
                  </a:lnTo>
                  <a:lnTo>
                    <a:pt x="139294" y="295853"/>
                  </a:lnTo>
                  <a:lnTo>
                    <a:pt x="133685" y="344424"/>
                  </a:lnTo>
                  <a:lnTo>
                    <a:pt x="133685" y="4855646"/>
                  </a:lnTo>
                  <a:lnTo>
                    <a:pt x="139294" y="4904217"/>
                  </a:lnTo>
                  <a:lnTo>
                    <a:pt x="155266" y="4948830"/>
                  </a:lnTo>
                  <a:lnTo>
                    <a:pt x="180320" y="4988205"/>
                  </a:lnTo>
                  <a:lnTo>
                    <a:pt x="213175" y="5021061"/>
                  </a:lnTo>
                  <a:lnTo>
                    <a:pt x="252550" y="5046115"/>
                  </a:lnTo>
                  <a:lnTo>
                    <a:pt x="297164" y="5062087"/>
                  </a:lnTo>
                  <a:lnTo>
                    <a:pt x="345734" y="5067696"/>
                  </a:lnTo>
                  <a:lnTo>
                    <a:pt x="2456835" y="5067696"/>
                  </a:lnTo>
                  <a:lnTo>
                    <a:pt x="2438438" y="5088597"/>
                  </a:lnTo>
                  <a:lnTo>
                    <a:pt x="2403997" y="5118918"/>
                  </a:lnTo>
                  <a:lnTo>
                    <a:pt x="2365862" y="5144686"/>
                  </a:lnTo>
                  <a:lnTo>
                    <a:pt x="2324459" y="5165474"/>
                  </a:lnTo>
                  <a:lnTo>
                    <a:pt x="2280216" y="5180852"/>
                  </a:lnTo>
                  <a:lnTo>
                    <a:pt x="2233564" y="5190394"/>
                  </a:lnTo>
                  <a:lnTo>
                    <a:pt x="2184928" y="5193670"/>
                  </a:lnTo>
                  <a:close/>
                </a:path>
                <a:path w="2543809" h="5193665">
                  <a:moveTo>
                    <a:pt x="1804476" y="309737"/>
                  </a:moveTo>
                  <a:lnTo>
                    <a:pt x="741608" y="309737"/>
                  </a:lnTo>
                  <a:lnTo>
                    <a:pt x="695271" y="300278"/>
                  </a:lnTo>
                  <a:lnTo>
                    <a:pt x="657251" y="274552"/>
                  </a:lnTo>
                  <a:lnTo>
                    <a:pt x="631525" y="236532"/>
                  </a:lnTo>
                  <a:lnTo>
                    <a:pt x="622066" y="190195"/>
                  </a:lnTo>
                  <a:lnTo>
                    <a:pt x="622066" y="132374"/>
                  </a:lnTo>
                  <a:lnTo>
                    <a:pt x="1924019" y="132374"/>
                  </a:lnTo>
                  <a:lnTo>
                    <a:pt x="1924019" y="164500"/>
                  </a:lnTo>
                  <a:lnTo>
                    <a:pt x="1577004" y="164500"/>
                  </a:lnTo>
                  <a:lnTo>
                    <a:pt x="1564938" y="166991"/>
                  </a:lnTo>
                  <a:lnTo>
                    <a:pt x="1554678" y="173819"/>
                  </a:lnTo>
                  <a:lnTo>
                    <a:pt x="1554012" y="174772"/>
                  </a:lnTo>
                  <a:lnTo>
                    <a:pt x="1102735" y="174772"/>
                  </a:lnTo>
                  <a:lnTo>
                    <a:pt x="1094452" y="176378"/>
                  </a:lnTo>
                  <a:lnTo>
                    <a:pt x="1087492" y="180875"/>
                  </a:lnTo>
                  <a:lnTo>
                    <a:pt x="1082697" y="187785"/>
                  </a:lnTo>
                  <a:lnTo>
                    <a:pt x="1080912" y="196626"/>
                  </a:lnTo>
                  <a:lnTo>
                    <a:pt x="1082697" y="205467"/>
                  </a:lnTo>
                  <a:lnTo>
                    <a:pt x="1087492" y="212377"/>
                  </a:lnTo>
                  <a:lnTo>
                    <a:pt x="1094452" y="216874"/>
                  </a:lnTo>
                  <a:lnTo>
                    <a:pt x="1102735" y="218480"/>
                  </a:lnTo>
                  <a:lnTo>
                    <a:pt x="1553560" y="218480"/>
                  </a:lnTo>
                  <a:lnTo>
                    <a:pt x="1554198" y="219433"/>
                  </a:lnTo>
                  <a:lnTo>
                    <a:pt x="1564398" y="226261"/>
                  </a:lnTo>
                  <a:lnTo>
                    <a:pt x="1577004" y="228752"/>
                  </a:lnTo>
                  <a:lnTo>
                    <a:pt x="1916148" y="228752"/>
                  </a:lnTo>
                  <a:lnTo>
                    <a:pt x="1914560" y="236532"/>
                  </a:lnTo>
                  <a:lnTo>
                    <a:pt x="1888834" y="274552"/>
                  </a:lnTo>
                  <a:lnTo>
                    <a:pt x="1850814" y="300278"/>
                  </a:lnTo>
                  <a:lnTo>
                    <a:pt x="1804476" y="309737"/>
                  </a:lnTo>
                  <a:close/>
                </a:path>
                <a:path w="2543809" h="5193665">
                  <a:moveTo>
                    <a:pt x="2456835" y="5067696"/>
                  </a:moveTo>
                  <a:lnTo>
                    <a:pt x="2200351" y="5067696"/>
                  </a:lnTo>
                  <a:lnTo>
                    <a:pt x="2248921" y="5062087"/>
                  </a:lnTo>
                  <a:lnTo>
                    <a:pt x="2293535" y="5046115"/>
                  </a:lnTo>
                  <a:lnTo>
                    <a:pt x="2332910" y="5021061"/>
                  </a:lnTo>
                  <a:lnTo>
                    <a:pt x="2365765" y="4988205"/>
                  </a:lnTo>
                  <a:lnTo>
                    <a:pt x="2390819" y="4948830"/>
                  </a:lnTo>
                  <a:lnTo>
                    <a:pt x="2406791" y="4904217"/>
                  </a:lnTo>
                  <a:lnTo>
                    <a:pt x="2412400" y="4855646"/>
                  </a:lnTo>
                  <a:lnTo>
                    <a:pt x="2411120" y="4855646"/>
                  </a:lnTo>
                  <a:lnTo>
                    <a:pt x="2411120" y="344424"/>
                  </a:lnTo>
                  <a:lnTo>
                    <a:pt x="2405511" y="295853"/>
                  </a:lnTo>
                  <a:lnTo>
                    <a:pt x="2389539" y="251239"/>
                  </a:lnTo>
                  <a:lnTo>
                    <a:pt x="2364485" y="211865"/>
                  </a:lnTo>
                  <a:lnTo>
                    <a:pt x="2331629" y="179009"/>
                  </a:lnTo>
                  <a:lnTo>
                    <a:pt x="2292255" y="153955"/>
                  </a:lnTo>
                  <a:lnTo>
                    <a:pt x="2247641" y="137983"/>
                  </a:lnTo>
                  <a:lnTo>
                    <a:pt x="2199071" y="132374"/>
                  </a:lnTo>
                  <a:lnTo>
                    <a:pt x="2462484" y="132374"/>
                  </a:lnTo>
                  <a:lnTo>
                    <a:pt x="2494519" y="177632"/>
                  </a:lnTo>
                  <a:lnTo>
                    <a:pt x="2515303" y="219035"/>
                  </a:lnTo>
                  <a:lnTo>
                    <a:pt x="2530680" y="263278"/>
                  </a:lnTo>
                  <a:lnTo>
                    <a:pt x="2540219" y="309931"/>
                  </a:lnTo>
                  <a:lnTo>
                    <a:pt x="2543495" y="358566"/>
                  </a:lnTo>
                  <a:lnTo>
                    <a:pt x="2543495" y="4835072"/>
                  </a:lnTo>
                  <a:lnTo>
                    <a:pt x="2540219" y="4883709"/>
                  </a:lnTo>
                  <a:lnTo>
                    <a:pt x="2530680" y="4930363"/>
                  </a:lnTo>
                  <a:lnTo>
                    <a:pt x="2515303" y="4974608"/>
                  </a:lnTo>
                  <a:lnTo>
                    <a:pt x="2494519" y="5016014"/>
                  </a:lnTo>
                  <a:lnTo>
                    <a:pt x="2468754" y="5054153"/>
                  </a:lnTo>
                  <a:lnTo>
                    <a:pt x="2456835" y="5067696"/>
                  </a:lnTo>
                  <a:close/>
                </a:path>
                <a:path w="2543809" h="5193665">
                  <a:moveTo>
                    <a:pt x="1916148" y="228752"/>
                  </a:moveTo>
                  <a:lnTo>
                    <a:pt x="1577004" y="228752"/>
                  </a:lnTo>
                  <a:lnTo>
                    <a:pt x="1589611" y="226261"/>
                  </a:lnTo>
                  <a:lnTo>
                    <a:pt x="1599811" y="219433"/>
                  </a:lnTo>
                  <a:lnTo>
                    <a:pt x="1606639" y="209232"/>
                  </a:lnTo>
                  <a:lnTo>
                    <a:pt x="1609130" y="196626"/>
                  </a:lnTo>
                  <a:lnTo>
                    <a:pt x="1606639" y="184020"/>
                  </a:lnTo>
                  <a:lnTo>
                    <a:pt x="1599811" y="173819"/>
                  </a:lnTo>
                  <a:lnTo>
                    <a:pt x="1589611" y="166991"/>
                  </a:lnTo>
                  <a:lnTo>
                    <a:pt x="1577004" y="164500"/>
                  </a:lnTo>
                  <a:lnTo>
                    <a:pt x="1924019" y="164500"/>
                  </a:lnTo>
                  <a:lnTo>
                    <a:pt x="1924019" y="190195"/>
                  </a:lnTo>
                  <a:lnTo>
                    <a:pt x="1916148" y="228752"/>
                  </a:lnTo>
                  <a:close/>
                </a:path>
                <a:path w="2543809" h="5193665">
                  <a:moveTo>
                    <a:pt x="1553560" y="218480"/>
                  </a:moveTo>
                  <a:lnTo>
                    <a:pt x="1411193" y="218480"/>
                  </a:lnTo>
                  <a:lnTo>
                    <a:pt x="1419494" y="216874"/>
                  </a:lnTo>
                  <a:lnTo>
                    <a:pt x="1426464" y="212377"/>
                  </a:lnTo>
                  <a:lnTo>
                    <a:pt x="1431261" y="205467"/>
                  </a:lnTo>
                  <a:lnTo>
                    <a:pt x="1433047" y="196626"/>
                  </a:lnTo>
                  <a:lnTo>
                    <a:pt x="1431261" y="187785"/>
                  </a:lnTo>
                  <a:lnTo>
                    <a:pt x="1426464" y="180875"/>
                  </a:lnTo>
                  <a:lnTo>
                    <a:pt x="1419494" y="176378"/>
                  </a:lnTo>
                  <a:lnTo>
                    <a:pt x="1411193" y="174772"/>
                  </a:lnTo>
                  <a:lnTo>
                    <a:pt x="1554012" y="174772"/>
                  </a:lnTo>
                  <a:lnTo>
                    <a:pt x="1547549" y="184020"/>
                  </a:lnTo>
                  <a:lnTo>
                    <a:pt x="1544878" y="196626"/>
                  </a:lnTo>
                  <a:lnTo>
                    <a:pt x="1547369" y="209232"/>
                  </a:lnTo>
                  <a:lnTo>
                    <a:pt x="1553560" y="218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1042" y="4012874"/>
              <a:ext cx="2277435" cy="493532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5448269" y="4055272"/>
              <a:ext cx="352425" cy="43815"/>
            </a:xfrm>
            <a:custGeom>
              <a:avLst/>
              <a:gdLst/>
              <a:ahLst/>
              <a:cxnLst/>
              <a:rect l="l" t="t" r="r" b="b"/>
              <a:pathLst>
                <a:path w="352425" h="43814">
                  <a:moveTo>
                    <a:pt x="330281" y="43708"/>
                  </a:moveTo>
                  <a:lnTo>
                    <a:pt x="21823" y="43708"/>
                  </a:lnTo>
                  <a:lnTo>
                    <a:pt x="13540" y="42102"/>
                  </a:lnTo>
                  <a:lnTo>
                    <a:pt x="6579" y="37604"/>
                  </a:lnTo>
                  <a:lnTo>
                    <a:pt x="1785" y="30695"/>
                  </a:lnTo>
                  <a:lnTo>
                    <a:pt x="0" y="21854"/>
                  </a:lnTo>
                  <a:lnTo>
                    <a:pt x="1785" y="13013"/>
                  </a:lnTo>
                  <a:lnTo>
                    <a:pt x="6579" y="6103"/>
                  </a:lnTo>
                  <a:lnTo>
                    <a:pt x="13540" y="1605"/>
                  </a:lnTo>
                  <a:lnTo>
                    <a:pt x="21823" y="0"/>
                  </a:lnTo>
                  <a:lnTo>
                    <a:pt x="330281" y="0"/>
                  </a:lnTo>
                  <a:lnTo>
                    <a:pt x="338582" y="1605"/>
                  </a:lnTo>
                  <a:lnTo>
                    <a:pt x="345551" y="6103"/>
                  </a:lnTo>
                  <a:lnTo>
                    <a:pt x="350349" y="13013"/>
                  </a:lnTo>
                  <a:lnTo>
                    <a:pt x="352135" y="21854"/>
                  </a:lnTo>
                  <a:lnTo>
                    <a:pt x="350349" y="30695"/>
                  </a:lnTo>
                  <a:lnTo>
                    <a:pt x="345551" y="37604"/>
                  </a:lnTo>
                  <a:lnTo>
                    <a:pt x="338582" y="42102"/>
                  </a:lnTo>
                  <a:lnTo>
                    <a:pt x="330281" y="43708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2235" y="4045000"/>
              <a:ext cx="64251" cy="6425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313364" y="4548809"/>
              <a:ext cx="2651760" cy="1242060"/>
            </a:xfrm>
            <a:custGeom>
              <a:avLst/>
              <a:gdLst/>
              <a:ahLst/>
              <a:cxnLst/>
              <a:rect l="l" t="t" r="r" b="b"/>
              <a:pathLst>
                <a:path w="2651759" h="1242060">
                  <a:moveTo>
                    <a:pt x="28295" y="850849"/>
                  </a:moveTo>
                  <a:lnTo>
                    <a:pt x="17360" y="853097"/>
                  </a:lnTo>
                  <a:lnTo>
                    <a:pt x="8369" y="859193"/>
                  </a:lnTo>
                  <a:lnTo>
                    <a:pt x="2260" y="868184"/>
                  </a:lnTo>
                  <a:lnTo>
                    <a:pt x="0" y="879106"/>
                  </a:lnTo>
                  <a:lnTo>
                    <a:pt x="0" y="1213294"/>
                  </a:lnTo>
                  <a:lnTo>
                    <a:pt x="2260" y="1224203"/>
                  </a:lnTo>
                  <a:lnTo>
                    <a:pt x="8369" y="1233195"/>
                  </a:lnTo>
                  <a:lnTo>
                    <a:pt x="17360" y="1239291"/>
                  </a:lnTo>
                  <a:lnTo>
                    <a:pt x="28295" y="1241539"/>
                  </a:lnTo>
                  <a:lnTo>
                    <a:pt x="28295" y="850849"/>
                  </a:lnTo>
                  <a:close/>
                </a:path>
                <a:path w="2651759" h="1242060">
                  <a:moveTo>
                    <a:pt x="28295" y="376580"/>
                  </a:moveTo>
                  <a:lnTo>
                    <a:pt x="17360" y="378637"/>
                  </a:lnTo>
                  <a:lnTo>
                    <a:pt x="8369" y="384302"/>
                  </a:lnTo>
                  <a:lnTo>
                    <a:pt x="2260" y="392861"/>
                  </a:lnTo>
                  <a:lnTo>
                    <a:pt x="0" y="403580"/>
                  </a:lnTo>
                  <a:lnTo>
                    <a:pt x="0" y="737743"/>
                  </a:lnTo>
                  <a:lnTo>
                    <a:pt x="2260" y="748665"/>
                  </a:lnTo>
                  <a:lnTo>
                    <a:pt x="8369" y="757669"/>
                  </a:lnTo>
                  <a:lnTo>
                    <a:pt x="17360" y="763778"/>
                  </a:lnTo>
                  <a:lnTo>
                    <a:pt x="28295" y="766025"/>
                  </a:lnTo>
                  <a:lnTo>
                    <a:pt x="28295" y="376580"/>
                  </a:lnTo>
                  <a:close/>
                </a:path>
                <a:path w="2651759" h="1242060">
                  <a:moveTo>
                    <a:pt x="28295" y="0"/>
                  </a:moveTo>
                  <a:lnTo>
                    <a:pt x="17360" y="2057"/>
                  </a:lnTo>
                  <a:lnTo>
                    <a:pt x="8369" y="7721"/>
                  </a:lnTo>
                  <a:lnTo>
                    <a:pt x="2260" y="16281"/>
                  </a:lnTo>
                  <a:lnTo>
                    <a:pt x="0" y="27000"/>
                  </a:lnTo>
                  <a:lnTo>
                    <a:pt x="0" y="187667"/>
                  </a:lnTo>
                  <a:lnTo>
                    <a:pt x="2260" y="198589"/>
                  </a:lnTo>
                  <a:lnTo>
                    <a:pt x="8369" y="207581"/>
                  </a:lnTo>
                  <a:lnTo>
                    <a:pt x="17360" y="213677"/>
                  </a:lnTo>
                  <a:lnTo>
                    <a:pt x="28295" y="215925"/>
                  </a:lnTo>
                  <a:lnTo>
                    <a:pt x="28295" y="0"/>
                  </a:lnTo>
                  <a:close/>
                </a:path>
                <a:path w="2651759" h="1242060">
                  <a:moveTo>
                    <a:pt x="2651455" y="533400"/>
                  </a:moveTo>
                  <a:lnTo>
                    <a:pt x="2649220" y="522478"/>
                  </a:lnTo>
                  <a:lnTo>
                    <a:pt x="2643111" y="513473"/>
                  </a:lnTo>
                  <a:lnTo>
                    <a:pt x="2634132" y="507365"/>
                  </a:lnTo>
                  <a:lnTo>
                    <a:pt x="2623210" y="505117"/>
                  </a:lnTo>
                  <a:lnTo>
                    <a:pt x="2623210" y="1131023"/>
                  </a:lnTo>
                  <a:lnTo>
                    <a:pt x="2634132" y="1128776"/>
                  </a:lnTo>
                  <a:lnTo>
                    <a:pt x="2643111" y="1122667"/>
                  </a:lnTo>
                  <a:lnTo>
                    <a:pt x="2649220" y="1113663"/>
                  </a:lnTo>
                  <a:lnTo>
                    <a:pt x="2651455" y="1102741"/>
                  </a:lnTo>
                  <a:lnTo>
                    <a:pt x="2651455" y="53340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341662" y="3854775"/>
              <a:ext cx="2595245" cy="5245100"/>
            </a:xfrm>
            <a:custGeom>
              <a:avLst/>
              <a:gdLst/>
              <a:ahLst/>
              <a:cxnLst/>
              <a:rect l="l" t="t" r="r" b="b"/>
              <a:pathLst>
                <a:path w="2595245" h="5245100">
                  <a:moveTo>
                    <a:pt x="2210622" y="5245089"/>
                  </a:moveTo>
                  <a:lnTo>
                    <a:pt x="384291" y="5245089"/>
                  </a:lnTo>
                  <a:lnTo>
                    <a:pt x="336118" y="5242093"/>
                  </a:lnTo>
                  <a:lnTo>
                    <a:pt x="289721" y="5233343"/>
                  </a:lnTo>
                  <a:lnTo>
                    <a:pt x="245463" y="5219203"/>
                  </a:lnTo>
                  <a:lnTo>
                    <a:pt x="203704" y="5200032"/>
                  </a:lnTo>
                  <a:lnTo>
                    <a:pt x="164806" y="5176194"/>
                  </a:lnTo>
                  <a:lnTo>
                    <a:pt x="129132" y="5148048"/>
                  </a:lnTo>
                  <a:lnTo>
                    <a:pt x="97041" y="5115957"/>
                  </a:lnTo>
                  <a:lnTo>
                    <a:pt x="68895" y="5080282"/>
                  </a:lnTo>
                  <a:lnTo>
                    <a:pt x="45057" y="5041385"/>
                  </a:lnTo>
                  <a:lnTo>
                    <a:pt x="25886" y="4999626"/>
                  </a:lnTo>
                  <a:lnTo>
                    <a:pt x="11746" y="4955368"/>
                  </a:lnTo>
                  <a:lnTo>
                    <a:pt x="2996" y="4908971"/>
                  </a:lnTo>
                  <a:lnTo>
                    <a:pt x="79" y="4862078"/>
                  </a:lnTo>
                  <a:lnTo>
                    <a:pt x="0" y="384291"/>
                  </a:lnTo>
                  <a:lnTo>
                    <a:pt x="480" y="364835"/>
                  </a:lnTo>
                  <a:lnTo>
                    <a:pt x="4365" y="325733"/>
                  </a:lnTo>
                  <a:lnTo>
                    <a:pt x="14037" y="279342"/>
                  </a:lnTo>
                  <a:lnTo>
                    <a:pt x="32253" y="230505"/>
                  </a:lnTo>
                  <a:lnTo>
                    <a:pt x="51850" y="192815"/>
                  </a:lnTo>
                  <a:lnTo>
                    <a:pt x="85263" y="142902"/>
                  </a:lnTo>
                  <a:lnTo>
                    <a:pt x="113111" y="111831"/>
                  </a:lnTo>
                  <a:lnTo>
                    <a:pt x="119854" y="105847"/>
                  </a:lnTo>
                  <a:lnTo>
                    <a:pt x="133342" y="93400"/>
                  </a:lnTo>
                  <a:lnTo>
                    <a:pt x="181775" y="57596"/>
                  </a:lnTo>
                  <a:lnTo>
                    <a:pt x="227718" y="33326"/>
                  </a:lnTo>
                  <a:lnTo>
                    <a:pt x="277237" y="15224"/>
                  </a:lnTo>
                  <a:lnTo>
                    <a:pt x="329654" y="3909"/>
                  </a:lnTo>
                  <a:lnTo>
                    <a:pt x="384290" y="0"/>
                  </a:lnTo>
                  <a:lnTo>
                    <a:pt x="2211904" y="0"/>
                  </a:lnTo>
                  <a:lnTo>
                    <a:pt x="2266417" y="3783"/>
                  </a:lnTo>
                  <a:lnTo>
                    <a:pt x="2318588" y="14846"/>
                  </a:lnTo>
                  <a:lnTo>
                    <a:pt x="2348547" y="25725"/>
                  </a:lnTo>
                  <a:lnTo>
                    <a:pt x="384291" y="25725"/>
                  </a:lnTo>
                  <a:lnTo>
                    <a:pt x="335662" y="29000"/>
                  </a:lnTo>
                  <a:lnTo>
                    <a:pt x="289012" y="38545"/>
                  </a:lnTo>
                  <a:lnTo>
                    <a:pt x="244773" y="53936"/>
                  </a:lnTo>
                  <a:lnTo>
                    <a:pt x="203350" y="74748"/>
                  </a:lnTo>
                  <a:lnTo>
                    <a:pt x="165210" y="100558"/>
                  </a:lnTo>
                  <a:lnTo>
                    <a:pt x="130766" y="130941"/>
                  </a:lnTo>
                  <a:lnTo>
                    <a:pt x="100446" y="165476"/>
                  </a:lnTo>
                  <a:lnTo>
                    <a:pt x="74678" y="203737"/>
                  </a:lnTo>
                  <a:lnTo>
                    <a:pt x="53890" y="245301"/>
                  </a:lnTo>
                  <a:lnTo>
                    <a:pt x="38511" y="289743"/>
                  </a:lnTo>
                  <a:lnTo>
                    <a:pt x="28970" y="336642"/>
                  </a:lnTo>
                  <a:lnTo>
                    <a:pt x="25780" y="384291"/>
                  </a:lnTo>
                  <a:lnTo>
                    <a:pt x="25694" y="4862078"/>
                  </a:lnTo>
                  <a:lnTo>
                    <a:pt x="28970" y="4910714"/>
                  </a:lnTo>
                  <a:lnTo>
                    <a:pt x="38511" y="4957369"/>
                  </a:lnTo>
                  <a:lnTo>
                    <a:pt x="53890" y="5001613"/>
                  </a:lnTo>
                  <a:lnTo>
                    <a:pt x="74678" y="5043019"/>
                  </a:lnTo>
                  <a:lnTo>
                    <a:pt x="100446" y="5081159"/>
                  </a:lnTo>
                  <a:lnTo>
                    <a:pt x="130766" y="5115603"/>
                  </a:lnTo>
                  <a:lnTo>
                    <a:pt x="165210" y="5145923"/>
                  </a:lnTo>
                  <a:lnTo>
                    <a:pt x="203350" y="5171691"/>
                  </a:lnTo>
                  <a:lnTo>
                    <a:pt x="244756" y="5192479"/>
                  </a:lnTo>
                  <a:lnTo>
                    <a:pt x="289000" y="5207858"/>
                  </a:lnTo>
                  <a:lnTo>
                    <a:pt x="335655" y="5217399"/>
                  </a:lnTo>
                  <a:lnTo>
                    <a:pt x="384291" y="5220675"/>
                  </a:lnTo>
                  <a:lnTo>
                    <a:pt x="2344831" y="5220675"/>
                  </a:lnTo>
                  <a:lnTo>
                    <a:pt x="2305183" y="5233343"/>
                  </a:lnTo>
                  <a:lnTo>
                    <a:pt x="2258790" y="5242093"/>
                  </a:lnTo>
                  <a:lnTo>
                    <a:pt x="2210622" y="5245089"/>
                  </a:lnTo>
                  <a:close/>
                </a:path>
                <a:path w="2595245" h="5245100">
                  <a:moveTo>
                    <a:pt x="2344831" y="5220675"/>
                  </a:moveTo>
                  <a:lnTo>
                    <a:pt x="2210622" y="5220675"/>
                  </a:lnTo>
                  <a:lnTo>
                    <a:pt x="2259258" y="5217399"/>
                  </a:lnTo>
                  <a:lnTo>
                    <a:pt x="2305911" y="5207858"/>
                  </a:lnTo>
                  <a:lnTo>
                    <a:pt x="2350153" y="5192479"/>
                  </a:lnTo>
                  <a:lnTo>
                    <a:pt x="2391556" y="5171691"/>
                  </a:lnTo>
                  <a:lnTo>
                    <a:pt x="2429692" y="5145923"/>
                  </a:lnTo>
                  <a:lnTo>
                    <a:pt x="2464132" y="5115603"/>
                  </a:lnTo>
                  <a:lnTo>
                    <a:pt x="2494449" y="5081159"/>
                  </a:lnTo>
                  <a:lnTo>
                    <a:pt x="2520213" y="5043019"/>
                  </a:lnTo>
                  <a:lnTo>
                    <a:pt x="2540998" y="5001613"/>
                  </a:lnTo>
                  <a:lnTo>
                    <a:pt x="2556374" y="4957369"/>
                  </a:lnTo>
                  <a:lnTo>
                    <a:pt x="2565914" y="4910714"/>
                  </a:lnTo>
                  <a:lnTo>
                    <a:pt x="2569189" y="4862078"/>
                  </a:lnTo>
                  <a:lnTo>
                    <a:pt x="2569189" y="384291"/>
                  </a:lnTo>
                  <a:lnTo>
                    <a:pt x="2565914" y="335656"/>
                  </a:lnTo>
                  <a:lnTo>
                    <a:pt x="2556374" y="289003"/>
                  </a:lnTo>
                  <a:lnTo>
                    <a:pt x="2540998" y="244760"/>
                  </a:lnTo>
                  <a:lnTo>
                    <a:pt x="2520213" y="203357"/>
                  </a:lnTo>
                  <a:lnTo>
                    <a:pt x="2494449" y="165222"/>
                  </a:lnTo>
                  <a:lnTo>
                    <a:pt x="2464132" y="130781"/>
                  </a:lnTo>
                  <a:lnTo>
                    <a:pt x="2429692" y="100465"/>
                  </a:lnTo>
                  <a:lnTo>
                    <a:pt x="2391626" y="74748"/>
                  </a:lnTo>
                  <a:lnTo>
                    <a:pt x="2350136" y="53916"/>
                  </a:lnTo>
                  <a:lnTo>
                    <a:pt x="2305899" y="38539"/>
                  </a:lnTo>
                  <a:lnTo>
                    <a:pt x="2259251" y="29000"/>
                  </a:lnTo>
                  <a:lnTo>
                    <a:pt x="2210622" y="25725"/>
                  </a:lnTo>
                  <a:lnTo>
                    <a:pt x="2348547" y="25725"/>
                  </a:lnTo>
                  <a:lnTo>
                    <a:pt x="2413927" y="57093"/>
                  </a:lnTo>
                  <a:lnTo>
                    <a:pt x="2456108" y="87416"/>
                  </a:lnTo>
                  <a:lnTo>
                    <a:pt x="2492505" y="122253"/>
                  </a:lnTo>
                  <a:lnTo>
                    <a:pt x="2519080" y="154228"/>
                  </a:lnTo>
                  <a:lnTo>
                    <a:pt x="2544547" y="192995"/>
                  </a:lnTo>
                  <a:lnTo>
                    <a:pt x="2563381" y="229965"/>
                  </a:lnTo>
                  <a:lnTo>
                    <a:pt x="2578211" y="269900"/>
                  </a:lnTo>
                  <a:lnTo>
                    <a:pt x="2587203" y="307177"/>
                  </a:lnTo>
                  <a:lnTo>
                    <a:pt x="2594429" y="364295"/>
                  </a:lnTo>
                  <a:lnTo>
                    <a:pt x="2594914" y="384291"/>
                  </a:lnTo>
                  <a:lnTo>
                    <a:pt x="2594835" y="4862078"/>
                  </a:lnTo>
                  <a:lnTo>
                    <a:pt x="2591917" y="4908971"/>
                  </a:lnTo>
                  <a:lnTo>
                    <a:pt x="2583166" y="4955368"/>
                  </a:lnTo>
                  <a:lnTo>
                    <a:pt x="2569024" y="4999626"/>
                  </a:lnTo>
                  <a:lnTo>
                    <a:pt x="2549851" y="5041385"/>
                  </a:lnTo>
                  <a:lnTo>
                    <a:pt x="2526010" y="5080282"/>
                  </a:lnTo>
                  <a:lnTo>
                    <a:pt x="2497863" y="5115957"/>
                  </a:lnTo>
                  <a:lnTo>
                    <a:pt x="2465770" y="5148048"/>
                  </a:lnTo>
                  <a:lnTo>
                    <a:pt x="2430094" y="5176194"/>
                  </a:lnTo>
                  <a:lnTo>
                    <a:pt x="2391196" y="5200032"/>
                  </a:lnTo>
                  <a:lnTo>
                    <a:pt x="2349439" y="5219203"/>
                  </a:lnTo>
                  <a:lnTo>
                    <a:pt x="2344831" y="5220675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1028699" y="3854775"/>
            <a:ext cx="2651760" cy="5245100"/>
            <a:chOff x="1028699" y="3854775"/>
            <a:chExt cx="2651760" cy="5245100"/>
          </a:xfrm>
        </p:grpSpPr>
        <p:sp>
          <p:nvSpPr>
            <p:cNvPr id="10" name="object 10" descr=""/>
            <p:cNvSpPr/>
            <p:nvPr/>
          </p:nvSpPr>
          <p:spPr>
            <a:xfrm>
              <a:off x="1082679" y="3880500"/>
              <a:ext cx="2543810" cy="5193665"/>
            </a:xfrm>
            <a:custGeom>
              <a:avLst/>
              <a:gdLst/>
              <a:ahLst/>
              <a:cxnLst/>
              <a:rect l="l" t="t" r="r" b="b"/>
              <a:pathLst>
                <a:path w="2543810" h="5193665">
                  <a:moveTo>
                    <a:pt x="2184928" y="5193670"/>
                  </a:moveTo>
                  <a:lnTo>
                    <a:pt x="358585" y="5193670"/>
                  </a:lnTo>
                  <a:lnTo>
                    <a:pt x="309950" y="5190394"/>
                  </a:lnTo>
                  <a:lnTo>
                    <a:pt x="263298" y="5180852"/>
                  </a:lnTo>
                  <a:lnTo>
                    <a:pt x="219055" y="5165474"/>
                  </a:lnTo>
                  <a:lnTo>
                    <a:pt x="177650" y="5144686"/>
                  </a:lnTo>
                  <a:lnTo>
                    <a:pt x="139512" y="5118918"/>
                  </a:lnTo>
                  <a:lnTo>
                    <a:pt x="105069" y="5088597"/>
                  </a:lnTo>
                  <a:lnTo>
                    <a:pt x="74750" y="5054153"/>
                  </a:lnTo>
                  <a:lnTo>
                    <a:pt x="48982" y="5016014"/>
                  </a:lnTo>
                  <a:lnTo>
                    <a:pt x="28195" y="4974608"/>
                  </a:lnTo>
                  <a:lnTo>
                    <a:pt x="12816" y="4930363"/>
                  </a:lnTo>
                  <a:lnTo>
                    <a:pt x="3275" y="4883709"/>
                  </a:lnTo>
                  <a:lnTo>
                    <a:pt x="0" y="4835072"/>
                  </a:lnTo>
                  <a:lnTo>
                    <a:pt x="0" y="358566"/>
                  </a:lnTo>
                  <a:lnTo>
                    <a:pt x="3275" y="309931"/>
                  </a:lnTo>
                  <a:lnTo>
                    <a:pt x="12816" y="263278"/>
                  </a:lnTo>
                  <a:lnTo>
                    <a:pt x="28195" y="219035"/>
                  </a:lnTo>
                  <a:lnTo>
                    <a:pt x="48982" y="177632"/>
                  </a:lnTo>
                  <a:lnTo>
                    <a:pt x="74750" y="139497"/>
                  </a:lnTo>
                  <a:lnTo>
                    <a:pt x="105069" y="105056"/>
                  </a:lnTo>
                  <a:lnTo>
                    <a:pt x="139512" y="74740"/>
                  </a:lnTo>
                  <a:lnTo>
                    <a:pt x="177650" y="48975"/>
                  </a:lnTo>
                  <a:lnTo>
                    <a:pt x="219055" y="28191"/>
                  </a:lnTo>
                  <a:lnTo>
                    <a:pt x="263298" y="12814"/>
                  </a:lnTo>
                  <a:lnTo>
                    <a:pt x="309950" y="3275"/>
                  </a:lnTo>
                  <a:lnTo>
                    <a:pt x="358585" y="0"/>
                  </a:lnTo>
                  <a:lnTo>
                    <a:pt x="2184928" y="0"/>
                  </a:lnTo>
                  <a:lnTo>
                    <a:pt x="2233557" y="3275"/>
                  </a:lnTo>
                  <a:lnTo>
                    <a:pt x="2280206" y="12814"/>
                  </a:lnTo>
                  <a:lnTo>
                    <a:pt x="2324446" y="28191"/>
                  </a:lnTo>
                  <a:lnTo>
                    <a:pt x="2365848" y="48975"/>
                  </a:lnTo>
                  <a:lnTo>
                    <a:pt x="2403984" y="74740"/>
                  </a:lnTo>
                  <a:lnTo>
                    <a:pt x="2438426" y="105056"/>
                  </a:lnTo>
                  <a:lnTo>
                    <a:pt x="2462475" y="132374"/>
                  </a:lnTo>
                  <a:lnTo>
                    <a:pt x="345731" y="132374"/>
                  </a:lnTo>
                  <a:lnTo>
                    <a:pt x="297158" y="137983"/>
                  </a:lnTo>
                  <a:lnTo>
                    <a:pt x="252541" y="153955"/>
                  </a:lnTo>
                  <a:lnTo>
                    <a:pt x="213164" y="179009"/>
                  </a:lnTo>
                  <a:lnTo>
                    <a:pt x="180306" y="211865"/>
                  </a:lnTo>
                  <a:lnTo>
                    <a:pt x="155249" y="251239"/>
                  </a:lnTo>
                  <a:lnTo>
                    <a:pt x="139276" y="295853"/>
                  </a:lnTo>
                  <a:lnTo>
                    <a:pt x="133666" y="344424"/>
                  </a:lnTo>
                  <a:lnTo>
                    <a:pt x="133666" y="4855646"/>
                  </a:lnTo>
                  <a:lnTo>
                    <a:pt x="139276" y="4904217"/>
                  </a:lnTo>
                  <a:lnTo>
                    <a:pt x="155249" y="4948830"/>
                  </a:lnTo>
                  <a:lnTo>
                    <a:pt x="180306" y="4988205"/>
                  </a:lnTo>
                  <a:lnTo>
                    <a:pt x="213164" y="5021061"/>
                  </a:lnTo>
                  <a:lnTo>
                    <a:pt x="252541" y="5046115"/>
                  </a:lnTo>
                  <a:lnTo>
                    <a:pt x="297158" y="5062087"/>
                  </a:lnTo>
                  <a:lnTo>
                    <a:pt x="345731" y="5067696"/>
                  </a:lnTo>
                  <a:lnTo>
                    <a:pt x="2456824" y="5067696"/>
                  </a:lnTo>
                  <a:lnTo>
                    <a:pt x="2438426" y="5088597"/>
                  </a:lnTo>
                  <a:lnTo>
                    <a:pt x="2403984" y="5118918"/>
                  </a:lnTo>
                  <a:lnTo>
                    <a:pt x="2365848" y="5144686"/>
                  </a:lnTo>
                  <a:lnTo>
                    <a:pt x="2324446" y="5165474"/>
                  </a:lnTo>
                  <a:lnTo>
                    <a:pt x="2280206" y="5180852"/>
                  </a:lnTo>
                  <a:lnTo>
                    <a:pt x="2233557" y="5190394"/>
                  </a:lnTo>
                  <a:lnTo>
                    <a:pt x="2184928" y="5193670"/>
                  </a:lnTo>
                  <a:close/>
                </a:path>
                <a:path w="2543810" h="5193665">
                  <a:moveTo>
                    <a:pt x="1804483" y="309737"/>
                  </a:moveTo>
                  <a:lnTo>
                    <a:pt x="741587" y="309737"/>
                  </a:lnTo>
                  <a:lnTo>
                    <a:pt x="695258" y="300278"/>
                  </a:lnTo>
                  <a:lnTo>
                    <a:pt x="657242" y="274552"/>
                  </a:lnTo>
                  <a:lnTo>
                    <a:pt x="631516" y="236532"/>
                  </a:lnTo>
                  <a:lnTo>
                    <a:pt x="622057" y="190195"/>
                  </a:lnTo>
                  <a:lnTo>
                    <a:pt x="622057" y="132374"/>
                  </a:lnTo>
                  <a:lnTo>
                    <a:pt x="1924010" y="132374"/>
                  </a:lnTo>
                  <a:lnTo>
                    <a:pt x="1924010" y="164500"/>
                  </a:lnTo>
                  <a:lnTo>
                    <a:pt x="1576995" y="164500"/>
                  </a:lnTo>
                  <a:lnTo>
                    <a:pt x="1564925" y="166991"/>
                  </a:lnTo>
                  <a:lnTo>
                    <a:pt x="1554663" y="173819"/>
                  </a:lnTo>
                  <a:lnTo>
                    <a:pt x="1553997" y="174772"/>
                  </a:lnTo>
                  <a:lnTo>
                    <a:pt x="1102738" y="174772"/>
                  </a:lnTo>
                  <a:lnTo>
                    <a:pt x="1094445" y="176378"/>
                  </a:lnTo>
                  <a:lnTo>
                    <a:pt x="1087477" y="180875"/>
                  </a:lnTo>
                  <a:lnTo>
                    <a:pt x="1082678" y="187785"/>
                  </a:lnTo>
                  <a:lnTo>
                    <a:pt x="1080890" y="196626"/>
                  </a:lnTo>
                  <a:lnTo>
                    <a:pt x="1082678" y="205467"/>
                  </a:lnTo>
                  <a:lnTo>
                    <a:pt x="1087477" y="212377"/>
                  </a:lnTo>
                  <a:lnTo>
                    <a:pt x="1094445" y="216874"/>
                  </a:lnTo>
                  <a:lnTo>
                    <a:pt x="1102738" y="218480"/>
                  </a:lnTo>
                  <a:lnTo>
                    <a:pt x="1553544" y="218480"/>
                  </a:lnTo>
                  <a:lnTo>
                    <a:pt x="1554182" y="219433"/>
                  </a:lnTo>
                  <a:lnTo>
                    <a:pt x="1564384" y="226261"/>
                  </a:lnTo>
                  <a:lnTo>
                    <a:pt x="1576995" y="228752"/>
                  </a:lnTo>
                  <a:lnTo>
                    <a:pt x="1916139" y="228752"/>
                  </a:lnTo>
                  <a:lnTo>
                    <a:pt x="1914551" y="236532"/>
                  </a:lnTo>
                  <a:lnTo>
                    <a:pt x="1888826" y="274552"/>
                  </a:lnTo>
                  <a:lnTo>
                    <a:pt x="1850811" y="300278"/>
                  </a:lnTo>
                  <a:lnTo>
                    <a:pt x="1804483" y="309737"/>
                  </a:lnTo>
                  <a:close/>
                </a:path>
                <a:path w="2543810" h="5193665">
                  <a:moveTo>
                    <a:pt x="2456824" y="5067696"/>
                  </a:moveTo>
                  <a:lnTo>
                    <a:pt x="2200351" y="5067696"/>
                  </a:lnTo>
                  <a:lnTo>
                    <a:pt x="2248921" y="5062087"/>
                  </a:lnTo>
                  <a:lnTo>
                    <a:pt x="2293535" y="5046115"/>
                  </a:lnTo>
                  <a:lnTo>
                    <a:pt x="2332910" y="5021061"/>
                  </a:lnTo>
                  <a:lnTo>
                    <a:pt x="2365765" y="4988205"/>
                  </a:lnTo>
                  <a:lnTo>
                    <a:pt x="2390819" y="4948830"/>
                  </a:lnTo>
                  <a:lnTo>
                    <a:pt x="2406791" y="4904217"/>
                  </a:lnTo>
                  <a:lnTo>
                    <a:pt x="2412400" y="4855646"/>
                  </a:lnTo>
                  <a:lnTo>
                    <a:pt x="2411120" y="4855646"/>
                  </a:lnTo>
                  <a:lnTo>
                    <a:pt x="2411120" y="344424"/>
                  </a:lnTo>
                  <a:lnTo>
                    <a:pt x="2405511" y="295853"/>
                  </a:lnTo>
                  <a:lnTo>
                    <a:pt x="2389538" y="251239"/>
                  </a:lnTo>
                  <a:lnTo>
                    <a:pt x="2364482" y="211865"/>
                  </a:lnTo>
                  <a:lnTo>
                    <a:pt x="2331624" y="179009"/>
                  </a:lnTo>
                  <a:lnTo>
                    <a:pt x="2292243" y="153955"/>
                  </a:lnTo>
                  <a:lnTo>
                    <a:pt x="2247622" y="137983"/>
                  </a:lnTo>
                  <a:lnTo>
                    <a:pt x="2199040" y="132374"/>
                  </a:lnTo>
                  <a:lnTo>
                    <a:pt x="2462475" y="132374"/>
                  </a:lnTo>
                  <a:lnTo>
                    <a:pt x="2494512" y="177632"/>
                  </a:lnTo>
                  <a:lnTo>
                    <a:pt x="2515299" y="219035"/>
                  </a:lnTo>
                  <a:lnTo>
                    <a:pt x="2530678" y="263278"/>
                  </a:lnTo>
                  <a:lnTo>
                    <a:pt x="2540219" y="309931"/>
                  </a:lnTo>
                  <a:lnTo>
                    <a:pt x="2543495" y="358566"/>
                  </a:lnTo>
                  <a:lnTo>
                    <a:pt x="2543495" y="4835072"/>
                  </a:lnTo>
                  <a:lnTo>
                    <a:pt x="2540219" y="4883709"/>
                  </a:lnTo>
                  <a:lnTo>
                    <a:pt x="2530678" y="4930363"/>
                  </a:lnTo>
                  <a:lnTo>
                    <a:pt x="2515299" y="4974608"/>
                  </a:lnTo>
                  <a:lnTo>
                    <a:pt x="2494512" y="5016014"/>
                  </a:lnTo>
                  <a:lnTo>
                    <a:pt x="2468745" y="5054153"/>
                  </a:lnTo>
                  <a:lnTo>
                    <a:pt x="2456824" y="5067696"/>
                  </a:lnTo>
                  <a:close/>
                </a:path>
                <a:path w="2543810" h="5193665">
                  <a:moveTo>
                    <a:pt x="1916139" y="228752"/>
                  </a:moveTo>
                  <a:lnTo>
                    <a:pt x="1576995" y="228752"/>
                  </a:lnTo>
                  <a:lnTo>
                    <a:pt x="1589606" y="226261"/>
                  </a:lnTo>
                  <a:lnTo>
                    <a:pt x="1599808" y="219433"/>
                  </a:lnTo>
                  <a:lnTo>
                    <a:pt x="1606637" y="209232"/>
                  </a:lnTo>
                  <a:lnTo>
                    <a:pt x="1609127" y="196626"/>
                  </a:lnTo>
                  <a:lnTo>
                    <a:pt x="1606637" y="184020"/>
                  </a:lnTo>
                  <a:lnTo>
                    <a:pt x="1599808" y="173819"/>
                  </a:lnTo>
                  <a:lnTo>
                    <a:pt x="1589606" y="166991"/>
                  </a:lnTo>
                  <a:lnTo>
                    <a:pt x="1576995" y="164500"/>
                  </a:lnTo>
                  <a:lnTo>
                    <a:pt x="1924010" y="164500"/>
                  </a:lnTo>
                  <a:lnTo>
                    <a:pt x="1924010" y="190195"/>
                  </a:lnTo>
                  <a:lnTo>
                    <a:pt x="1916139" y="228752"/>
                  </a:lnTo>
                  <a:close/>
                </a:path>
                <a:path w="2543810" h="5193665">
                  <a:moveTo>
                    <a:pt x="1553544" y="218480"/>
                  </a:moveTo>
                  <a:lnTo>
                    <a:pt x="1411199" y="218480"/>
                  </a:lnTo>
                  <a:lnTo>
                    <a:pt x="1419493" y="216874"/>
                  </a:lnTo>
                  <a:lnTo>
                    <a:pt x="1426461" y="212377"/>
                  </a:lnTo>
                  <a:lnTo>
                    <a:pt x="1431260" y="205467"/>
                  </a:lnTo>
                  <a:lnTo>
                    <a:pt x="1433047" y="196626"/>
                  </a:lnTo>
                  <a:lnTo>
                    <a:pt x="1431260" y="187785"/>
                  </a:lnTo>
                  <a:lnTo>
                    <a:pt x="1426461" y="180875"/>
                  </a:lnTo>
                  <a:lnTo>
                    <a:pt x="1419493" y="176378"/>
                  </a:lnTo>
                  <a:lnTo>
                    <a:pt x="1411199" y="174772"/>
                  </a:lnTo>
                  <a:lnTo>
                    <a:pt x="1553997" y="174772"/>
                  </a:lnTo>
                  <a:lnTo>
                    <a:pt x="1547534" y="184020"/>
                  </a:lnTo>
                  <a:lnTo>
                    <a:pt x="1544863" y="196626"/>
                  </a:lnTo>
                  <a:lnTo>
                    <a:pt x="1547354" y="209232"/>
                  </a:lnTo>
                  <a:lnTo>
                    <a:pt x="1553544" y="218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6347" y="4012874"/>
              <a:ext cx="2277453" cy="4935321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2163570" y="4055272"/>
              <a:ext cx="352425" cy="43815"/>
            </a:xfrm>
            <a:custGeom>
              <a:avLst/>
              <a:gdLst/>
              <a:ahLst/>
              <a:cxnLst/>
              <a:rect l="l" t="t" r="r" b="b"/>
              <a:pathLst>
                <a:path w="352425" h="43814">
                  <a:moveTo>
                    <a:pt x="330308" y="43708"/>
                  </a:moveTo>
                  <a:lnTo>
                    <a:pt x="21848" y="43708"/>
                  </a:lnTo>
                  <a:lnTo>
                    <a:pt x="13554" y="42102"/>
                  </a:lnTo>
                  <a:lnTo>
                    <a:pt x="6586" y="37604"/>
                  </a:lnTo>
                  <a:lnTo>
                    <a:pt x="1787" y="30695"/>
                  </a:lnTo>
                  <a:lnTo>
                    <a:pt x="0" y="21854"/>
                  </a:lnTo>
                  <a:lnTo>
                    <a:pt x="1787" y="13013"/>
                  </a:lnTo>
                  <a:lnTo>
                    <a:pt x="6586" y="6103"/>
                  </a:lnTo>
                  <a:lnTo>
                    <a:pt x="13554" y="1605"/>
                  </a:lnTo>
                  <a:lnTo>
                    <a:pt x="21848" y="0"/>
                  </a:lnTo>
                  <a:lnTo>
                    <a:pt x="330308" y="0"/>
                  </a:lnTo>
                  <a:lnTo>
                    <a:pt x="338602" y="1605"/>
                  </a:lnTo>
                  <a:lnTo>
                    <a:pt x="345570" y="6103"/>
                  </a:lnTo>
                  <a:lnTo>
                    <a:pt x="350369" y="13013"/>
                  </a:lnTo>
                  <a:lnTo>
                    <a:pt x="352156" y="21854"/>
                  </a:lnTo>
                  <a:lnTo>
                    <a:pt x="350369" y="30695"/>
                  </a:lnTo>
                  <a:lnTo>
                    <a:pt x="345570" y="37604"/>
                  </a:lnTo>
                  <a:lnTo>
                    <a:pt x="338602" y="42102"/>
                  </a:lnTo>
                  <a:lnTo>
                    <a:pt x="330308" y="43708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7543" y="4045000"/>
              <a:ext cx="64264" cy="64251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028687" y="4548809"/>
              <a:ext cx="2651760" cy="1242060"/>
            </a:xfrm>
            <a:custGeom>
              <a:avLst/>
              <a:gdLst/>
              <a:ahLst/>
              <a:cxnLst/>
              <a:rect l="l" t="t" r="r" b="b"/>
              <a:pathLst>
                <a:path w="2651760" h="1242060">
                  <a:moveTo>
                    <a:pt x="28282" y="850849"/>
                  </a:moveTo>
                  <a:lnTo>
                    <a:pt x="17360" y="853097"/>
                  </a:lnTo>
                  <a:lnTo>
                    <a:pt x="8356" y="859193"/>
                  </a:lnTo>
                  <a:lnTo>
                    <a:pt x="2260" y="868184"/>
                  </a:lnTo>
                  <a:lnTo>
                    <a:pt x="0" y="879106"/>
                  </a:lnTo>
                  <a:lnTo>
                    <a:pt x="0" y="1213294"/>
                  </a:lnTo>
                  <a:lnTo>
                    <a:pt x="2260" y="1224203"/>
                  </a:lnTo>
                  <a:lnTo>
                    <a:pt x="8356" y="1233195"/>
                  </a:lnTo>
                  <a:lnTo>
                    <a:pt x="17360" y="1239291"/>
                  </a:lnTo>
                  <a:lnTo>
                    <a:pt x="28282" y="1241539"/>
                  </a:lnTo>
                  <a:lnTo>
                    <a:pt x="28282" y="850849"/>
                  </a:lnTo>
                  <a:close/>
                </a:path>
                <a:path w="2651760" h="1242060">
                  <a:moveTo>
                    <a:pt x="28282" y="376580"/>
                  </a:moveTo>
                  <a:lnTo>
                    <a:pt x="17360" y="378637"/>
                  </a:lnTo>
                  <a:lnTo>
                    <a:pt x="8356" y="384302"/>
                  </a:lnTo>
                  <a:lnTo>
                    <a:pt x="2260" y="392861"/>
                  </a:lnTo>
                  <a:lnTo>
                    <a:pt x="0" y="403593"/>
                  </a:lnTo>
                  <a:lnTo>
                    <a:pt x="0" y="737743"/>
                  </a:lnTo>
                  <a:lnTo>
                    <a:pt x="2260" y="748665"/>
                  </a:lnTo>
                  <a:lnTo>
                    <a:pt x="8356" y="757669"/>
                  </a:lnTo>
                  <a:lnTo>
                    <a:pt x="17360" y="763778"/>
                  </a:lnTo>
                  <a:lnTo>
                    <a:pt x="28282" y="766025"/>
                  </a:lnTo>
                  <a:lnTo>
                    <a:pt x="28282" y="376580"/>
                  </a:lnTo>
                  <a:close/>
                </a:path>
                <a:path w="2651760" h="1242060">
                  <a:moveTo>
                    <a:pt x="28282" y="0"/>
                  </a:moveTo>
                  <a:lnTo>
                    <a:pt x="17360" y="2057"/>
                  </a:lnTo>
                  <a:lnTo>
                    <a:pt x="8356" y="7721"/>
                  </a:lnTo>
                  <a:lnTo>
                    <a:pt x="2260" y="16281"/>
                  </a:lnTo>
                  <a:lnTo>
                    <a:pt x="0" y="27012"/>
                  </a:lnTo>
                  <a:lnTo>
                    <a:pt x="0" y="187667"/>
                  </a:lnTo>
                  <a:lnTo>
                    <a:pt x="2260" y="198589"/>
                  </a:lnTo>
                  <a:lnTo>
                    <a:pt x="8356" y="207581"/>
                  </a:lnTo>
                  <a:lnTo>
                    <a:pt x="17360" y="213677"/>
                  </a:lnTo>
                  <a:lnTo>
                    <a:pt x="28282" y="215925"/>
                  </a:lnTo>
                  <a:lnTo>
                    <a:pt x="28282" y="0"/>
                  </a:lnTo>
                  <a:close/>
                </a:path>
                <a:path w="2651760" h="1242060">
                  <a:moveTo>
                    <a:pt x="2651455" y="533400"/>
                  </a:moveTo>
                  <a:lnTo>
                    <a:pt x="2649220" y="522478"/>
                  </a:lnTo>
                  <a:lnTo>
                    <a:pt x="2643111" y="513473"/>
                  </a:lnTo>
                  <a:lnTo>
                    <a:pt x="2634132" y="507365"/>
                  </a:lnTo>
                  <a:lnTo>
                    <a:pt x="2623210" y="505117"/>
                  </a:lnTo>
                  <a:lnTo>
                    <a:pt x="2623210" y="1131023"/>
                  </a:lnTo>
                  <a:lnTo>
                    <a:pt x="2634132" y="1128776"/>
                  </a:lnTo>
                  <a:lnTo>
                    <a:pt x="2643111" y="1122667"/>
                  </a:lnTo>
                  <a:lnTo>
                    <a:pt x="2649220" y="1113663"/>
                  </a:lnTo>
                  <a:lnTo>
                    <a:pt x="2651455" y="1102741"/>
                  </a:lnTo>
                  <a:lnTo>
                    <a:pt x="2651455" y="53340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056976" y="3854775"/>
              <a:ext cx="2595245" cy="5245100"/>
            </a:xfrm>
            <a:custGeom>
              <a:avLst/>
              <a:gdLst/>
              <a:ahLst/>
              <a:cxnLst/>
              <a:rect l="l" t="t" r="r" b="b"/>
              <a:pathLst>
                <a:path w="2595245" h="5245100">
                  <a:moveTo>
                    <a:pt x="2210632" y="5245089"/>
                  </a:moveTo>
                  <a:lnTo>
                    <a:pt x="384288" y="5245089"/>
                  </a:lnTo>
                  <a:lnTo>
                    <a:pt x="336117" y="5242093"/>
                  </a:lnTo>
                  <a:lnTo>
                    <a:pt x="289722" y="5233343"/>
                  </a:lnTo>
                  <a:lnTo>
                    <a:pt x="245465" y="5219203"/>
                  </a:lnTo>
                  <a:lnTo>
                    <a:pt x="203707" y="5200032"/>
                  </a:lnTo>
                  <a:lnTo>
                    <a:pt x="164810" y="5176194"/>
                  </a:lnTo>
                  <a:lnTo>
                    <a:pt x="129135" y="5148048"/>
                  </a:lnTo>
                  <a:lnTo>
                    <a:pt x="97043" y="5115957"/>
                  </a:lnTo>
                  <a:lnTo>
                    <a:pt x="68897" y="5080282"/>
                  </a:lnTo>
                  <a:lnTo>
                    <a:pt x="45058" y="5041385"/>
                  </a:lnTo>
                  <a:lnTo>
                    <a:pt x="25887" y="4999626"/>
                  </a:lnTo>
                  <a:lnTo>
                    <a:pt x="11746" y="4955368"/>
                  </a:lnTo>
                  <a:lnTo>
                    <a:pt x="2996" y="4908971"/>
                  </a:lnTo>
                  <a:lnTo>
                    <a:pt x="79" y="4862078"/>
                  </a:lnTo>
                  <a:lnTo>
                    <a:pt x="0" y="384291"/>
                  </a:lnTo>
                  <a:lnTo>
                    <a:pt x="481" y="364835"/>
                  </a:lnTo>
                  <a:lnTo>
                    <a:pt x="4369" y="325733"/>
                  </a:lnTo>
                  <a:lnTo>
                    <a:pt x="14035" y="279342"/>
                  </a:lnTo>
                  <a:lnTo>
                    <a:pt x="32251" y="230505"/>
                  </a:lnTo>
                  <a:lnTo>
                    <a:pt x="51859" y="192815"/>
                  </a:lnTo>
                  <a:lnTo>
                    <a:pt x="85267" y="142902"/>
                  </a:lnTo>
                  <a:lnTo>
                    <a:pt x="113102" y="111831"/>
                  </a:lnTo>
                  <a:lnTo>
                    <a:pt x="119848" y="105847"/>
                  </a:lnTo>
                  <a:lnTo>
                    <a:pt x="133343" y="93400"/>
                  </a:lnTo>
                  <a:lnTo>
                    <a:pt x="181774" y="57596"/>
                  </a:lnTo>
                  <a:lnTo>
                    <a:pt x="227714" y="33326"/>
                  </a:lnTo>
                  <a:lnTo>
                    <a:pt x="277231" y="15224"/>
                  </a:lnTo>
                  <a:lnTo>
                    <a:pt x="329649" y="3909"/>
                  </a:lnTo>
                  <a:lnTo>
                    <a:pt x="384287" y="0"/>
                  </a:lnTo>
                  <a:lnTo>
                    <a:pt x="2211913" y="0"/>
                  </a:lnTo>
                  <a:lnTo>
                    <a:pt x="2266426" y="3783"/>
                  </a:lnTo>
                  <a:lnTo>
                    <a:pt x="2318596" y="14846"/>
                  </a:lnTo>
                  <a:lnTo>
                    <a:pt x="2348552" y="25725"/>
                  </a:lnTo>
                  <a:lnTo>
                    <a:pt x="384288" y="25725"/>
                  </a:lnTo>
                  <a:lnTo>
                    <a:pt x="335662" y="29000"/>
                  </a:lnTo>
                  <a:lnTo>
                    <a:pt x="289013" y="38545"/>
                  </a:lnTo>
                  <a:lnTo>
                    <a:pt x="244776" y="53936"/>
                  </a:lnTo>
                  <a:lnTo>
                    <a:pt x="203354" y="74748"/>
                  </a:lnTo>
                  <a:lnTo>
                    <a:pt x="165216" y="100558"/>
                  </a:lnTo>
                  <a:lnTo>
                    <a:pt x="130773" y="130941"/>
                  </a:lnTo>
                  <a:lnTo>
                    <a:pt x="100453" y="165476"/>
                  </a:lnTo>
                  <a:lnTo>
                    <a:pt x="74686" y="203737"/>
                  </a:lnTo>
                  <a:lnTo>
                    <a:pt x="53899" y="245301"/>
                  </a:lnTo>
                  <a:lnTo>
                    <a:pt x="38520" y="289743"/>
                  </a:lnTo>
                  <a:lnTo>
                    <a:pt x="28979" y="336642"/>
                  </a:lnTo>
                  <a:lnTo>
                    <a:pt x="25789" y="384291"/>
                  </a:lnTo>
                  <a:lnTo>
                    <a:pt x="25703" y="4862078"/>
                  </a:lnTo>
                  <a:lnTo>
                    <a:pt x="28979" y="4910714"/>
                  </a:lnTo>
                  <a:lnTo>
                    <a:pt x="38520" y="4957369"/>
                  </a:lnTo>
                  <a:lnTo>
                    <a:pt x="53899" y="5001613"/>
                  </a:lnTo>
                  <a:lnTo>
                    <a:pt x="74686" y="5043019"/>
                  </a:lnTo>
                  <a:lnTo>
                    <a:pt x="100453" y="5081159"/>
                  </a:lnTo>
                  <a:lnTo>
                    <a:pt x="130773" y="5115603"/>
                  </a:lnTo>
                  <a:lnTo>
                    <a:pt x="165216" y="5145923"/>
                  </a:lnTo>
                  <a:lnTo>
                    <a:pt x="203354" y="5171691"/>
                  </a:lnTo>
                  <a:lnTo>
                    <a:pt x="244759" y="5192479"/>
                  </a:lnTo>
                  <a:lnTo>
                    <a:pt x="289001" y="5207858"/>
                  </a:lnTo>
                  <a:lnTo>
                    <a:pt x="335654" y="5217399"/>
                  </a:lnTo>
                  <a:lnTo>
                    <a:pt x="384288" y="5220675"/>
                  </a:lnTo>
                  <a:lnTo>
                    <a:pt x="2344840" y="5220675"/>
                  </a:lnTo>
                  <a:lnTo>
                    <a:pt x="2305192" y="5233343"/>
                  </a:lnTo>
                  <a:lnTo>
                    <a:pt x="2258799" y="5242093"/>
                  </a:lnTo>
                  <a:lnTo>
                    <a:pt x="2210632" y="5245089"/>
                  </a:lnTo>
                  <a:close/>
                </a:path>
                <a:path w="2595245" h="5245100">
                  <a:moveTo>
                    <a:pt x="2344840" y="5220675"/>
                  </a:moveTo>
                  <a:lnTo>
                    <a:pt x="2210632" y="5220675"/>
                  </a:lnTo>
                  <a:lnTo>
                    <a:pt x="2259261" y="5217399"/>
                  </a:lnTo>
                  <a:lnTo>
                    <a:pt x="2305910" y="5207858"/>
                  </a:lnTo>
                  <a:lnTo>
                    <a:pt x="2350150" y="5192479"/>
                  </a:lnTo>
                  <a:lnTo>
                    <a:pt x="2391552" y="5171691"/>
                  </a:lnTo>
                  <a:lnTo>
                    <a:pt x="2429688" y="5145923"/>
                  </a:lnTo>
                  <a:lnTo>
                    <a:pt x="2464130" y="5115603"/>
                  </a:lnTo>
                  <a:lnTo>
                    <a:pt x="2494449" y="5081159"/>
                  </a:lnTo>
                  <a:lnTo>
                    <a:pt x="2520216" y="5043019"/>
                  </a:lnTo>
                  <a:lnTo>
                    <a:pt x="2541003" y="5001613"/>
                  </a:lnTo>
                  <a:lnTo>
                    <a:pt x="2556381" y="4957369"/>
                  </a:lnTo>
                  <a:lnTo>
                    <a:pt x="2565923" y="4910714"/>
                  </a:lnTo>
                  <a:lnTo>
                    <a:pt x="2569198" y="4862078"/>
                  </a:lnTo>
                  <a:lnTo>
                    <a:pt x="2569198" y="384291"/>
                  </a:lnTo>
                  <a:lnTo>
                    <a:pt x="2565923" y="335656"/>
                  </a:lnTo>
                  <a:lnTo>
                    <a:pt x="2556381" y="289003"/>
                  </a:lnTo>
                  <a:lnTo>
                    <a:pt x="2541003" y="244760"/>
                  </a:lnTo>
                  <a:lnTo>
                    <a:pt x="2520216" y="203357"/>
                  </a:lnTo>
                  <a:lnTo>
                    <a:pt x="2494449" y="165222"/>
                  </a:lnTo>
                  <a:lnTo>
                    <a:pt x="2464130" y="130781"/>
                  </a:lnTo>
                  <a:lnTo>
                    <a:pt x="2429688" y="100465"/>
                  </a:lnTo>
                  <a:lnTo>
                    <a:pt x="2391622" y="74748"/>
                  </a:lnTo>
                  <a:lnTo>
                    <a:pt x="2350132" y="53916"/>
                  </a:lnTo>
                  <a:lnTo>
                    <a:pt x="2305898" y="38539"/>
                  </a:lnTo>
                  <a:lnTo>
                    <a:pt x="2259254" y="29000"/>
                  </a:lnTo>
                  <a:lnTo>
                    <a:pt x="2210632" y="25725"/>
                  </a:lnTo>
                  <a:lnTo>
                    <a:pt x="2348552" y="25725"/>
                  </a:lnTo>
                  <a:lnTo>
                    <a:pt x="2413921" y="57093"/>
                  </a:lnTo>
                  <a:lnTo>
                    <a:pt x="2456087" y="87416"/>
                  </a:lnTo>
                  <a:lnTo>
                    <a:pt x="2492514" y="122253"/>
                  </a:lnTo>
                  <a:lnTo>
                    <a:pt x="2519089" y="154228"/>
                  </a:lnTo>
                  <a:lnTo>
                    <a:pt x="2544544" y="192995"/>
                  </a:lnTo>
                  <a:lnTo>
                    <a:pt x="2563390" y="229965"/>
                  </a:lnTo>
                  <a:lnTo>
                    <a:pt x="2578190" y="269900"/>
                  </a:lnTo>
                  <a:lnTo>
                    <a:pt x="2587182" y="307177"/>
                  </a:lnTo>
                  <a:lnTo>
                    <a:pt x="2594438" y="364295"/>
                  </a:lnTo>
                  <a:lnTo>
                    <a:pt x="2594923" y="384291"/>
                  </a:lnTo>
                  <a:lnTo>
                    <a:pt x="2594844" y="4862078"/>
                  </a:lnTo>
                  <a:lnTo>
                    <a:pt x="2591926" y="4908971"/>
                  </a:lnTo>
                  <a:lnTo>
                    <a:pt x="2583175" y="4955368"/>
                  </a:lnTo>
                  <a:lnTo>
                    <a:pt x="2569033" y="4999626"/>
                  </a:lnTo>
                  <a:lnTo>
                    <a:pt x="2549860" y="5041385"/>
                  </a:lnTo>
                  <a:lnTo>
                    <a:pt x="2526020" y="5080282"/>
                  </a:lnTo>
                  <a:lnTo>
                    <a:pt x="2497872" y="5115957"/>
                  </a:lnTo>
                  <a:lnTo>
                    <a:pt x="2465779" y="5148048"/>
                  </a:lnTo>
                  <a:lnTo>
                    <a:pt x="2430103" y="5176194"/>
                  </a:lnTo>
                  <a:lnTo>
                    <a:pt x="2391205" y="5200032"/>
                  </a:lnTo>
                  <a:lnTo>
                    <a:pt x="2349448" y="5219203"/>
                  </a:lnTo>
                  <a:lnTo>
                    <a:pt x="2344840" y="5220675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7593482" y="3854775"/>
            <a:ext cx="2651760" cy="5245100"/>
            <a:chOff x="7593482" y="3854775"/>
            <a:chExt cx="2651760" cy="5245100"/>
          </a:xfrm>
        </p:grpSpPr>
        <p:sp>
          <p:nvSpPr>
            <p:cNvPr id="17" name="object 17" descr=""/>
            <p:cNvSpPr/>
            <p:nvPr/>
          </p:nvSpPr>
          <p:spPr>
            <a:xfrm>
              <a:off x="7647462" y="3880500"/>
              <a:ext cx="2543810" cy="5193665"/>
            </a:xfrm>
            <a:custGeom>
              <a:avLst/>
              <a:gdLst/>
              <a:ahLst/>
              <a:cxnLst/>
              <a:rect l="l" t="t" r="r" b="b"/>
              <a:pathLst>
                <a:path w="2543809" h="5193665">
                  <a:moveTo>
                    <a:pt x="2184928" y="5193670"/>
                  </a:moveTo>
                  <a:lnTo>
                    <a:pt x="358597" y="5193670"/>
                  </a:lnTo>
                  <a:lnTo>
                    <a:pt x="309960" y="5190394"/>
                  </a:lnTo>
                  <a:lnTo>
                    <a:pt x="263306" y="5180852"/>
                  </a:lnTo>
                  <a:lnTo>
                    <a:pt x="219061" y="5165474"/>
                  </a:lnTo>
                  <a:lnTo>
                    <a:pt x="177655" y="5144686"/>
                  </a:lnTo>
                  <a:lnTo>
                    <a:pt x="139516" y="5118918"/>
                  </a:lnTo>
                  <a:lnTo>
                    <a:pt x="105072" y="5088597"/>
                  </a:lnTo>
                  <a:lnTo>
                    <a:pt x="74751" y="5054153"/>
                  </a:lnTo>
                  <a:lnTo>
                    <a:pt x="48983" y="5016014"/>
                  </a:lnTo>
                  <a:lnTo>
                    <a:pt x="28195" y="4974608"/>
                  </a:lnTo>
                  <a:lnTo>
                    <a:pt x="12817" y="4930363"/>
                  </a:lnTo>
                  <a:lnTo>
                    <a:pt x="3275" y="4883709"/>
                  </a:lnTo>
                  <a:lnTo>
                    <a:pt x="0" y="4835072"/>
                  </a:lnTo>
                  <a:lnTo>
                    <a:pt x="0" y="358566"/>
                  </a:lnTo>
                  <a:lnTo>
                    <a:pt x="3275" y="309931"/>
                  </a:lnTo>
                  <a:lnTo>
                    <a:pt x="12817" y="263278"/>
                  </a:lnTo>
                  <a:lnTo>
                    <a:pt x="28195" y="219035"/>
                  </a:lnTo>
                  <a:lnTo>
                    <a:pt x="48983" y="177632"/>
                  </a:lnTo>
                  <a:lnTo>
                    <a:pt x="74751" y="139497"/>
                  </a:lnTo>
                  <a:lnTo>
                    <a:pt x="105072" y="105056"/>
                  </a:lnTo>
                  <a:lnTo>
                    <a:pt x="139516" y="74740"/>
                  </a:lnTo>
                  <a:lnTo>
                    <a:pt x="177655" y="48975"/>
                  </a:lnTo>
                  <a:lnTo>
                    <a:pt x="219061" y="28191"/>
                  </a:lnTo>
                  <a:lnTo>
                    <a:pt x="263306" y="12814"/>
                  </a:lnTo>
                  <a:lnTo>
                    <a:pt x="309960" y="3275"/>
                  </a:lnTo>
                  <a:lnTo>
                    <a:pt x="358597" y="0"/>
                  </a:lnTo>
                  <a:lnTo>
                    <a:pt x="2184928" y="0"/>
                  </a:lnTo>
                  <a:lnTo>
                    <a:pt x="2233564" y="3275"/>
                  </a:lnTo>
                  <a:lnTo>
                    <a:pt x="2280219" y="12814"/>
                  </a:lnTo>
                  <a:lnTo>
                    <a:pt x="2324463" y="28191"/>
                  </a:lnTo>
                  <a:lnTo>
                    <a:pt x="2365870" y="48975"/>
                  </a:lnTo>
                  <a:lnTo>
                    <a:pt x="2404009" y="74740"/>
                  </a:lnTo>
                  <a:lnTo>
                    <a:pt x="2438453" y="105056"/>
                  </a:lnTo>
                  <a:lnTo>
                    <a:pt x="2462503" y="132374"/>
                  </a:lnTo>
                  <a:lnTo>
                    <a:pt x="345734" y="132374"/>
                  </a:lnTo>
                  <a:lnTo>
                    <a:pt x="297164" y="137983"/>
                  </a:lnTo>
                  <a:lnTo>
                    <a:pt x="252550" y="153955"/>
                  </a:lnTo>
                  <a:lnTo>
                    <a:pt x="213175" y="179009"/>
                  </a:lnTo>
                  <a:lnTo>
                    <a:pt x="180320" y="211865"/>
                  </a:lnTo>
                  <a:lnTo>
                    <a:pt x="155266" y="251239"/>
                  </a:lnTo>
                  <a:lnTo>
                    <a:pt x="139294" y="295853"/>
                  </a:lnTo>
                  <a:lnTo>
                    <a:pt x="133685" y="344424"/>
                  </a:lnTo>
                  <a:lnTo>
                    <a:pt x="133685" y="4855646"/>
                  </a:lnTo>
                  <a:lnTo>
                    <a:pt x="139294" y="4904217"/>
                  </a:lnTo>
                  <a:lnTo>
                    <a:pt x="155266" y="4948830"/>
                  </a:lnTo>
                  <a:lnTo>
                    <a:pt x="180320" y="4988205"/>
                  </a:lnTo>
                  <a:lnTo>
                    <a:pt x="213175" y="5021061"/>
                  </a:lnTo>
                  <a:lnTo>
                    <a:pt x="252550" y="5046115"/>
                  </a:lnTo>
                  <a:lnTo>
                    <a:pt x="297164" y="5062087"/>
                  </a:lnTo>
                  <a:lnTo>
                    <a:pt x="345734" y="5067696"/>
                  </a:lnTo>
                  <a:lnTo>
                    <a:pt x="2456852" y="5067696"/>
                  </a:lnTo>
                  <a:lnTo>
                    <a:pt x="2438453" y="5088597"/>
                  </a:lnTo>
                  <a:lnTo>
                    <a:pt x="2404009" y="5118918"/>
                  </a:lnTo>
                  <a:lnTo>
                    <a:pt x="2365870" y="5144686"/>
                  </a:lnTo>
                  <a:lnTo>
                    <a:pt x="2324463" y="5165474"/>
                  </a:lnTo>
                  <a:lnTo>
                    <a:pt x="2280219" y="5180852"/>
                  </a:lnTo>
                  <a:lnTo>
                    <a:pt x="2233564" y="5190394"/>
                  </a:lnTo>
                  <a:lnTo>
                    <a:pt x="2184928" y="5193670"/>
                  </a:lnTo>
                  <a:close/>
                </a:path>
                <a:path w="2543809" h="5193665">
                  <a:moveTo>
                    <a:pt x="1804507" y="309737"/>
                  </a:moveTo>
                  <a:lnTo>
                    <a:pt x="741608" y="309737"/>
                  </a:lnTo>
                  <a:lnTo>
                    <a:pt x="695271" y="300278"/>
                  </a:lnTo>
                  <a:lnTo>
                    <a:pt x="657251" y="274552"/>
                  </a:lnTo>
                  <a:lnTo>
                    <a:pt x="631525" y="236532"/>
                  </a:lnTo>
                  <a:lnTo>
                    <a:pt x="622066" y="190195"/>
                  </a:lnTo>
                  <a:lnTo>
                    <a:pt x="622066" y="132374"/>
                  </a:lnTo>
                  <a:lnTo>
                    <a:pt x="1924019" y="132374"/>
                  </a:lnTo>
                  <a:lnTo>
                    <a:pt x="1924019" y="164500"/>
                  </a:lnTo>
                  <a:lnTo>
                    <a:pt x="1577004" y="164500"/>
                  </a:lnTo>
                  <a:lnTo>
                    <a:pt x="1564938" y="166991"/>
                  </a:lnTo>
                  <a:lnTo>
                    <a:pt x="1554678" y="173819"/>
                  </a:lnTo>
                  <a:lnTo>
                    <a:pt x="1554012" y="174772"/>
                  </a:lnTo>
                  <a:lnTo>
                    <a:pt x="1102766" y="174772"/>
                  </a:lnTo>
                  <a:lnTo>
                    <a:pt x="1094465" y="176378"/>
                  </a:lnTo>
                  <a:lnTo>
                    <a:pt x="1087495" y="180875"/>
                  </a:lnTo>
                  <a:lnTo>
                    <a:pt x="1082698" y="187785"/>
                  </a:lnTo>
                  <a:lnTo>
                    <a:pt x="1080912" y="196626"/>
                  </a:lnTo>
                  <a:lnTo>
                    <a:pt x="1082698" y="205467"/>
                  </a:lnTo>
                  <a:lnTo>
                    <a:pt x="1087495" y="212377"/>
                  </a:lnTo>
                  <a:lnTo>
                    <a:pt x="1094465" y="216874"/>
                  </a:lnTo>
                  <a:lnTo>
                    <a:pt x="1102766" y="218480"/>
                  </a:lnTo>
                  <a:lnTo>
                    <a:pt x="1553560" y="218480"/>
                  </a:lnTo>
                  <a:lnTo>
                    <a:pt x="1554198" y="219433"/>
                  </a:lnTo>
                  <a:lnTo>
                    <a:pt x="1564398" y="226261"/>
                  </a:lnTo>
                  <a:lnTo>
                    <a:pt x="1577004" y="228752"/>
                  </a:lnTo>
                  <a:lnTo>
                    <a:pt x="1916149" y="228752"/>
                  </a:lnTo>
                  <a:lnTo>
                    <a:pt x="1914561" y="236532"/>
                  </a:lnTo>
                  <a:lnTo>
                    <a:pt x="1888837" y="274552"/>
                  </a:lnTo>
                  <a:lnTo>
                    <a:pt x="1850827" y="300278"/>
                  </a:lnTo>
                  <a:lnTo>
                    <a:pt x="1804507" y="309737"/>
                  </a:lnTo>
                  <a:close/>
                </a:path>
                <a:path w="2543809" h="5193665">
                  <a:moveTo>
                    <a:pt x="2456852" y="5067696"/>
                  </a:moveTo>
                  <a:lnTo>
                    <a:pt x="2200351" y="5067696"/>
                  </a:lnTo>
                  <a:lnTo>
                    <a:pt x="2248923" y="5062087"/>
                  </a:lnTo>
                  <a:lnTo>
                    <a:pt x="2293541" y="5046115"/>
                  </a:lnTo>
                  <a:lnTo>
                    <a:pt x="2332922" y="5021061"/>
                  </a:lnTo>
                  <a:lnTo>
                    <a:pt x="2365783" y="4988205"/>
                  </a:lnTo>
                  <a:lnTo>
                    <a:pt x="2390844" y="4948830"/>
                  </a:lnTo>
                  <a:lnTo>
                    <a:pt x="2406820" y="4904217"/>
                  </a:lnTo>
                  <a:lnTo>
                    <a:pt x="2412431" y="4855646"/>
                  </a:lnTo>
                  <a:lnTo>
                    <a:pt x="2411120" y="4855646"/>
                  </a:lnTo>
                  <a:lnTo>
                    <a:pt x="2411120" y="344424"/>
                  </a:lnTo>
                  <a:lnTo>
                    <a:pt x="2405511" y="295853"/>
                  </a:lnTo>
                  <a:lnTo>
                    <a:pt x="2389539" y="251239"/>
                  </a:lnTo>
                  <a:lnTo>
                    <a:pt x="2364485" y="211865"/>
                  </a:lnTo>
                  <a:lnTo>
                    <a:pt x="2331629" y="179009"/>
                  </a:lnTo>
                  <a:lnTo>
                    <a:pt x="2292255" y="153955"/>
                  </a:lnTo>
                  <a:lnTo>
                    <a:pt x="2247641" y="137983"/>
                  </a:lnTo>
                  <a:lnTo>
                    <a:pt x="2199071" y="132374"/>
                  </a:lnTo>
                  <a:lnTo>
                    <a:pt x="2462503" y="132374"/>
                  </a:lnTo>
                  <a:lnTo>
                    <a:pt x="2494541" y="177632"/>
                  </a:lnTo>
                  <a:lnTo>
                    <a:pt x="2515329" y="219035"/>
                  </a:lnTo>
                  <a:lnTo>
                    <a:pt x="2530708" y="263278"/>
                  </a:lnTo>
                  <a:lnTo>
                    <a:pt x="2540249" y="309931"/>
                  </a:lnTo>
                  <a:lnTo>
                    <a:pt x="2543525" y="358566"/>
                  </a:lnTo>
                  <a:lnTo>
                    <a:pt x="2543525" y="4835072"/>
                  </a:lnTo>
                  <a:lnTo>
                    <a:pt x="2540249" y="4883709"/>
                  </a:lnTo>
                  <a:lnTo>
                    <a:pt x="2530708" y="4930363"/>
                  </a:lnTo>
                  <a:lnTo>
                    <a:pt x="2515329" y="4974608"/>
                  </a:lnTo>
                  <a:lnTo>
                    <a:pt x="2494541" y="5016014"/>
                  </a:lnTo>
                  <a:lnTo>
                    <a:pt x="2468773" y="5054153"/>
                  </a:lnTo>
                  <a:lnTo>
                    <a:pt x="2456852" y="5067696"/>
                  </a:lnTo>
                  <a:close/>
                </a:path>
                <a:path w="2543809" h="5193665">
                  <a:moveTo>
                    <a:pt x="1916149" y="228752"/>
                  </a:moveTo>
                  <a:lnTo>
                    <a:pt x="1577004" y="228752"/>
                  </a:lnTo>
                  <a:lnTo>
                    <a:pt x="1589611" y="226261"/>
                  </a:lnTo>
                  <a:lnTo>
                    <a:pt x="1599811" y="219433"/>
                  </a:lnTo>
                  <a:lnTo>
                    <a:pt x="1606639" y="209232"/>
                  </a:lnTo>
                  <a:lnTo>
                    <a:pt x="1609130" y="196626"/>
                  </a:lnTo>
                  <a:lnTo>
                    <a:pt x="1606639" y="184020"/>
                  </a:lnTo>
                  <a:lnTo>
                    <a:pt x="1599811" y="173819"/>
                  </a:lnTo>
                  <a:lnTo>
                    <a:pt x="1589611" y="166991"/>
                  </a:lnTo>
                  <a:lnTo>
                    <a:pt x="1577004" y="164500"/>
                  </a:lnTo>
                  <a:lnTo>
                    <a:pt x="1924019" y="164500"/>
                  </a:lnTo>
                  <a:lnTo>
                    <a:pt x="1924019" y="190195"/>
                  </a:lnTo>
                  <a:lnTo>
                    <a:pt x="1916149" y="228752"/>
                  </a:lnTo>
                  <a:close/>
                </a:path>
                <a:path w="2543809" h="5193665">
                  <a:moveTo>
                    <a:pt x="1553560" y="218480"/>
                  </a:moveTo>
                  <a:lnTo>
                    <a:pt x="1411224" y="218480"/>
                  </a:lnTo>
                  <a:lnTo>
                    <a:pt x="1419507" y="216874"/>
                  </a:lnTo>
                  <a:lnTo>
                    <a:pt x="1426467" y="212377"/>
                  </a:lnTo>
                  <a:lnTo>
                    <a:pt x="1431262" y="205467"/>
                  </a:lnTo>
                  <a:lnTo>
                    <a:pt x="1433047" y="196626"/>
                  </a:lnTo>
                  <a:lnTo>
                    <a:pt x="1431262" y="187785"/>
                  </a:lnTo>
                  <a:lnTo>
                    <a:pt x="1426467" y="180875"/>
                  </a:lnTo>
                  <a:lnTo>
                    <a:pt x="1419507" y="176378"/>
                  </a:lnTo>
                  <a:lnTo>
                    <a:pt x="1411224" y="174772"/>
                  </a:lnTo>
                  <a:lnTo>
                    <a:pt x="1554012" y="174772"/>
                  </a:lnTo>
                  <a:lnTo>
                    <a:pt x="1547549" y="184020"/>
                  </a:lnTo>
                  <a:lnTo>
                    <a:pt x="1544878" y="196626"/>
                  </a:lnTo>
                  <a:lnTo>
                    <a:pt x="1547369" y="209232"/>
                  </a:lnTo>
                  <a:lnTo>
                    <a:pt x="1553560" y="218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81147" y="4012874"/>
              <a:ext cx="2277435" cy="4935321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8728374" y="4055272"/>
              <a:ext cx="352425" cy="43815"/>
            </a:xfrm>
            <a:custGeom>
              <a:avLst/>
              <a:gdLst/>
              <a:ahLst/>
              <a:cxnLst/>
              <a:rect l="l" t="t" r="r" b="b"/>
              <a:pathLst>
                <a:path w="352425" h="43814">
                  <a:moveTo>
                    <a:pt x="330311" y="43708"/>
                  </a:moveTo>
                  <a:lnTo>
                    <a:pt x="21854" y="43708"/>
                  </a:lnTo>
                  <a:lnTo>
                    <a:pt x="13553" y="42102"/>
                  </a:lnTo>
                  <a:lnTo>
                    <a:pt x="6583" y="37604"/>
                  </a:lnTo>
                  <a:lnTo>
                    <a:pt x="1785" y="30695"/>
                  </a:lnTo>
                  <a:lnTo>
                    <a:pt x="0" y="21854"/>
                  </a:lnTo>
                  <a:lnTo>
                    <a:pt x="1785" y="13013"/>
                  </a:lnTo>
                  <a:lnTo>
                    <a:pt x="6583" y="6103"/>
                  </a:lnTo>
                  <a:lnTo>
                    <a:pt x="13553" y="1605"/>
                  </a:lnTo>
                  <a:lnTo>
                    <a:pt x="21854" y="0"/>
                  </a:lnTo>
                  <a:lnTo>
                    <a:pt x="330311" y="0"/>
                  </a:lnTo>
                  <a:lnTo>
                    <a:pt x="338595" y="1605"/>
                  </a:lnTo>
                  <a:lnTo>
                    <a:pt x="345555" y="6103"/>
                  </a:lnTo>
                  <a:lnTo>
                    <a:pt x="350349" y="13013"/>
                  </a:lnTo>
                  <a:lnTo>
                    <a:pt x="352135" y="21854"/>
                  </a:lnTo>
                  <a:lnTo>
                    <a:pt x="350349" y="30695"/>
                  </a:lnTo>
                  <a:lnTo>
                    <a:pt x="345555" y="37604"/>
                  </a:lnTo>
                  <a:lnTo>
                    <a:pt x="338595" y="42102"/>
                  </a:lnTo>
                  <a:lnTo>
                    <a:pt x="330311" y="43708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92340" y="4045000"/>
              <a:ext cx="64251" cy="64251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7593482" y="4548809"/>
              <a:ext cx="2651760" cy="1242060"/>
            </a:xfrm>
            <a:custGeom>
              <a:avLst/>
              <a:gdLst/>
              <a:ahLst/>
              <a:cxnLst/>
              <a:rect l="l" t="t" r="r" b="b"/>
              <a:pathLst>
                <a:path w="2651759" h="1242060">
                  <a:moveTo>
                    <a:pt x="28282" y="850849"/>
                  </a:moveTo>
                  <a:lnTo>
                    <a:pt x="17348" y="853097"/>
                  </a:lnTo>
                  <a:lnTo>
                    <a:pt x="8356" y="859193"/>
                  </a:lnTo>
                  <a:lnTo>
                    <a:pt x="2247" y="868184"/>
                  </a:lnTo>
                  <a:lnTo>
                    <a:pt x="0" y="879106"/>
                  </a:lnTo>
                  <a:lnTo>
                    <a:pt x="0" y="1213294"/>
                  </a:lnTo>
                  <a:lnTo>
                    <a:pt x="2247" y="1224203"/>
                  </a:lnTo>
                  <a:lnTo>
                    <a:pt x="8356" y="1233195"/>
                  </a:lnTo>
                  <a:lnTo>
                    <a:pt x="17348" y="1239291"/>
                  </a:lnTo>
                  <a:lnTo>
                    <a:pt x="28282" y="1241539"/>
                  </a:lnTo>
                  <a:lnTo>
                    <a:pt x="28282" y="850849"/>
                  </a:lnTo>
                  <a:close/>
                </a:path>
                <a:path w="2651759" h="1242060">
                  <a:moveTo>
                    <a:pt x="28282" y="376580"/>
                  </a:moveTo>
                  <a:lnTo>
                    <a:pt x="17348" y="378637"/>
                  </a:lnTo>
                  <a:lnTo>
                    <a:pt x="8356" y="384302"/>
                  </a:lnTo>
                  <a:lnTo>
                    <a:pt x="2247" y="392861"/>
                  </a:lnTo>
                  <a:lnTo>
                    <a:pt x="0" y="403580"/>
                  </a:lnTo>
                  <a:lnTo>
                    <a:pt x="0" y="737743"/>
                  </a:lnTo>
                  <a:lnTo>
                    <a:pt x="2247" y="748665"/>
                  </a:lnTo>
                  <a:lnTo>
                    <a:pt x="8356" y="757669"/>
                  </a:lnTo>
                  <a:lnTo>
                    <a:pt x="17348" y="763778"/>
                  </a:lnTo>
                  <a:lnTo>
                    <a:pt x="28282" y="766025"/>
                  </a:lnTo>
                  <a:lnTo>
                    <a:pt x="28282" y="376580"/>
                  </a:lnTo>
                  <a:close/>
                </a:path>
                <a:path w="2651759" h="1242060">
                  <a:moveTo>
                    <a:pt x="28282" y="0"/>
                  </a:moveTo>
                  <a:lnTo>
                    <a:pt x="17348" y="2057"/>
                  </a:lnTo>
                  <a:lnTo>
                    <a:pt x="8356" y="7721"/>
                  </a:lnTo>
                  <a:lnTo>
                    <a:pt x="2247" y="16281"/>
                  </a:lnTo>
                  <a:lnTo>
                    <a:pt x="0" y="27000"/>
                  </a:lnTo>
                  <a:lnTo>
                    <a:pt x="0" y="187667"/>
                  </a:lnTo>
                  <a:lnTo>
                    <a:pt x="2247" y="198589"/>
                  </a:lnTo>
                  <a:lnTo>
                    <a:pt x="8356" y="207581"/>
                  </a:lnTo>
                  <a:lnTo>
                    <a:pt x="17348" y="213677"/>
                  </a:lnTo>
                  <a:lnTo>
                    <a:pt x="28282" y="215925"/>
                  </a:lnTo>
                  <a:lnTo>
                    <a:pt x="28282" y="0"/>
                  </a:lnTo>
                  <a:close/>
                </a:path>
                <a:path w="2651759" h="1242060">
                  <a:moveTo>
                    <a:pt x="2651455" y="533273"/>
                  </a:moveTo>
                  <a:lnTo>
                    <a:pt x="2649232" y="522478"/>
                  </a:lnTo>
                  <a:lnTo>
                    <a:pt x="2643124" y="513473"/>
                  </a:lnTo>
                  <a:lnTo>
                    <a:pt x="2634119" y="507365"/>
                  </a:lnTo>
                  <a:lnTo>
                    <a:pt x="2623197" y="505117"/>
                  </a:lnTo>
                  <a:lnTo>
                    <a:pt x="2623197" y="1131023"/>
                  </a:lnTo>
                  <a:lnTo>
                    <a:pt x="2634119" y="1128776"/>
                  </a:lnTo>
                  <a:lnTo>
                    <a:pt x="2643124" y="1122667"/>
                  </a:lnTo>
                  <a:lnTo>
                    <a:pt x="2649232" y="1113663"/>
                  </a:lnTo>
                  <a:lnTo>
                    <a:pt x="2651455" y="1102868"/>
                  </a:lnTo>
                  <a:lnTo>
                    <a:pt x="2651455" y="533273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621767" y="3854775"/>
              <a:ext cx="2595245" cy="5245100"/>
            </a:xfrm>
            <a:custGeom>
              <a:avLst/>
              <a:gdLst/>
              <a:ahLst/>
              <a:cxnLst/>
              <a:rect l="l" t="t" r="r" b="b"/>
              <a:pathLst>
                <a:path w="2595245" h="5245100">
                  <a:moveTo>
                    <a:pt x="2210622" y="5245089"/>
                  </a:moveTo>
                  <a:lnTo>
                    <a:pt x="384291" y="5245089"/>
                  </a:lnTo>
                  <a:lnTo>
                    <a:pt x="336118" y="5242093"/>
                  </a:lnTo>
                  <a:lnTo>
                    <a:pt x="289721" y="5233343"/>
                  </a:lnTo>
                  <a:lnTo>
                    <a:pt x="245463" y="5219203"/>
                  </a:lnTo>
                  <a:lnTo>
                    <a:pt x="203704" y="5200032"/>
                  </a:lnTo>
                  <a:lnTo>
                    <a:pt x="164806" y="5176194"/>
                  </a:lnTo>
                  <a:lnTo>
                    <a:pt x="129132" y="5148048"/>
                  </a:lnTo>
                  <a:lnTo>
                    <a:pt x="97041" y="5115957"/>
                  </a:lnTo>
                  <a:lnTo>
                    <a:pt x="68895" y="5080282"/>
                  </a:lnTo>
                  <a:lnTo>
                    <a:pt x="45057" y="5041385"/>
                  </a:lnTo>
                  <a:lnTo>
                    <a:pt x="25886" y="4999626"/>
                  </a:lnTo>
                  <a:lnTo>
                    <a:pt x="11746" y="4955368"/>
                  </a:lnTo>
                  <a:lnTo>
                    <a:pt x="2996" y="4908971"/>
                  </a:lnTo>
                  <a:lnTo>
                    <a:pt x="79" y="4862078"/>
                  </a:lnTo>
                  <a:lnTo>
                    <a:pt x="0" y="384291"/>
                  </a:lnTo>
                  <a:lnTo>
                    <a:pt x="480" y="364835"/>
                  </a:lnTo>
                  <a:lnTo>
                    <a:pt x="4365" y="325733"/>
                  </a:lnTo>
                  <a:lnTo>
                    <a:pt x="14037" y="279342"/>
                  </a:lnTo>
                  <a:lnTo>
                    <a:pt x="32253" y="230505"/>
                  </a:lnTo>
                  <a:lnTo>
                    <a:pt x="51863" y="192815"/>
                  </a:lnTo>
                  <a:lnTo>
                    <a:pt x="85263" y="142902"/>
                  </a:lnTo>
                  <a:lnTo>
                    <a:pt x="113111" y="111831"/>
                  </a:lnTo>
                  <a:lnTo>
                    <a:pt x="119854" y="105847"/>
                  </a:lnTo>
                  <a:lnTo>
                    <a:pt x="133342" y="93400"/>
                  </a:lnTo>
                  <a:lnTo>
                    <a:pt x="181775" y="57596"/>
                  </a:lnTo>
                  <a:lnTo>
                    <a:pt x="227718" y="33326"/>
                  </a:lnTo>
                  <a:lnTo>
                    <a:pt x="277237" y="15224"/>
                  </a:lnTo>
                  <a:lnTo>
                    <a:pt x="329654" y="3909"/>
                  </a:lnTo>
                  <a:lnTo>
                    <a:pt x="384290" y="0"/>
                  </a:lnTo>
                  <a:lnTo>
                    <a:pt x="2211904" y="0"/>
                  </a:lnTo>
                  <a:lnTo>
                    <a:pt x="2266417" y="3783"/>
                  </a:lnTo>
                  <a:lnTo>
                    <a:pt x="2318588" y="14846"/>
                  </a:lnTo>
                  <a:lnTo>
                    <a:pt x="2348547" y="25725"/>
                  </a:lnTo>
                  <a:lnTo>
                    <a:pt x="384291" y="25725"/>
                  </a:lnTo>
                  <a:lnTo>
                    <a:pt x="335662" y="29000"/>
                  </a:lnTo>
                  <a:lnTo>
                    <a:pt x="289012" y="38545"/>
                  </a:lnTo>
                  <a:lnTo>
                    <a:pt x="244773" y="53936"/>
                  </a:lnTo>
                  <a:lnTo>
                    <a:pt x="203350" y="74748"/>
                  </a:lnTo>
                  <a:lnTo>
                    <a:pt x="165210" y="100558"/>
                  </a:lnTo>
                  <a:lnTo>
                    <a:pt x="130766" y="130941"/>
                  </a:lnTo>
                  <a:lnTo>
                    <a:pt x="100446" y="165476"/>
                  </a:lnTo>
                  <a:lnTo>
                    <a:pt x="74678" y="203737"/>
                  </a:lnTo>
                  <a:lnTo>
                    <a:pt x="53890" y="245301"/>
                  </a:lnTo>
                  <a:lnTo>
                    <a:pt x="38511" y="289743"/>
                  </a:lnTo>
                  <a:lnTo>
                    <a:pt x="28970" y="336642"/>
                  </a:lnTo>
                  <a:lnTo>
                    <a:pt x="25780" y="384291"/>
                  </a:lnTo>
                  <a:lnTo>
                    <a:pt x="25694" y="4862078"/>
                  </a:lnTo>
                  <a:lnTo>
                    <a:pt x="28970" y="4910714"/>
                  </a:lnTo>
                  <a:lnTo>
                    <a:pt x="38511" y="4957369"/>
                  </a:lnTo>
                  <a:lnTo>
                    <a:pt x="53890" y="5001613"/>
                  </a:lnTo>
                  <a:lnTo>
                    <a:pt x="74678" y="5043019"/>
                  </a:lnTo>
                  <a:lnTo>
                    <a:pt x="100446" y="5081159"/>
                  </a:lnTo>
                  <a:lnTo>
                    <a:pt x="130766" y="5115603"/>
                  </a:lnTo>
                  <a:lnTo>
                    <a:pt x="165210" y="5145923"/>
                  </a:lnTo>
                  <a:lnTo>
                    <a:pt x="203350" y="5171691"/>
                  </a:lnTo>
                  <a:lnTo>
                    <a:pt x="244756" y="5192479"/>
                  </a:lnTo>
                  <a:lnTo>
                    <a:pt x="289000" y="5207858"/>
                  </a:lnTo>
                  <a:lnTo>
                    <a:pt x="335655" y="5217399"/>
                  </a:lnTo>
                  <a:lnTo>
                    <a:pt x="384291" y="5220675"/>
                  </a:lnTo>
                  <a:lnTo>
                    <a:pt x="2344843" y="5220675"/>
                  </a:lnTo>
                  <a:lnTo>
                    <a:pt x="2305193" y="5233343"/>
                  </a:lnTo>
                  <a:lnTo>
                    <a:pt x="2258796" y="5242093"/>
                  </a:lnTo>
                  <a:lnTo>
                    <a:pt x="2210622" y="5245089"/>
                  </a:lnTo>
                  <a:close/>
                </a:path>
                <a:path w="2595245" h="5245100">
                  <a:moveTo>
                    <a:pt x="2344843" y="5220675"/>
                  </a:moveTo>
                  <a:lnTo>
                    <a:pt x="2210622" y="5220675"/>
                  </a:lnTo>
                  <a:lnTo>
                    <a:pt x="2259259" y="5217399"/>
                  </a:lnTo>
                  <a:lnTo>
                    <a:pt x="2305913" y="5207858"/>
                  </a:lnTo>
                  <a:lnTo>
                    <a:pt x="2350158" y="5192479"/>
                  </a:lnTo>
                  <a:lnTo>
                    <a:pt x="2391564" y="5171691"/>
                  </a:lnTo>
                  <a:lnTo>
                    <a:pt x="2429703" y="5145923"/>
                  </a:lnTo>
                  <a:lnTo>
                    <a:pt x="2464147" y="5115603"/>
                  </a:lnTo>
                  <a:lnTo>
                    <a:pt x="2494468" y="5081159"/>
                  </a:lnTo>
                  <a:lnTo>
                    <a:pt x="2520236" y="5043019"/>
                  </a:lnTo>
                  <a:lnTo>
                    <a:pt x="2541024" y="5001613"/>
                  </a:lnTo>
                  <a:lnTo>
                    <a:pt x="2556403" y="4957369"/>
                  </a:lnTo>
                  <a:lnTo>
                    <a:pt x="2565944" y="4910714"/>
                  </a:lnTo>
                  <a:lnTo>
                    <a:pt x="2569220" y="4862078"/>
                  </a:lnTo>
                  <a:lnTo>
                    <a:pt x="2569220" y="384291"/>
                  </a:lnTo>
                  <a:lnTo>
                    <a:pt x="2565944" y="335656"/>
                  </a:lnTo>
                  <a:lnTo>
                    <a:pt x="2556403" y="289003"/>
                  </a:lnTo>
                  <a:lnTo>
                    <a:pt x="2541024" y="244760"/>
                  </a:lnTo>
                  <a:lnTo>
                    <a:pt x="2520236" y="203357"/>
                  </a:lnTo>
                  <a:lnTo>
                    <a:pt x="2494468" y="165222"/>
                  </a:lnTo>
                  <a:lnTo>
                    <a:pt x="2464147" y="130781"/>
                  </a:lnTo>
                  <a:lnTo>
                    <a:pt x="2429703" y="100465"/>
                  </a:lnTo>
                  <a:lnTo>
                    <a:pt x="2391634" y="74748"/>
                  </a:lnTo>
                  <a:lnTo>
                    <a:pt x="2350140" y="53916"/>
                  </a:lnTo>
                  <a:lnTo>
                    <a:pt x="2305901" y="38539"/>
                  </a:lnTo>
                  <a:lnTo>
                    <a:pt x="2259251" y="29000"/>
                  </a:lnTo>
                  <a:lnTo>
                    <a:pt x="2210622" y="25725"/>
                  </a:lnTo>
                  <a:lnTo>
                    <a:pt x="2348547" y="25725"/>
                  </a:lnTo>
                  <a:lnTo>
                    <a:pt x="2413927" y="57093"/>
                  </a:lnTo>
                  <a:lnTo>
                    <a:pt x="2456108" y="87416"/>
                  </a:lnTo>
                  <a:lnTo>
                    <a:pt x="2492510" y="122253"/>
                  </a:lnTo>
                  <a:lnTo>
                    <a:pt x="2519080" y="154228"/>
                  </a:lnTo>
                  <a:lnTo>
                    <a:pt x="2544560" y="192995"/>
                  </a:lnTo>
                  <a:lnTo>
                    <a:pt x="2563381" y="229965"/>
                  </a:lnTo>
                  <a:lnTo>
                    <a:pt x="2578211" y="269900"/>
                  </a:lnTo>
                  <a:lnTo>
                    <a:pt x="2587203" y="307177"/>
                  </a:lnTo>
                  <a:lnTo>
                    <a:pt x="2594434" y="364295"/>
                  </a:lnTo>
                  <a:lnTo>
                    <a:pt x="2594914" y="384291"/>
                  </a:lnTo>
                  <a:lnTo>
                    <a:pt x="2594835" y="4862078"/>
                  </a:lnTo>
                  <a:lnTo>
                    <a:pt x="2591918" y="4908971"/>
                  </a:lnTo>
                  <a:lnTo>
                    <a:pt x="2583168" y="4955368"/>
                  </a:lnTo>
                  <a:lnTo>
                    <a:pt x="2569028" y="4999626"/>
                  </a:lnTo>
                  <a:lnTo>
                    <a:pt x="2549857" y="5041385"/>
                  </a:lnTo>
                  <a:lnTo>
                    <a:pt x="2526019" y="5080282"/>
                  </a:lnTo>
                  <a:lnTo>
                    <a:pt x="2497873" y="5115957"/>
                  </a:lnTo>
                  <a:lnTo>
                    <a:pt x="2465782" y="5148048"/>
                  </a:lnTo>
                  <a:lnTo>
                    <a:pt x="2430107" y="5176194"/>
                  </a:lnTo>
                  <a:lnTo>
                    <a:pt x="2391210" y="5200032"/>
                  </a:lnTo>
                  <a:lnTo>
                    <a:pt x="2349451" y="5219203"/>
                  </a:lnTo>
                  <a:lnTo>
                    <a:pt x="2344843" y="5220675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 descr=""/>
          <p:cNvGrpSpPr/>
          <p:nvPr/>
        </p:nvGrpSpPr>
        <p:grpSpPr>
          <a:xfrm>
            <a:off x="10873616" y="3854775"/>
            <a:ext cx="2651760" cy="5245100"/>
            <a:chOff x="10873616" y="3854775"/>
            <a:chExt cx="2651760" cy="5245100"/>
          </a:xfrm>
        </p:grpSpPr>
        <p:sp>
          <p:nvSpPr>
            <p:cNvPr id="24" name="object 24" descr=""/>
            <p:cNvSpPr/>
            <p:nvPr/>
          </p:nvSpPr>
          <p:spPr>
            <a:xfrm>
              <a:off x="10927596" y="3880500"/>
              <a:ext cx="2543810" cy="5193665"/>
            </a:xfrm>
            <a:custGeom>
              <a:avLst/>
              <a:gdLst/>
              <a:ahLst/>
              <a:cxnLst/>
              <a:rect l="l" t="t" r="r" b="b"/>
              <a:pathLst>
                <a:path w="2543809" h="5193665">
                  <a:moveTo>
                    <a:pt x="2184897" y="5193670"/>
                  </a:moveTo>
                  <a:lnTo>
                    <a:pt x="358566" y="5193670"/>
                  </a:lnTo>
                  <a:lnTo>
                    <a:pt x="309931" y="5190394"/>
                  </a:lnTo>
                  <a:lnTo>
                    <a:pt x="263278" y="5180852"/>
                  </a:lnTo>
                  <a:lnTo>
                    <a:pt x="219035" y="5165474"/>
                  </a:lnTo>
                  <a:lnTo>
                    <a:pt x="177632" y="5144686"/>
                  </a:lnTo>
                  <a:lnTo>
                    <a:pt x="139497" y="5118918"/>
                  </a:lnTo>
                  <a:lnTo>
                    <a:pt x="105056" y="5088597"/>
                  </a:lnTo>
                  <a:lnTo>
                    <a:pt x="74740" y="5054153"/>
                  </a:lnTo>
                  <a:lnTo>
                    <a:pt x="48975" y="5016014"/>
                  </a:lnTo>
                  <a:lnTo>
                    <a:pt x="28191" y="4974608"/>
                  </a:lnTo>
                  <a:lnTo>
                    <a:pt x="12814" y="4930363"/>
                  </a:lnTo>
                  <a:lnTo>
                    <a:pt x="3275" y="4883709"/>
                  </a:lnTo>
                  <a:lnTo>
                    <a:pt x="0" y="4835072"/>
                  </a:lnTo>
                  <a:lnTo>
                    <a:pt x="0" y="358566"/>
                  </a:lnTo>
                  <a:lnTo>
                    <a:pt x="3275" y="309931"/>
                  </a:lnTo>
                  <a:lnTo>
                    <a:pt x="12814" y="263278"/>
                  </a:lnTo>
                  <a:lnTo>
                    <a:pt x="28191" y="219035"/>
                  </a:lnTo>
                  <a:lnTo>
                    <a:pt x="48975" y="177632"/>
                  </a:lnTo>
                  <a:lnTo>
                    <a:pt x="74740" y="139497"/>
                  </a:lnTo>
                  <a:lnTo>
                    <a:pt x="105056" y="105056"/>
                  </a:lnTo>
                  <a:lnTo>
                    <a:pt x="139497" y="74740"/>
                  </a:lnTo>
                  <a:lnTo>
                    <a:pt x="177632" y="48975"/>
                  </a:lnTo>
                  <a:lnTo>
                    <a:pt x="219035" y="28191"/>
                  </a:lnTo>
                  <a:lnTo>
                    <a:pt x="263278" y="12814"/>
                  </a:lnTo>
                  <a:lnTo>
                    <a:pt x="309931" y="3275"/>
                  </a:lnTo>
                  <a:lnTo>
                    <a:pt x="358566" y="0"/>
                  </a:lnTo>
                  <a:lnTo>
                    <a:pt x="2184897" y="0"/>
                  </a:lnTo>
                  <a:lnTo>
                    <a:pt x="2233534" y="3275"/>
                  </a:lnTo>
                  <a:lnTo>
                    <a:pt x="2280188" y="12814"/>
                  </a:lnTo>
                  <a:lnTo>
                    <a:pt x="2324433" y="28191"/>
                  </a:lnTo>
                  <a:lnTo>
                    <a:pt x="2365839" y="48975"/>
                  </a:lnTo>
                  <a:lnTo>
                    <a:pt x="2403978" y="74740"/>
                  </a:lnTo>
                  <a:lnTo>
                    <a:pt x="2438422" y="105056"/>
                  </a:lnTo>
                  <a:lnTo>
                    <a:pt x="2462472" y="132374"/>
                  </a:lnTo>
                  <a:lnTo>
                    <a:pt x="345704" y="132374"/>
                  </a:lnTo>
                  <a:lnTo>
                    <a:pt x="297133" y="137983"/>
                  </a:lnTo>
                  <a:lnTo>
                    <a:pt x="252520" y="153955"/>
                  </a:lnTo>
                  <a:lnTo>
                    <a:pt x="213145" y="179009"/>
                  </a:lnTo>
                  <a:lnTo>
                    <a:pt x="180290" y="211865"/>
                  </a:lnTo>
                  <a:lnTo>
                    <a:pt x="155235" y="251239"/>
                  </a:lnTo>
                  <a:lnTo>
                    <a:pt x="139263" y="295853"/>
                  </a:lnTo>
                  <a:lnTo>
                    <a:pt x="133654" y="344424"/>
                  </a:lnTo>
                  <a:lnTo>
                    <a:pt x="133654" y="4855646"/>
                  </a:lnTo>
                  <a:lnTo>
                    <a:pt x="139263" y="4904217"/>
                  </a:lnTo>
                  <a:lnTo>
                    <a:pt x="155235" y="4948830"/>
                  </a:lnTo>
                  <a:lnTo>
                    <a:pt x="180290" y="4988205"/>
                  </a:lnTo>
                  <a:lnTo>
                    <a:pt x="213145" y="5021061"/>
                  </a:lnTo>
                  <a:lnTo>
                    <a:pt x="252520" y="5046115"/>
                  </a:lnTo>
                  <a:lnTo>
                    <a:pt x="297133" y="5062087"/>
                  </a:lnTo>
                  <a:lnTo>
                    <a:pt x="345704" y="5067696"/>
                  </a:lnTo>
                  <a:lnTo>
                    <a:pt x="2456822" y="5067696"/>
                  </a:lnTo>
                  <a:lnTo>
                    <a:pt x="2438422" y="5088597"/>
                  </a:lnTo>
                  <a:lnTo>
                    <a:pt x="2403978" y="5118918"/>
                  </a:lnTo>
                  <a:lnTo>
                    <a:pt x="2365839" y="5144686"/>
                  </a:lnTo>
                  <a:lnTo>
                    <a:pt x="2324433" y="5165474"/>
                  </a:lnTo>
                  <a:lnTo>
                    <a:pt x="2280188" y="5180852"/>
                  </a:lnTo>
                  <a:lnTo>
                    <a:pt x="2233534" y="5190394"/>
                  </a:lnTo>
                  <a:lnTo>
                    <a:pt x="2184897" y="5193670"/>
                  </a:lnTo>
                  <a:close/>
                </a:path>
                <a:path w="2543809" h="5193665">
                  <a:moveTo>
                    <a:pt x="1804476" y="309737"/>
                  </a:moveTo>
                  <a:lnTo>
                    <a:pt x="741578" y="309737"/>
                  </a:lnTo>
                  <a:lnTo>
                    <a:pt x="695240" y="300278"/>
                  </a:lnTo>
                  <a:lnTo>
                    <a:pt x="657221" y="274552"/>
                  </a:lnTo>
                  <a:lnTo>
                    <a:pt x="631494" y="236532"/>
                  </a:lnTo>
                  <a:lnTo>
                    <a:pt x="622035" y="190195"/>
                  </a:lnTo>
                  <a:lnTo>
                    <a:pt x="622035" y="132374"/>
                  </a:lnTo>
                  <a:lnTo>
                    <a:pt x="1923989" y="132374"/>
                  </a:lnTo>
                  <a:lnTo>
                    <a:pt x="1923989" y="164500"/>
                  </a:lnTo>
                  <a:lnTo>
                    <a:pt x="1576974" y="164500"/>
                  </a:lnTo>
                  <a:lnTo>
                    <a:pt x="1564907" y="166991"/>
                  </a:lnTo>
                  <a:lnTo>
                    <a:pt x="1554647" y="173819"/>
                  </a:lnTo>
                  <a:lnTo>
                    <a:pt x="1553981" y="174772"/>
                  </a:lnTo>
                  <a:lnTo>
                    <a:pt x="1102735" y="174772"/>
                  </a:lnTo>
                  <a:lnTo>
                    <a:pt x="1094434" y="176378"/>
                  </a:lnTo>
                  <a:lnTo>
                    <a:pt x="1087465" y="180875"/>
                  </a:lnTo>
                  <a:lnTo>
                    <a:pt x="1082667" y="187785"/>
                  </a:lnTo>
                  <a:lnTo>
                    <a:pt x="1080881" y="196626"/>
                  </a:lnTo>
                  <a:lnTo>
                    <a:pt x="1082667" y="205467"/>
                  </a:lnTo>
                  <a:lnTo>
                    <a:pt x="1087465" y="212377"/>
                  </a:lnTo>
                  <a:lnTo>
                    <a:pt x="1094434" y="216874"/>
                  </a:lnTo>
                  <a:lnTo>
                    <a:pt x="1102735" y="218480"/>
                  </a:lnTo>
                  <a:lnTo>
                    <a:pt x="1553529" y="218480"/>
                  </a:lnTo>
                  <a:lnTo>
                    <a:pt x="1554167" y="219433"/>
                  </a:lnTo>
                  <a:lnTo>
                    <a:pt x="1564367" y="226261"/>
                  </a:lnTo>
                  <a:lnTo>
                    <a:pt x="1576974" y="228752"/>
                  </a:lnTo>
                  <a:lnTo>
                    <a:pt x="1916118" y="228752"/>
                  </a:lnTo>
                  <a:lnTo>
                    <a:pt x="1914530" y="236532"/>
                  </a:lnTo>
                  <a:lnTo>
                    <a:pt x="1888807" y="274552"/>
                  </a:lnTo>
                  <a:lnTo>
                    <a:pt x="1850797" y="300278"/>
                  </a:lnTo>
                  <a:lnTo>
                    <a:pt x="1804476" y="309737"/>
                  </a:lnTo>
                  <a:close/>
                </a:path>
                <a:path w="2543809" h="5193665">
                  <a:moveTo>
                    <a:pt x="2456822" y="5067696"/>
                  </a:moveTo>
                  <a:lnTo>
                    <a:pt x="2200320" y="5067696"/>
                  </a:lnTo>
                  <a:lnTo>
                    <a:pt x="2248893" y="5062087"/>
                  </a:lnTo>
                  <a:lnTo>
                    <a:pt x="2293510" y="5046115"/>
                  </a:lnTo>
                  <a:lnTo>
                    <a:pt x="2332891" y="5021061"/>
                  </a:lnTo>
                  <a:lnTo>
                    <a:pt x="2365753" y="4988205"/>
                  </a:lnTo>
                  <a:lnTo>
                    <a:pt x="2390813" y="4948830"/>
                  </a:lnTo>
                  <a:lnTo>
                    <a:pt x="2406790" y="4904217"/>
                  </a:lnTo>
                  <a:lnTo>
                    <a:pt x="2412400" y="4855646"/>
                  </a:lnTo>
                  <a:lnTo>
                    <a:pt x="2411120" y="4855646"/>
                  </a:lnTo>
                  <a:lnTo>
                    <a:pt x="2411120" y="344424"/>
                  </a:lnTo>
                  <a:lnTo>
                    <a:pt x="2405509" y="295853"/>
                  </a:lnTo>
                  <a:lnTo>
                    <a:pt x="2389533" y="251239"/>
                  </a:lnTo>
                  <a:lnTo>
                    <a:pt x="2364473" y="211865"/>
                  </a:lnTo>
                  <a:lnTo>
                    <a:pt x="2331611" y="179009"/>
                  </a:lnTo>
                  <a:lnTo>
                    <a:pt x="2292230" y="153955"/>
                  </a:lnTo>
                  <a:lnTo>
                    <a:pt x="2247612" y="137983"/>
                  </a:lnTo>
                  <a:lnTo>
                    <a:pt x="2199040" y="132374"/>
                  </a:lnTo>
                  <a:lnTo>
                    <a:pt x="2462472" y="132374"/>
                  </a:lnTo>
                  <a:lnTo>
                    <a:pt x="2494511" y="177632"/>
                  </a:lnTo>
                  <a:lnTo>
                    <a:pt x="2515299" y="219035"/>
                  </a:lnTo>
                  <a:lnTo>
                    <a:pt x="2530677" y="263278"/>
                  </a:lnTo>
                  <a:lnTo>
                    <a:pt x="2540219" y="309931"/>
                  </a:lnTo>
                  <a:lnTo>
                    <a:pt x="2543495" y="358566"/>
                  </a:lnTo>
                  <a:lnTo>
                    <a:pt x="2543495" y="4835072"/>
                  </a:lnTo>
                  <a:lnTo>
                    <a:pt x="2540219" y="4883709"/>
                  </a:lnTo>
                  <a:lnTo>
                    <a:pt x="2530677" y="4930363"/>
                  </a:lnTo>
                  <a:lnTo>
                    <a:pt x="2515299" y="4974608"/>
                  </a:lnTo>
                  <a:lnTo>
                    <a:pt x="2494511" y="5016014"/>
                  </a:lnTo>
                  <a:lnTo>
                    <a:pt x="2468743" y="5054153"/>
                  </a:lnTo>
                  <a:lnTo>
                    <a:pt x="2456822" y="5067696"/>
                  </a:lnTo>
                  <a:close/>
                </a:path>
                <a:path w="2543809" h="5193665">
                  <a:moveTo>
                    <a:pt x="1916118" y="228752"/>
                  </a:moveTo>
                  <a:lnTo>
                    <a:pt x="1576974" y="228752"/>
                  </a:lnTo>
                  <a:lnTo>
                    <a:pt x="1589593" y="226261"/>
                  </a:lnTo>
                  <a:lnTo>
                    <a:pt x="1599792" y="219433"/>
                  </a:lnTo>
                  <a:lnTo>
                    <a:pt x="1606613" y="209232"/>
                  </a:lnTo>
                  <a:lnTo>
                    <a:pt x="1609100" y="196626"/>
                  </a:lnTo>
                  <a:lnTo>
                    <a:pt x="1606613" y="184020"/>
                  </a:lnTo>
                  <a:lnTo>
                    <a:pt x="1599792" y="173819"/>
                  </a:lnTo>
                  <a:lnTo>
                    <a:pt x="1589593" y="166991"/>
                  </a:lnTo>
                  <a:lnTo>
                    <a:pt x="1576974" y="164500"/>
                  </a:lnTo>
                  <a:lnTo>
                    <a:pt x="1923989" y="164500"/>
                  </a:lnTo>
                  <a:lnTo>
                    <a:pt x="1923989" y="190195"/>
                  </a:lnTo>
                  <a:lnTo>
                    <a:pt x="1916118" y="228752"/>
                  </a:lnTo>
                  <a:close/>
                </a:path>
                <a:path w="2543809" h="5193665">
                  <a:moveTo>
                    <a:pt x="1553529" y="218480"/>
                  </a:moveTo>
                  <a:lnTo>
                    <a:pt x="1411193" y="218480"/>
                  </a:lnTo>
                  <a:lnTo>
                    <a:pt x="1419481" y="216874"/>
                  </a:lnTo>
                  <a:lnTo>
                    <a:pt x="1426452" y="212377"/>
                  </a:lnTo>
                  <a:lnTo>
                    <a:pt x="1431257" y="205467"/>
                  </a:lnTo>
                  <a:lnTo>
                    <a:pt x="1433047" y="196626"/>
                  </a:lnTo>
                  <a:lnTo>
                    <a:pt x="1431257" y="187785"/>
                  </a:lnTo>
                  <a:lnTo>
                    <a:pt x="1426452" y="180875"/>
                  </a:lnTo>
                  <a:lnTo>
                    <a:pt x="1419481" y="176378"/>
                  </a:lnTo>
                  <a:lnTo>
                    <a:pt x="1411193" y="174772"/>
                  </a:lnTo>
                  <a:lnTo>
                    <a:pt x="1553981" y="174772"/>
                  </a:lnTo>
                  <a:lnTo>
                    <a:pt x="1547519" y="184020"/>
                  </a:lnTo>
                  <a:lnTo>
                    <a:pt x="1544848" y="196626"/>
                  </a:lnTo>
                  <a:lnTo>
                    <a:pt x="1547339" y="209232"/>
                  </a:lnTo>
                  <a:lnTo>
                    <a:pt x="1553529" y="218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61252" y="4012874"/>
              <a:ext cx="2277465" cy="4935321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12008478" y="4055272"/>
              <a:ext cx="352425" cy="43815"/>
            </a:xfrm>
            <a:custGeom>
              <a:avLst/>
              <a:gdLst/>
              <a:ahLst/>
              <a:cxnLst/>
              <a:rect l="l" t="t" r="r" b="b"/>
              <a:pathLst>
                <a:path w="352425" h="43814">
                  <a:moveTo>
                    <a:pt x="330311" y="43708"/>
                  </a:moveTo>
                  <a:lnTo>
                    <a:pt x="21854" y="43708"/>
                  </a:lnTo>
                  <a:lnTo>
                    <a:pt x="13553" y="42102"/>
                  </a:lnTo>
                  <a:lnTo>
                    <a:pt x="6583" y="37604"/>
                  </a:lnTo>
                  <a:lnTo>
                    <a:pt x="1785" y="30695"/>
                  </a:lnTo>
                  <a:lnTo>
                    <a:pt x="0" y="21854"/>
                  </a:lnTo>
                  <a:lnTo>
                    <a:pt x="1785" y="13013"/>
                  </a:lnTo>
                  <a:lnTo>
                    <a:pt x="6583" y="6103"/>
                  </a:lnTo>
                  <a:lnTo>
                    <a:pt x="13553" y="1605"/>
                  </a:lnTo>
                  <a:lnTo>
                    <a:pt x="21854" y="0"/>
                  </a:lnTo>
                  <a:lnTo>
                    <a:pt x="330311" y="0"/>
                  </a:lnTo>
                  <a:lnTo>
                    <a:pt x="338599" y="1605"/>
                  </a:lnTo>
                  <a:lnTo>
                    <a:pt x="345570" y="6103"/>
                  </a:lnTo>
                  <a:lnTo>
                    <a:pt x="350375" y="13013"/>
                  </a:lnTo>
                  <a:lnTo>
                    <a:pt x="352165" y="21854"/>
                  </a:lnTo>
                  <a:lnTo>
                    <a:pt x="350375" y="30695"/>
                  </a:lnTo>
                  <a:lnTo>
                    <a:pt x="345570" y="37604"/>
                  </a:lnTo>
                  <a:lnTo>
                    <a:pt x="338599" y="42102"/>
                  </a:lnTo>
                  <a:lnTo>
                    <a:pt x="330311" y="43708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72445" y="4045000"/>
              <a:ext cx="64251" cy="64251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10873613" y="4548809"/>
              <a:ext cx="2651760" cy="1242060"/>
            </a:xfrm>
            <a:custGeom>
              <a:avLst/>
              <a:gdLst/>
              <a:ahLst/>
              <a:cxnLst/>
              <a:rect l="l" t="t" r="r" b="b"/>
              <a:pathLst>
                <a:path w="2651759" h="1242060">
                  <a:moveTo>
                    <a:pt x="28257" y="850849"/>
                  </a:moveTo>
                  <a:lnTo>
                    <a:pt x="17335" y="853097"/>
                  </a:lnTo>
                  <a:lnTo>
                    <a:pt x="8343" y="859193"/>
                  </a:lnTo>
                  <a:lnTo>
                    <a:pt x="2247" y="868184"/>
                  </a:lnTo>
                  <a:lnTo>
                    <a:pt x="0" y="879106"/>
                  </a:lnTo>
                  <a:lnTo>
                    <a:pt x="0" y="1213294"/>
                  </a:lnTo>
                  <a:lnTo>
                    <a:pt x="2247" y="1224203"/>
                  </a:lnTo>
                  <a:lnTo>
                    <a:pt x="8343" y="1233195"/>
                  </a:lnTo>
                  <a:lnTo>
                    <a:pt x="17335" y="1239291"/>
                  </a:lnTo>
                  <a:lnTo>
                    <a:pt x="28257" y="1241539"/>
                  </a:lnTo>
                  <a:lnTo>
                    <a:pt x="28257" y="850849"/>
                  </a:lnTo>
                  <a:close/>
                </a:path>
                <a:path w="2651759" h="1242060">
                  <a:moveTo>
                    <a:pt x="28257" y="376580"/>
                  </a:moveTo>
                  <a:lnTo>
                    <a:pt x="17335" y="378637"/>
                  </a:lnTo>
                  <a:lnTo>
                    <a:pt x="8343" y="384302"/>
                  </a:lnTo>
                  <a:lnTo>
                    <a:pt x="2247" y="392861"/>
                  </a:lnTo>
                  <a:lnTo>
                    <a:pt x="0" y="403580"/>
                  </a:lnTo>
                  <a:lnTo>
                    <a:pt x="0" y="737743"/>
                  </a:lnTo>
                  <a:lnTo>
                    <a:pt x="2247" y="748665"/>
                  </a:lnTo>
                  <a:lnTo>
                    <a:pt x="8343" y="757669"/>
                  </a:lnTo>
                  <a:lnTo>
                    <a:pt x="17335" y="763778"/>
                  </a:lnTo>
                  <a:lnTo>
                    <a:pt x="28257" y="766025"/>
                  </a:lnTo>
                  <a:lnTo>
                    <a:pt x="28257" y="376580"/>
                  </a:lnTo>
                  <a:close/>
                </a:path>
                <a:path w="2651759" h="1242060">
                  <a:moveTo>
                    <a:pt x="28257" y="0"/>
                  </a:moveTo>
                  <a:lnTo>
                    <a:pt x="17335" y="2057"/>
                  </a:lnTo>
                  <a:lnTo>
                    <a:pt x="8343" y="7721"/>
                  </a:lnTo>
                  <a:lnTo>
                    <a:pt x="2247" y="16281"/>
                  </a:lnTo>
                  <a:lnTo>
                    <a:pt x="0" y="27000"/>
                  </a:lnTo>
                  <a:lnTo>
                    <a:pt x="0" y="187667"/>
                  </a:lnTo>
                  <a:lnTo>
                    <a:pt x="2247" y="198589"/>
                  </a:lnTo>
                  <a:lnTo>
                    <a:pt x="8343" y="207581"/>
                  </a:lnTo>
                  <a:lnTo>
                    <a:pt x="17335" y="213677"/>
                  </a:lnTo>
                  <a:lnTo>
                    <a:pt x="28257" y="215925"/>
                  </a:lnTo>
                  <a:lnTo>
                    <a:pt x="28257" y="0"/>
                  </a:lnTo>
                  <a:close/>
                </a:path>
                <a:path w="2651759" h="1242060">
                  <a:moveTo>
                    <a:pt x="2651429" y="533311"/>
                  </a:moveTo>
                  <a:lnTo>
                    <a:pt x="2649207" y="522478"/>
                  </a:lnTo>
                  <a:lnTo>
                    <a:pt x="2643098" y="513473"/>
                  </a:lnTo>
                  <a:lnTo>
                    <a:pt x="2634094" y="507365"/>
                  </a:lnTo>
                  <a:lnTo>
                    <a:pt x="2623172" y="505117"/>
                  </a:lnTo>
                  <a:lnTo>
                    <a:pt x="2623172" y="1131023"/>
                  </a:lnTo>
                  <a:lnTo>
                    <a:pt x="2634094" y="1128776"/>
                  </a:lnTo>
                  <a:lnTo>
                    <a:pt x="2643098" y="1122667"/>
                  </a:lnTo>
                  <a:lnTo>
                    <a:pt x="2649207" y="1113663"/>
                  </a:lnTo>
                  <a:lnTo>
                    <a:pt x="2651429" y="1102817"/>
                  </a:lnTo>
                  <a:lnTo>
                    <a:pt x="2651429" y="533311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0901871" y="3854775"/>
              <a:ext cx="2595245" cy="5245100"/>
            </a:xfrm>
            <a:custGeom>
              <a:avLst/>
              <a:gdLst/>
              <a:ahLst/>
              <a:cxnLst/>
              <a:rect l="l" t="t" r="r" b="b"/>
              <a:pathLst>
                <a:path w="2595244" h="5245100">
                  <a:moveTo>
                    <a:pt x="2210622" y="5245089"/>
                  </a:moveTo>
                  <a:lnTo>
                    <a:pt x="384291" y="5245089"/>
                  </a:lnTo>
                  <a:lnTo>
                    <a:pt x="336124" y="5242093"/>
                  </a:lnTo>
                  <a:lnTo>
                    <a:pt x="289731" y="5233343"/>
                  </a:lnTo>
                  <a:lnTo>
                    <a:pt x="245475" y="5219203"/>
                  </a:lnTo>
                  <a:lnTo>
                    <a:pt x="203717" y="5200032"/>
                  </a:lnTo>
                  <a:lnTo>
                    <a:pt x="164820" y="5176194"/>
                  </a:lnTo>
                  <a:lnTo>
                    <a:pt x="129144" y="5148048"/>
                  </a:lnTo>
                  <a:lnTo>
                    <a:pt x="97051" y="5115957"/>
                  </a:lnTo>
                  <a:lnTo>
                    <a:pt x="68903" y="5080282"/>
                  </a:lnTo>
                  <a:lnTo>
                    <a:pt x="45063" y="5041385"/>
                  </a:lnTo>
                  <a:lnTo>
                    <a:pt x="25890" y="4999626"/>
                  </a:lnTo>
                  <a:lnTo>
                    <a:pt x="11747" y="4955368"/>
                  </a:lnTo>
                  <a:lnTo>
                    <a:pt x="2997" y="4908971"/>
                  </a:lnTo>
                  <a:lnTo>
                    <a:pt x="79" y="4862078"/>
                  </a:lnTo>
                  <a:lnTo>
                    <a:pt x="0" y="384291"/>
                  </a:lnTo>
                  <a:lnTo>
                    <a:pt x="484" y="364835"/>
                  </a:lnTo>
                  <a:lnTo>
                    <a:pt x="4378" y="325733"/>
                  </a:lnTo>
                  <a:lnTo>
                    <a:pt x="14042" y="279342"/>
                  </a:lnTo>
                  <a:lnTo>
                    <a:pt x="32253" y="230505"/>
                  </a:lnTo>
                  <a:lnTo>
                    <a:pt x="51876" y="192815"/>
                  </a:lnTo>
                  <a:lnTo>
                    <a:pt x="85276" y="142902"/>
                  </a:lnTo>
                  <a:lnTo>
                    <a:pt x="113111" y="111831"/>
                  </a:lnTo>
                  <a:lnTo>
                    <a:pt x="119854" y="105847"/>
                  </a:lnTo>
                  <a:lnTo>
                    <a:pt x="133342" y="93400"/>
                  </a:lnTo>
                  <a:lnTo>
                    <a:pt x="181775" y="57596"/>
                  </a:lnTo>
                  <a:lnTo>
                    <a:pt x="227718" y="33326"/>
                  </a:lnTo>
                  <a:lnTo>
                    <a:pt x="277237" y="15224"/>
                  </a:lnTo>
                  <a:lnTo>
                    <a:pt x="329654" y="3909"/>
                  </a:lnTo>
                  <a:lnTo>
                    <a:pt x="384290" y="0"/>
                  </a:lnTo>
                  <a:lnTo>
                    <a:pt x="2211904" y="0"/>
                  </a:lnTo>
                  <a:lnTo>
                    <a:pt x="2266417" y="3783"/>
                  </a:lnTo>
                  <a:lnTo>
                    <a:pt x="2318588" y="14846"/>
                  </a:lnTo>
                  <a:lnTo>
                    <a:pt x="2348547" y="25725"/>
                  </a:lnTo>
                  <a:lnTo>
                    <a:pt x="384291" y="25725"/>
                  </a:lnTo>
                  <a:lnTo>
                    <a:pt x="335663" y="29000"/>
                  </a:lnTo>
                  <a:lnTo>
                    <a:pt x="289015" y="38545"/>
                  </a:lnTo>
                  <a:lnTo>
                    <a:pt x="244778" y="53936"/>
                  </a:lnTo>
                  <a:lnTo>
                    <a:pt x="203358" y="74748"/>
                  </a:lnTo>
                  <a:lnTo>
                    <a:pt x="165222" y="100558"/>
                  </a:lnTo>
                  <a:lnTo>
                    <a:pt x="130782" y="130941"/>
                  </a:lnTo>
                  <a:lnTo>
                    <a:pt x="100465" y="165476"/>
                  </a:lnTo>
                  <a:lnTo>
                    <a:pt x="74700" y="203737"/>
                  </a:lnTo>
                  <a:lnTo>
                    <a:pt x="53916" y="245301"/>
                  </a:lnTo>
                  <a:lnTo>
                    <a:pt x="38539" y="289743"/>
                  </a:lnTo>
                  <a:lnTo>
                    <a:pt x="29000" y="336642"/>
                  </a:lnTo>
                  <a:lnTo>
                    <a:pt x="25810" y="384291"/>
                  </a:lnTo>
                  <a:lnTo>
                    <a:pt x="25725" y="4862078"/>
                  </a:lnTo>
                  <a:lnTo>
                    <a:pt x="29000" y="4910714"/>
                  </a:lnTo>
                  <a:lnTo>
                    <a:pt x="38539" y="4957369"/>
                  </a:lnTo>
                  <a:lnTo>
                    <a:pt x="53916" y="5001613"/>
                  </a:lnTo>
                  <a:lnTo>
                    <a:pt x="74700" y="5043019"/>
                  </a:lnTo>
                  <a:lnTo>
                    <a:pt x="100465" y="5081159"/>
                  </a:lnTo>
                  <a:lnTo>
                    <a:pt x="130782" y="5115603"/>
                  </a:lnTo>
                  <a:lnTo>
                    <a:pt x="165222" y="5145923"/>
                  </a:lnTo>
                  <a:lnTo>
                    <a:pt x="203358" y="5171691"/>
                  </a:lnTo>
                  <a:lnTo>
                    <a:pt x="244761" y="5192479"/>
                  </a:lnTo>
                  <a:lnTo>
                    <a:pt x="289003" y="5207858"/>
                  </a:lnTo>
                  <a:lnTo>
                    <a:pt x="335656" y="5217399"/>
                  </a:lnTo>
                  <a:lnTo>
                    <a:pt x="384291" y="5220675"/>
                  </a:lnTo>
                  <a:lnTo>
                    <a:pt x="2344843" y="5220675"/>
                  </a:lnTo>
                  <a:lnTo>
                    <a:pt x="2305193" y="5233343"/>
                  </a:lnTo>
                  <a:lnTo>
                    <a:pt x="2258796" y="5242093"/>
                  </a:lnTo>
                  <a:lnTo>
                    <a:pt x="2210622" y="5245089"/>
                  </a:lnTo>
                  <a:close/>
                </a:path>
                <a:path w="2595244" h="5245100">
                  <a:moveTo>
                    <a:pt x="2344843" y="5220675"/>
                  </a:moveTo>
                  <a:lnTo>
                    <a:pt x="2210622" y="5220675"/>
                  </a:lnTo>
                  <a:lnTo>
                    <a:pt x="2259259" y="5217399"/>
                  </a:lnTo>
                  <a:lnTo>
                    <a:pt x="2305913" y="5207858"/>
                  </a:lnTo>
                  <a:lnTo>
                    <a:pt x="2350158" y="5192479"/>
                  </a:lnTo>
                  <a:lnTo>
                    <a:pt x="2391564" y="5171691"/>
                  </a:lnTo>
                  <a:lnTo>
                    <a:pt x="2429703" y="5145923"/>
                  </a:lnTo>
                  <a:lnTo>
                    <a:pt x="2464147" y="5115603"/>
                  </a:lnTo>
                  <a:lnTo>
                    <a:pt x="2494468" y="5081159"/>
                  </a:lnTo>
                  <a:lnTo>
                    <a:pt x="2520236" y="5043019"/>
                  </a:lnTo>
                  <a:lnTo>
                    <a:pt x="2541024" y="5001613"/>
                  </a:lnTo>
                  <a:lnTo>
                    <a:pt x="2556403" y="4957369"/>
                  </a:lnTo>
                  <a:lnTo>
                    <a:pt x="2565944" y="4910714"/>
                  </a:lnTo>
                  <a:lnTo>
                    <a:pt x="2569220" y="4862078"/>
                  </a:lnTo>
                  <a:lnTo>
                    <a:pt x="2569220" y="384291"/>
                  </a:lnTo>
                  <a:lnTo>
                    <a:pt x="2565944" y="335656"/>
                  </a:lnTo>
                  <a:lnTo>
                    <a:pt x="2556403" y="289003"/>
                  </a:lnTo>
                  <a:lnTo>
                    <a:pt x="2541024" y="244760"/>
                  </a:lnTo>
                  <a:lnTo>
                    <a:pt x="2520236" y="203357"/>
                  </a:lnTo>
                  <a:lnTo>
                    <a:pt x="2494468" y="165222"/>
                  </a:lnTo>
                  <a:lnTo>
                    <a:pt x="2464147" y="130781"/>
                  </a:lnTo>
                  <a:lnTo>
                    <a:pt x="2429703" y="100465"/>
                  </a:lnTo>
                  <a:lnTo>
                    <a:pt x="2391634" y="74748"/>
                  </a:lnTo>
                  <a:lnTo>
                    <a:pt x="2350140" y="53916"/>
                  </a:lnTo>
                  <a:lnTo>
                    <a:pt x="2305901" y="38539"/>
                  </a:lnTo>
                  <a:lnTo>
                    <a:pt x="2259251" y="29000"/>
                  </a:lnTo>
                  <a:lnTo>
                    <a:pt x="2210622" y="25725"/>
                  </a:lnTo>
                  <a:lnTo>
                    <a:pt x="2348547" y="25725"/>
                  </a:lnTo>
                  <a:lnTo>
                    <a:pt x="2413927" y="57093"/>
                  </a:lnTo>
                  <a:lnTo>
                    <a:pt x="2456108" y="87416"/>
                  </a:lnTo>
                  <a:lnTo>
                    <a:pt x="2492522" y="122253"/>
                  </a:lnTo>
                  <a:lnTo>
                    <a:pt x="2519080" y="154228"/>
                  </a:lnTo>
                  <a:lnTo>
                    <a:pt x="2544564" y="192995"/>
                  </a:lnTo>
                  <a:lnTo>
                    <a:pt x="2563381" y="229965"/>
                  </a:lnTo>
                  <a:lnTo>
                    <a:pt x="2578211" y="269900"/>
                  </a:lnTo>
                  <a:lnTo>
                    <a:pt x="2587203" y="307177"/>
                  </a:lnTo>
                  <a:lnTo>
                    <a:pt x="2594434" y="364295"/>
                  </a:lnTo>
                  <a:lnTo>
                    <a:pt x="2594914" y="384291"/>
                  </a:lnTo>
                  <a:lnTo>
                    <a:pt x="2594835" y="4862078"/>
                  </a:lnTo>
                  <a:lnTo>
                    <a:pt x="2591918" y="4908971"/>
                  </a:lnTo>
                  <a:lnTo>
                    <a:pt x="2583168" y="4955368"/>
                  </a:lnTo>
                  <a:lnTo>
                    <a:pt x="2569028" y="4999626"/>
                  </a:lnTo>
                  <a:lnTo>
                    <a:pt x="2549857" y="5041385"/>
                  </a:lnTo>
                  <a:lnTo>
                    <a:pt x="2526019" y="5080282"/>
                  </a:lnTo>
                  <a:lnTo>
                    <a:pt x="2497873" y="5115957"/>
                  </a:lnTo>
                  <a:lnTo>
                    <a:pt x="2465782" y="5148048"/>
                  </a:lnTo>
                  <a:lnTo>
                    <a:pt x="2430107" y="5176194"/>
                  </a:lnTo>
                  <a:lnTo>
                    <a:pt x="2391210" y="5200032"/>
                  </a:lnTo>
                  <a:lnTo>
                    <a:pt x="2349451" y="5219203"/>
                  </a:lnTo>
                  <a:lnTo>
                    <a:pt x="2344843" y="5220675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 descr=""/>
          <p:cNvGrpSpPr/>
          <p:nvPr/>
        </p:nvGrpSpPr>
        <p:grpSpPr>
          <a:xfrm>
            <a:off x="14134154" y="3854775"/>
            <a:ext cx="2651760" cy="5245100"/>
            <a:chOff x="14134154" y="3854775"/>
            <a:chExt cx="2651760" cy="5245100"/>
          </a:xfrm>
        </p:grpSpPr>
        <p:sp>
          <p:nvSpPr>
            <p:cNvPr id="31" name="object 31" descr=""/>
            <p:cNvSpPr/>
            <p:nvPr/>
          </p:nvSpPr>
          <p:spPr>
            <a:xfrm>
              <a:off x="14188134" y="3880500"/>
              <a:ext cx="2543810" cy="5193665"/>
            </a:xfrm>
            <a:custGeom>
              <a:avLst/>
              <a:gdLst/>
              <a:ahLst/>
              <a:cxnLst/>
              <a:rect l="l" t="t" r="r" b="b"/>
              <a:pathLst>
                <a:path w="2543809" h="5193665">
                  <a:moveTo>
                    <a:pt x="2184928" y="5193670"/>
                  </a:moveTo>
                  <a:lnTo>
                    <a:pt x="358597" y="5193670"/>
                  </a:lnTo>
                  <a:lnTo>
                    <a:pt x="309960" y="5190394"/>
                  </a:lnTo>
                  <a:lnTo>
                    <a:pt x="263306" y="5180852"/>
                  </a:lnTo>
                  <a:lnTo>
                    <a:pt x="219061" y="5165474"/>
                  </a:lnTo>
                  <a:lnTo>
                    <a:pt x="177655" y="5144686"/>
                  </a:lnTo>
                  <a:lnTo>
                    <a:pt x="139516" y="5118918"/>
                  </a:lnTo>
                  <a:lnTo>
                    <a:pt x="105072" y="5088597"/>
                  </a:lnTo>
                  <a:lnTo>
                    <a:pt x="74751" y="5054153"/>
                  </a:lnTo>
                  <a:lnTo>
                    <a:pt x="48983" y="5016014"/>
                  </a:lnTo>
                  <a:lnTo>
                    <a:pt x="28195" y="4974608"/>
                  </a:lnTo>
                  <a:lnTo>
                    <a:pt x="12817" y="4930363"/>
                  </a:lnTo>
                  <a:lnTo>
                    <a:pt x="3275" y="4883709"/>
                  </a:lnTo>
                  <a:lnTo>
                    <a:pt x="0" y="4835072"/>
                  </a:lnTo>
                  <a:lnTo>
                    <a:pt x="0" y="358566"/>
                  </a:lnTo>
                  <a:lnTo>
                    <a:pt x="3275" y="309931"/>
                  </a:lnTo>
                  <a:lnTo>
                    <a:pt x="12817" y="263278"/>
                  </a:lnTo>
                  <a:lnTo>
                    <a:pt x="28195" y="219035"/>
                  </a:lnTo>
                  <a:lnTo>
                    <a:pt x="48983" y="177632"/>
                  </a:lnTo>
                  <a:lnTo>
                    <a:pt x="74751" y="139497"/>
                  </a:lnTo>
                  <a:lnTo>
                    <a:pt x="105072" y="105056"/>
                  </a:lnTo>
                  <a:lnTo>
                    <a:pt x="139516" y="74740"/>
                  </a:lnTo>
                  <a:lnTo>
                    <a:pt x="177655" y="48975"/>
                  </a:lnTo>
                  <a:lnTo>
                    <a:pt x="219061" y="28191"/>
                  </a:lnTo>
                  <a:lnTo>
                    <a:pt x="263306" y="12814"/>
                  </a:lnTo>
                  <a:lnTo>
                    <a:pt x="309960" y="3275"/>
                  </a:lnTo>
                  <a:lnTo>
                    <a:pt x="358597" y="0"/>
                  </a:lnTo>
                  <a:lnTo>
                    <a:pt x="2184928" y="0"/>
                  </a:lnTo>
                  <a:lnTo>
                    <a:pt x="2233564" y="3275"/>
                  </a:lnTo>
                  <a:lnTo>
                    <a:pt x="2280219" y="12814"/>
                  </a:lnTo>
                  <a:lnTo>
                    <a:pt x="2324463" y="28191"/>
                  </a:lnTo>
                  <a:lnTo>
                    <a:pt x="2365870" y="48975"/>
                  </a:lnTo>
                  <a:lnTo>
                    <a:pt x="2404009" y="74740"/>
                  </a:lnTo>
                  <a:lnTo>
                    <a:pt x="2438453" y="105056"/>
                  </a:lnTo>
                  <a:lnTo>
                    <a:pt x="2462503" y="132374"/>
                  </a:lnTo>
                  <a:lnTo>
                    <a:pt x="345734" y="132374"/>
                  </a:lnTo>
                  <a:lnTo>
                    <a:pt x="297164" y="137983"/>
                  </a:lnTo>
                  <a:lnTo>
                    <a:pt x="252550" y="153955"/>
                  </a:lnTo>
                  <a:lnTo>
                    <a:pt x="213175" y="179009"/>
                  </a:lnTo>
                  <a:lnTo>
                    <a:pt x="180320" y="211865"/>
                  </a:lnTo>
                  <a:lnTo>
                    <a:pt x="155266" y="251239"/>
                  </a:lnTo>
                  <a:lnTo>
                    <a:pt x="139294" y="295853"/>
                  </a:lnTo>
                  <a:lnTo>
                    <a:pt x="133685" y="344424"/>
                  </a:lnTo>
                  <a:lnTo>
                    <a:pt x="133685" y="4855646"/>
                  </a:lnTo>
                  <a:lnTo>
                    <a:pt x="139294" y="4904217"/>
                  </a:lnTo>
                  <a:lnTo>
                    <a:pt x="155266" y="4948830"/>
                  </a:lnTo>
                  <a:lnTo>
                    <a:pt x="180320" y="4988205"/>
                  </a:lnTo>
                  <a:lnTo>
                    <a:pt x="213175" y="5021061"/>
                  </a:lnTo>
                  <a:lnTo>
                    <a:pt x="252550" y="5046115"/>
                  </a:lnTo>
                  <a:lnTo>
                    <a:pt x="297164" y="5062087"/>
                  </a:lnTo>
                  <a:lnTo>
                    <a:pt x="345734" y="5067696"/>
                  </a:lnTo>
                  <a:lnTo>
                    <a:pt x="2456852" y="5067696"/>
                  </a:lnTo>
                  <a:lnTo>
                    <a:pt x="2438453" y="5088597"/>
                  </a:lnTo>
                  <a:lnTo>
                    <a:pt x="2404009" y="5118918"/>
                  </a:lnTo>
                  <a:lnTo>
                    <a:pt x="2365870" y="5144686"/>
                  </a:lnTo>
                  <a:lnTo>
                    <a:pt x="2324463" y="5165474"/>
                  </a:lnTo>
                  <a:lnTo>
                    <a:pt x="2280219" y="5180852"/>
                  </a:lnTo>
                  <a:lnTo>
                    <a:pt x="2233564" y="5190394"/>
                  </a:lnTo>
                  <a:lnTo>
                    <a:pt x="2184928" y="5193670"/>
                  </a:lnTo>
                  <a:close/>
                </a:path>
                <a:path w="2543809" h="5193665">
                  <a:moveTo>
                    <a:pt x="1804507" y="309737"/>
                  </a:moveTo>
                  <a:lnTo>
                    <a:pt x="741608" y="309737"/>
                  </a:lnTo>
                  <a:lnTo>
                    <a:pt x="695271" y="300278"/>
                  </a:lnTo>
                  <a:lnTo>
                    <a:pt x="657251" y="274552"/>
                  </a:lnTo>
                  <a:lnTo>
                    <a:pt x="631525" y="236532"/>
                  </a:lnTo>
                  <a:lnTo>
                    <a:pt x="622066" y="190195"/>
                  </a:lnTo>
                  <a:lnTo>
                    <a:pt x="622066" y="132374"/>
                  </a:lnTo>
                  <a:lnTo>
                    <a:pt x="1924019" y="132374"/>
                  </a:lnTo>
                  <a:lnTo>
                    <a:pt x="1924019" y="164500"/>
                  </a:lnTo>
                  <a:lnTo>
                    <a:pt x="1577004" y="164500"/>
                  </a:lnTo>
                  <a:lnTo>
                    <a:pt x="1564938" y="166991"/>
                  </a:lnTo>
                  <a:lnTo>
                    <a:pt x="1554678" y="173819"/>
                  </a:lnTo>
                  <a:lnTo>
                    <a:pt x="1554012" y="174772"/>
                  </a:lnTo>
                  <a:lnTo>
                    <a:pt x="1102766" y="174772"/>
                  </a:lnTo>
                  <a:lnTo>
                    <a:pt x="1094465" y="176378"/>
                  </a:lnTo>
                  <a:lnTo>
                    <a:pt x="1087495" y="180875"/>
                  </a:lnTo>
                  <a:lnTo>
                    <a:pt x="1082698" y="187785"/>
                  </a:lnTo>
                  <a:lnTo>
                    <a:pt x="1080912" y="196626"/>
                  </a:lnTo>
                  <a:lnTo>
                    <a:pt x="1082698" y="205467"/>
                  </a:lnTo>
                  <a:lnTo>
                    <a:pt x="1087495" y="212377"/>
                  </a:lnTo>
                  <a:lnTo>
                    <a:pt x="1094465" y="216874"/>
                  </a:lnTo>
                  <a:lnTo>
                    <a:pt x="1102766" y="218480"/>
                  </a:lnTo>
                  <a:lnTo>
                    <a:pt x="1553560" y="218480"/>
                  </a:lnTo>
                  <a:lnTo>
                    <a:pt x="1554198" y="219433"/>
                  </a:lnTo>
                  <a:lnTo>
                    <a:pt x="1564398" y="226261"/>
                  </a:lnTo>
                  <a:lnTo>
                    <a:pt x="1577004" y="228752"/>
                  </a:lnTo>
                  <a:lnTo>
                    <a:pt x="1916149" y="228752"/>
                  </a:lnTo>
                  <a:lnTo>
                    <a:pt x="1914561" y="236532"/>
                  </a:lnTo>
                  <a:lnTo>
                    <a:pt x="1888837" y="274552"/>
                  </a:lnTo>
                  <a:lnTo>
                    <a:pt x="1850827" y="300278"/>
                  </a:lnTo>
                  <a:lnTo>
                    <a:pt x="1804507" y="309737"/>
                  </a:lnTo>
                  <a:close/>
                </a:path>
                <a:path w="2543809" h="5193665">
                  <a:moveTo>
                    <a:pt x="2456852" y="5067696"/>
                  </a:moveTo>
                  <a:lnTo>
                    <a:pt x="2200351" y="5067696"/>
                  </a:lnTo>
                  <a:lnTo>
                    <a:pt x="2248923" y="5062087"/>
                  </a:lnTo>
                  <a:lnTo>
                    <a:pt x="2293541" y="5046115"/>
                  </a:lnTo>
                  <a:lnTo>
                    <a:pt x="2332922" y="5021061"/>
                  </a:lnTo>
                  <a:lnTo>
                    <a:pt x="2365783" y="4988205"/>
                  </a:lnTo>
                  <a:lnTo>
                    <a:pt x="2390844" y="4948830"/>
                  </a:lnTo>
                  <a:lnTo>
                    <a:pt x="2406820" y="4904217"/>
                  </a:lnTo>
                  <a:lnTo>
                    <a:pt x="2412431" y="4855646"/>
                  </a:lnTo>
                  <a:lnTo>
                    <a:pt x="2411120" y="4855646"/>
                  </a:lnTo>
                  <a:lnTo>
                    <a:pt x="2411120" y="344424"/>
                  </a:lnTo>
                  <a:lnTo>
                    <a:pt x="2405511" y="295853"/>
                  </a:lnTo>
                  <a:lnTo>
                    <a:pt x="2389539" y="251239"/>
                  </a:lnTo>
                  <a:lnTo>
                    <a:pt x="2364485" y="211865"/>
                  </a:lnTo>
                  <a:lnTo>
                    <a:pt x="2331629" y="179009"/>
                  </a:lnTo>
                  <a:lnTo>
                    <a:pt x="2292255" y="153955"/>
                  </a:lnTo>
                  <a:lnTo>
                    <a:pt x="2247641" y="137983"/>
                  </a:lnTo>
                  <a:lnTo>
                    <a:pt x="2199071" y="132374"/>
                  </a:lnTo>
                  <a:lnTo>
                    <a:pt x="2462503" y="132374"/>
                  </a:lnTo>
                  <a:lnTo>
                    <a:pt x="2494541" y="177632"/>
                  </a:lnTo>
                  <a:lnTo>
                    <a:pt x="2515329" y="219035"/>
                  </a:lnTo>
                  <a:lnTo>
                    <a:pt x="2530708" y="263278"/>
                  </a:lnTo>
                  <a:lnTo>
                    <a:pt x="2540249" y="309931"/>
                  </a:lnTo>
                  <a:lnTo>
                    <a:pt x="2543525" y="358566"/>
                  </a:lnTo>
                  <a:lnTo>
                    <a:pt x="2543525" y="4835072"/>
                  </a:lnTo>
                  <a:lnTo>
                    <a:pt x="2540249" y="4883709"/>
                  </a:lnTo>
                  <a:lnTo>
                    <a:pt x="2530708" y="4930363"/>
                  </a:lnTo>
                  <a:lnTo>
                    <a:pt x="2515329" y="4974608"/>
                  </a:lnTo>
                  <a:lnTo>
                    <a:pt x="2494541" y="5016014"/>
                  </a:lnTo>
                  <a:lnTo>
                    <a:pt x="2468773" y="5054153"/>
                  </a:lnTo>
                  <a:lnTo>
                    <a:pt x="2456852" y="5067696"/>
                  </a:lnTo>
                  <a:close/>
                </a:path>
                <a:path w="2543809" h="5193665">
                  <a:moveTo>
                    <a:pt x="1916149" y="228752"/>
                  </a:moveTo>
                  <a:lnTo>
                    <a:pt x="1577004" y="228752"/>
                  </a:lnTo>
                  <a:lnTo>
                    <a:pt x="1589611" y="226261"/>
                  </a:lnTo>
                  <a:lnTo>
                    <a:pt x="1599811" y="219433"/>
                  </a:lnTo>
                  <a:lnTo>
                    <a:pt x="1606639" y="209232"/>
                  </a:lnTo>
                  <a:lnTo>
                    <a:pt x="1609130" y="196626"/>
                  </a:lnTo>
                  <a:lnTo>
                    <a:pt x="1606639" y="184020"/>
                  </a:lnTo>
                  <a:lnTo>
                    <a:pt x="1599811" y="173819"/>
                  </a:lnTo>
                  <a:lnTo>
                    <a:pt x="1589611" y="166991"/>
                  </a:lnTo>
                  <a:lnTo>
                    <a:pt x="1577004" y="164500"/>
                  </a:lnTo>
                  <a:lnTo>
                    <a:pt x="1924019" y="164500"/>
                  </a:lnTo>
                  <a:lnTo>
                    <a:pt x="1924019" y="190195"/>
                  </a:lnTo>
                  <a:lnTo>
                    <a:pt x="1916149" y="228752"/>
                  </a:lnTo>
                  <a:close/>
                </a:path>
                <a:path w="2543809" h="5193665">
                  <a:moveTo>
                    <a:pt x="1553560" y="218480"/>
                  </a:moveTo>
                  <a:lnTo>
                    <a:pt x="1411224" y="218480"/>
                  </a:lnTo>
                  <a:lnTo>
                    <a:pt x="1419507" y="216874"/>
                  </a:lnTo>
                  <a:lnTo>
                    <a:pt x="1426467" y="212377"/>
                  </a:lnTo>
                  <a:lnTo>
                    <a:pt x="1431262" y="205467"/>
                  </a:lnTo>
                  <a:lnTo>
                    <a:pt x="1433047" y="196626"/>
                  </a:lnTo>
                  <a:lnTo>
                    <a:pt x="1431262" y="187785"/>
                  </a:lnTo>
                  <a:lnTo>
                    <a:pt x="1426467" y="180875"/>
                  </a:lnTo>
                  <a:lnTo>
                    <a:pt x="1419507" y="176378"/>
                  </a:lnTo>
                  <a:lnTo>
                    <a:pt x="1411224" y="174772"/>
                  </a:lnTo>
                  <a:lnTo>
                    <a:pt x="1554012" y="174772"/>
                  </a:lnTo>
                  <a:lnTo>
                    <a:pt x="1547549" y="184020"/>
                  </a:lnTo>
                  <a:lnTo>
                    <a:pt x="1544878" y="196626"/>
                  </a:lnTo>
                  <a:lnTo>
                    <a:pt x="1547369" y="209232"/>
                  </a:lnTo>
                  <a:lnTo>
                    <a:pt x="1553560" y="218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21820" y="4012874"/>
              <a:ext cx="2277435" cy="4935321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15269046" y="4055272"/>
              <a:ext cx="352425" cy="43815"/>
            </a:xfrm>
            <a:custGeom>
              <a:avLst/>
              <a:gdLst/>
              <a:ahLst/>
              <a:cxnLst/>
              <a:rect l="l" t="t" r="r" b="b"/>
              <a:pathLst>
                <a:path w="352425" h="43814">
                  <a:moveTo>
                    <a:pt x="330311" y="43708"/>
                  </a:moveTo>
                  <a:lnTo>
                    <a:pt x="21854" y="43708"/>
                  </a:lnTo>
                  <a:lnTo>
                    <a:pt x="13553" y="42102"/>
                  </a:lnTo>
                  <a:lnTo>
                    <a:pt x="6583" y="37604"/>
                  </a:lnTo>
                  <a:lnTo>
                    <a:pt x="1785" y="30695"/>
                  </a:lnTo>
                  <a:lnTo>
                    <a:pt x="0" y="21854"/>
                  </a:lnTo>
                  <a:lnTo>
                    <a:pt x="1785" y="13013"/>
                  </a:lnTo>
                  <a:lnTo>
                    <a:pt x="6583" y="6103"/>
                  </a:lnTo>
                  <a:lnTo>
                    <a:pt x="13553" y="1605"/>
                  </a:lnTo>
                  <a:lnTo>
                    <a:pt x="21854" y="0"/>
                  </a:lnTo>
                  <a:lnTo>
                    <a:pt x="330311" y="0"/>
                  </a:lnTo>
                  <a:lnTo>
                    <a:pt x="338595" y="1605"/>
                  </a:lnTo>
                  <a:lnTo>
                    <a:pt x="345555" y="6103"/>
                  </a:lnTo>
                  <a:lnTo>
                    <a:pt x="350349" y="13013"/>
                  </a:lnTo>
                  <a:lnTo>
                    <a:pt x="352135" y="21854"/>
                  </a:lnTo>
                  <a:lnTo>
                    <a:pt x="350349" y="30695"/>
                  </a:lnTo>
                  <a:lnTo>
                    <a:pt x="345555" y="37604"/>
                  </a:lnTo>
                  <a:lnTo>
                    <a:pt x="338595" y="42102"/>
                  </a:lnTo>
                  <a:lnTo>
                    <a:pt x="330311" y="43708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33012" y="4045000"/>
              <a:ext cx="64251" cy="64251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14134148" y="4548809"/>
              <a:ext cx="2651760" cy="1242060"/>
            </a:xfrm>
            <a:custGeom>
              <a:avLst/>
              <a:gdLst/>
              <a:ahLst/>
              <a:cxnLst/>
              <a:rect l="l" t="t" r="r" b="b"/>
              <a:pathLst>
                <a:path w="2651759" h="1242060">
                  <a:moveTo>
                    <a:pt x="28282" y="850849"/>
                  </a:moveTo>
                  <a:lnTo>
                    <a:pt x="17360" y="853097"/>
                  </a:lnTo>
                  <a:lnTo>
                    <a:pt x="8356" y="859193"/>
                  </a:lnTo>
                  <a:lnTo>
                    <a:pt x="2247" y="868184"/>
                  </a:lnTo>
                  <a:lnTo>
                    <a:pt x="0" y="879106"/>
                  </a:lnTo>
                  <a:lnTo>
                    <a:pt x="0" y="1213294"/>
                  </a:lnTo>
                  <a:lnTo>
                    <a:pt x="2247" y="1224203"/>
                  </a:lnTo>
                  <a:lnTo>
                    <a:pt x="8356" y="1233195"/>
                  </a:lnTo>
                  <a:lnTo>
                    <a:pt x="17360" y="1239291"/>
                  </a:lnTo>
                  <a:lnTo>
                    <a:pt x="28282" y="1241539"/>
                  </a:lnTo>
                  <a:lnTo>
                    <a:pt x="28282" y="850849"/>
                  </a:lnTo>
                  <a:close/>
                </a:path>
                <a:path w="2651759" h="1242060">
                  <a:moveTo>
                    <a:pt x="28282" y="376580"/>
                  </a:moveTo>
                  <a:lnTo>
                    <a:pt x="17360" y="378637"/>
                  </a:lnTo>
                  <a:lnTo>
                    <a:pt x="8356" y="384302"/>
                  </a:lnTo>
                  <a:lnTo>
                    <a:pt x="2247" y="392861"/>
                  </a:lnTo>
                  <a:lnTo>
                    <a:pt x="0" y="403580"/>
                  </a:lnTo>
                  <a:lnTo>
                    <a:pt x="0" y="737743"/>
                  </a:lnTo>
                  <a:lnTo>
                    <a:pt x="2247" y="748665"/>
                  </a:lnTo>
                  <a:lnTo>
                    <a:pt x="8356" y="757669"/>
                  </a:lnTo>
                  <a:lnTo>
                    <a:pt x="17360" y="763778"/>
                  </a:lnTo>
                  <a:lnTo>
                    <a:pt x="28282" y="766025"/>
                  </a:lnTo>
                  <a:lnTo>
                    <a:pt x="28282" y="376580"/>
                  </a:lnTo>
                  <a:close/>
                </a:path>
                <a:path w="2651759" h="1242060">
                  <a:moveTo>
                    <a:pt x="28282" y="0"/>
                  </a:moveTo>
                  <a:lnTo>
                    <a:pt x="17360" y="2057"/>
                  </a:lnTo>
                  <a:lnTo>
                    <a:pt x="8356" y="7721"/>
                  </a:lnTo>
                  <a:lnTo>
                    <a:pt x="2247" y="16281"/>
                  </a:lnTo>
                  <a:lnTo>
                    <a:pt x="0" y="27000"/>
                  </a:lnTo>
                  <a:lnTo>
                    <a:pt x="0" y="187667"/>
                  </a:lnTo>
                  <a:lnTo>
                    <a:pt x="2247" y="198589"/>
                  </a:lnTo>
                  <a:lnTo>
                    <a:pt x="8356" y="207581"/>
                  </a:lnTo>
                  <a:lnTo>
                    <a:pt x="17360" y="213677"/>
                  </a:lnTo>
                  <a:lnTo>
                    <a:pt x="28282" y="215925"/>
                  </a:lnTo>
                  <a:lnTo>
                    <a:pt x="28282" y="0"/>
                  </a:lnTo>
                  <a:close/>
                </a:path>
                <a:path w="2651759" h="1242060">
                  <a:moveTo>
                    <a:pt x="2651455" y="533273"/>
                  </a:moveTo>
                  <a:lnTo>
                    <a:pt x="2649232" y="522478"/>
                  </a:lnTo>
                  <a:lnTo>
                    <a:pt x="2643124" y="513473"/>
                  </a:lnTo>
                  <a:lnTo>
                    <a:pt x="2634132" y="507365"/>
                  </a:lnTo>
                  <a:lnTo>
                    <a:pt x="2623197" y="505117"/>
                  </a:lnTo>
                  <a:lnTo>
                    <a:pt x="2623197" y="1131023"/>
                  </a:lnTo>
                  <a:lnTo>
                    <a:pt x="2634132" y="1128776"/>
                  </a:lnTo>
                  <a:lnTo>
                    <a:pt x="2643124" y="1122667"/>
                  </a:lnTo>
                  <a:lnTo>
                    <a:pt x="2649232" y="1113663"/>
                  </a:lnTo>
                  <a:lnTo>
                    <a:pt x="2651455" y="1102868"/>
                  </a:lnTo>
                  <a:lnTo>
                    <a:pt x="2651455" y="533273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4162439" y="3854775"/>
              <a:ext cx="2595245" cy="5245100"/>
            </a:xfrm>
            <a:custGeom>
              <a:avLst/>
              <a:gdLst/>
              <a:ahLst/>
              <a:cxnLst/>
              <a:rect l="l" t="t" r="r" b="b"/>
              <a:pathLst>
                <a:path w="2595244" h="5245100">
                  <a:moveTo>
                    <a:pt x="2210622" y="5245089"/>
                  </a:moveTo>
                  <a:lnTo>
                    <a:pt x="384291" y="5245089"/>
                  </a:lnTo>
                  <a:lnTo>
                    <a:pt x="336118" y="5242093"/>
                  </a:lnTo>
                  <a:lnTo>
                    <a:pt x="289721" y="5233343"/>
                  </a:lnTo>
                  <a:lnTo>
                    <a:pt x="245463" y="5219203"/>
                  </a:lnTo>
                  <a:lnTo>
                    <a:pt x="203704" y="5200032"/>
                  </a:lnTo>
                  <a:lnTo>
                    <a:pt x="164806" y="5176194"/>
                  </a:lnTo>
                  <a:lnTo>
                    <a:pt x="129132" y="5148048"/>
                  </a:lnTo>
                  <a:lnTo>
                    <a:pt x="97041" y="5115957"/>
                  </a:lnTo>
                  <a:lnTo>
                    <a:pt x="68895" y="5080282"/>
                  </a:lnTo>
                  <a:lnTo>
                    <a:pt x="45057" y="5041385"/>
                  </a:lnTo>
                  <a:lnTo>
                    <a:pt x="25886" y="4999626"/>
                  </a:lnTo>
                  <a:lnTo>
                    <a:pt x="11746" y="4955368"/>
                  </a:lnTo>
                  <a:lnTo>
                    <a:pt x="2996" y="4908971"/>
                  </a:lnTo>
                  <a:lnTo>
                    <a:pt x="79" y="4862078"/>
                  </a:lnTo>
                  <a:lnTo>
                    <a:pt x="0" y="384291"/>
                  </a:lnTo>
                  <a:lnTo>
                    <a:pt x="480" y="364835"/>
                  </a:lnTo>
                  <a:lnTo>
                    <a:pt x="4365" y="325733"/>
                  </a:lnTo>
                  <a:lnTo>
                    <a:pt x="14037" y="279342"/>
                  </a:lnTo>
                  <a:lnTo>
                    <a:pt x="32253" y="230505"/>
                  </a:lnTo>
                  <a:lnTo>
                    <a:pt x="51863" y="192815"/>
                  </a:lnTo>
                  <a:lnTo>
                    <a:pt x="85263" y="142902"/>
                  </a:lnTo>
                  <a:lnTo>
                    <a:pt x="113111" y="111831"/>
                  </a:lnTo>
                  <a:lnTo>
                    <a:pt x="119854" y="105847"/>
                  </a:lnTo>
                  <a:lnTo>
                    <a:pt x="133342" y="93400"/>
                  </a:lnTo>
                  <a:lnTo>
                    <a:pt x="181775" y="57596"/>
                  </a:lnTo>
                  <a:lnTo>
                    <a:pt x="227718" y="33326"/>
                  </a:lnTo>
                  <a:lnTo>
                    <a:pt x="277237" y="15224"/>
                  </a:lnTo>
                  <a:lnTo>
                    <a:pt x="329654" y="3909"/>
                  </a:lnTo>
                  <a:lnTo>
                    <a:pt x="384290" y="0"/>
                  </a:lnTo>
                  <a:lnTo>
                    <a:pt x="2211904" y="0"/>
                  </a:lnTo>
                  <a:lnTo>
                    <a:pt x="2266417" y="3783"/>
                  </a:lnTo>
                  <a:lnTo>
                    <a:pt x="2318588" y="14846"/>
                  </a:lnTo>
                  <a:lnTo>
                    <a:pt x="2348547" y="25725"/>
                  </a:lnTo>
                  <a:lnTo>
                    <a:pt x="384291" y="25725"/>
                  </a:lnTo>
                  <a:lnTo>
                    <a:pt x="335662" y="29000"/>
                  </a:lnTo>
                  <a:lnTo>
                    <a:pt x="289012" y="38545"/>
                  </a:lnTo>
                  <a:lnTo>
                    <a:pt x="244773" y="53936"/>
                  </a:lnTo>
                  <a:lnTo>
                    <a:pt x="203350" y="74748"/>
                  </a:lnTo>
                  <a:lnTo>
                    <a:pt x="165210" y="100558"/>
                  </a:lnTo>
                  <a:lnTo>
                    <a:pt x="130766" y="130941"/>
                  </a:lnTo>
                  <a:lnTo>
                    <a:pt x="100446" y="165476"/>
                  </a:lnTo>
                  <a:lnTo>
                    <a:pt x="74678" y="203737"/>
                  </a:lnTo>
                  <a:lnTo>
                    <a:pt x="53890" y="245301"/>
                  </a:lnTo>
                  <a:lnTo>
                    <a:pt x="38511" y="289743"/>
                  </a:lnTo>
                  <a:lnTo>
                    <a:pt x="28970" y="336642"/>
                  </a:lnTo>
                  <a:lnTo>
                    <a:pt x="25780" y="384291"/>
                  </a:lnTo>
                  <a:lnTo>
                    <a:pt x="25694" y="4862078"/>
                  </a:lnTo>
                  <a:lnTo>
                    <a:pt x="28970" y="4910714"/>
                  </a:lnTo>
                  <a:lnTo>
                    <a:pt x="38511" y="4957369"/>
                  </a:lnTo>
                  <a:lnTo>
                    <a:pt x="53890" y="5001613"/>
                  </a:lnTo>
                  <a:lnTo>
                    <a:pt x="74678" y="5043019"/>
                  </a:lnTo>
                  <a:lnTo>
                    <a:pt x="100446" y="5081159"/>
                  </a:lnTo>
                  <a:lnTo>
                    <a:pt x="130766" y="5115603"/>
                  </a:lnTo>
                  <a:lnTo>
                    <a:pt x="165210" y="5145923"/>
                  </a:lnTo>
                  <a:lnTo>
                    <a:pt x="203350" y="5171691"/>
                  </a:lnTo>
                  <a:lnTo>
                    <a:pt x="244756" y="5192479"/>
                  </a:lnTo>
                  <a:lnTo>
                    <a:pt x="289000" y="5207858"/>
                  </a:lnTo>
                  <a:lnTo>
                    <a:pt x="335655" y="5217399"/>
                  </a:lnTo>
                  <a:lnTo>
                    <a:pt x="384291" y="5220675"/>
                  </a:lnTo>
                  <a:lnTo>
                    <a:pt x="2344843" y="5220675"/>
                  </a:lnTo>
                  <a:lnTo>
                    <a:pt x="2305193" y="5233343"/>
                  </a:lnTo>
                  <a:lnTo>
                    <a:pt x="2258796" y="5242093"/>
                  </a:lnTo>
                  <a:lnTo>
                    <a:pt x="2210622" y="5245089"/>
                  </a:lnTo>
                  <a:close/>
                </a:path>
                <a:path w="2595244" h="5245100">
                  <a:moveTo>
                    <a:pt x="2344843" y="5220675"/>
                  </a:moveTo>
                  <a:lnTo>
                    <a:pt x="2210622" y="5220675"/>
                  </a:lnTo>
                  <a:lnTo>
                    <a:pt x="2259259" y="5217399"/>
                  </a:lnTo>
                  <a:lnTo>
                    <a:pt x="2305913" y="5207858"/>
                  </a:lnTo>
                  <a:lnTo>
                    <a:pt x="2350158" y="5192479"/>
                  </a:lnTo>
                  <a:lnTo>
                    <a:pt x="2391564" y="5171691"/>
                  </a:lnTo>
                  <a:lnTo>
                    <a:pt x="2429703" y="5145923"/>
                  </a:lnTo>
                  <a:lnTo>
                    <a:pt x="2464147" y="5115603"/>
                  </a:lnTo>
                  <a:lnTo>
                    <a:pt x="2494468" y="5081159"/>
                  </a:lnTo>
                  <a:lnTo>
                    <a:pt x="2520236" y="5043019"/>
                  </a:lnTo>
                  <a:lnTo>
                    <a:pt x="2541024" y="5001613"/>
                  </a:lnTo>
                  <a:lnTo>
                    <a:pt x="2556403" y="4957369"/>
                  </a:lnTo>
                  <a:lnTo>
                    <a:pt x="2565944" y="4910714"/>
                  </a:lnTo>
                  <a:lnTo>
                    <a:pt x="2569220" y="4862078"/>
                  </a:lnTo>
                  <a:lnTo>
                    <a:pt x="2569220" y="384291"/>
                  </a:lnTo>
                  <a:lnTo>
                    <a:pt x="2565944" y="335656"/>
                  </a:lnTo>
                  <a:lnTo>
                    <a:pt x="2556403" y="289003"/>
                  </a:lnTo>
                  <a:lnTo>
                    <a:pt x="2541024" y="244760"/>
                  </a:lnTo>
                  <a:lnTo>
                    <a:pt x="2520236" y="203357"/>
                  </a:lnTo>
                  <a:lnTo>
                    <a:pt x="2494468" y="165222"/>
                  </a:lnTo>
                  <a:lnTo>
                    <a:pt x="2464147" y="130781"/>
                  </a:lnTo>
                  <a:lnTo>
                    <a:pt x="2429703" y="100465"/>
                  </a:lnTo>
                  <a:lnTo>
                    <a:pt x="2391634" y="74748"/>
                  </a:lnTo>
                  <a:lnTo>
                    <a:pt x="2350140" y="53916"/>
                  </a:lnTo>
                  <a:lnTo>
                    <a:pt x="2305901" y="38539"/>
                  </a:lnTo>
                  <a:lnTo>
                    <a:pt x="2259251" y="29000"/>
                  </a:lnTo>
                  <a:lnTo>
                    <a:pt x="2210622" y="25725"/>
                  </a:lnTo>
                  <a:lnTo>
                    <a:pt x="2348547" y="25725"/>
                  </a:lnTo>
                  <a:lnTo>
                    <a:pt x="2413927" y="57093"/>
                  </a:lnTo>
                  <a:lnTo>
                    <a:pt x="2456108" y="87416"/>
                  </a:lnTo>
                  <a:lnTo>
                    <a:pt x="2492510" y="122253"/>
                  </a:lnTo>
                  <a:lnTo>
                    <a:pt x="2519080" y="154228"/>
                  </a:lnTo>
                  <a:lnTo>
                    <a:pt x="2544560" y="192995"/>
                  </a:lnTo>
                  <a:lnTo>
                    <a:pt x="2563381" y="229965"/>
                  </a:lnTo>
                  <a:lnTo>
                    <a:pt x="2578211" y="269900"/>
                  </a:lnTo>
                  <a:lnTo>
                    <a:pt x="2587203" y="307177"/>
                  </a:lnTo>
                  <a:lnTo>
                    <a:pt x="2594434" y="364295"/>
                  </a:lnTo>
                  <a:lnTo>
                    <a:pt x="2594914" y="384291"/>
                  </a:lnTo>
                  <a:lnTo>
                    <a:pt x="2594835" y="4862078"/>
                  </a:lnTo>
                  <a:lnTo>
                    <a:pt x="2591918" y="4908971"/>
                  </a:lnTo>
                  <a:lnTo>
                    <a:pt x="2583168" y="4955368"/>
                  </a:lnTo>
                  <a:lnTo>
                    <a:pt x="2569028" y="4999626"/>
                  </a:lnTo>
                  <a:lnTo>
                    <a:pt x="2549857" y="5041385"/>
                  </a:lnTo>
                  <a:lnTo>
                    <a:pt x="2526019" y="5080282"/>
                  </a:lnTo>
                  <a:lnTo>
                    <a:pt x="2497873" y="5115957"/>
                  </a:lnTo>
                  <a:lnTo>
                    <a:pt x="2465782" y="5148048"/>
                  </a:lnTo>
                  <a:lnTo>
                    <a:pt x="2430107" y="5176194"/>
                  </a:lnTo>
                  <a:lnTo>
                    <a:pt x="2391210" y="5200032"/>
                  </a:lnTo>
                  <a:lnTo>
                    <a:pt x="2349451" y="5219203"/>
                  </a:lnTo>
                  <a:lnTo>
                    <a:pt x="2344843" y="5220675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7" name="object 37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7842" y="3353074"/>
            <a:ext cx="1085849" cy="1085849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791651" y="3373129"/>
            <a:ext cx="1047749" cy="1047749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079132" y="3373129"/>
            <a:ext cx="1085849" cy="1085849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359268" y="3373129"/>
            <a:ext cx="1085849" cy="1085849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3639373" y="3353074"/>
            <a:ext cx="1104899" cy="1104899"/>
          </a:xfrm>
          <a:prstGeom prst="rect">
            <a:avLst/>
          </a:prstGeom>
        </p:spPr>
      </p:pic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0194" rIns="0" bIns="0" rtlCol="0" vert="horz">
            <a:spAutoFit/>
          </a:bodyPr>
          <a:lstStyle/>
          <a:p>
            <a:pPr marL="301625" marR="5080">
              <a:lnSpc>
                <a:spcPts val="7880"/>
              </a:lnSpc>
              <a:spcBef>
                <a:spcPts val="955"/>
              </a:spcBef>
            </a:pPr>
            <a:r>
              <a:rPr dirty="0" spc="-390"/>
              <a:t>Soluciones</a:t>
            </a:r>
            <a:r>
              <a:rPr dirty="0" spc="-665"/>
              <a:t> </a:t>
            </a:r>
            <a:r>
              <a:rPr dirty="0" spc="-530"/>
              <a:t>planteadas</a:t>
            </a:r>
            <a:r>
              <a:rPr dirty="0" spc="-665"/>
              <a:t> </a:t>
            </a:r>
            <a:r>
              <a:rPr dirty="0" spc="-565"/>
              <a:t>similares</a:t>
            </a:r>
            <a:r>
              <a:rPr dirty="0" spc="-660"/>
              <a:t> </a:t>
            </a:r>
            <a:r>
              <a:rPr dirty="0" spc="-1240"/>
              <a:t>: </a:t>
            </a:r>
            <a:r>
              <a:rPr dirty="0" spc="-520"/>
              <a:t>App</a:t>
            </a:r>
            <a:r>
              <a:rPr dirty="0" spc="-680"/>
              <a:t> </a:t>
            </a:r>
            <a:r>
              <a:rPr dirty="0" spc="-670"/>
              <a:t>móvil</a:t>
            </a:r>
            <a:r>
              <a:rPr dirty="0" spc="-680"/>
              <a:t> </a:t>
            </a:r>
            <a:r>
              <a:rPr dirty="0" spc="-365"/>
              <a:t>del</a:t>
            </a:r>
            <a:r>
              <a:rPr dirty="0" spc="-675"/>
              <a:t> </a:t>
            </a:r>
            <a:r>
              <a:rPr dirty="0" spc="-645"/>
              <a:t>IMSS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86296" y="2727107"/>
            <a:ext cx="13338175" cy="6376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95"/>
              </a:spcBef>
            </a:pPr>
            <a:r>
              <a:rPr dirty="0" sz="3250" spc="-254">
                <a:solidFill>
                  <a:srgbClr val="4A9D74"/>
                </a:solidFill>
                <a:latin typeface="Arial Black"/>
                <a:cs typeface="Arial Black"/>
              </a:rPr>
              <a:t>Proceso</a:t>
            </a:r>
            <a:r>
              <a:rPr dirty="0" sz="3250" spc="-225">
                <a:solidFill>
                  <a:srgbClr val="4A9D74"/>
                </a:solidFill>
                <a:latin typeface="Arial Black"/>
                <a:cs typeface="Arial Black"/>
              </a:rPr>
              <a:t> </a:t>
            </a:r>
            <a:r>
              <a:rPr dirty="0" sz="3250" spc="-210">
                <a:solidFill>
                  <a:srgbClr val="4A9D74"/>
                </a:solidFill>
                <a:latin typeface="Arial Black"/>
                <a:cs typeface="Arial Black"/>
              </a:rPr>
              <a:t>Ágil</a:t>
            </a:r>
            <a:r>
              <a:rPr dirty="0" sz="3250" spc="-225">
                <a:solidFill>
                  <a:srgbClr val="4A9D74"/>
                </a:solidFill>
                <a:latin typeface="Arial Black"/>
                <a:cs typeface="Arial Black"/>
              </a:rPr>
              <a:t> </a:t>
            </a:r>
            <a:r>
              <a:rPr dirty="0" sz="3250" spc="-145">
                <a:solidFill>
                  <a:srgbClr val="4A9D74"/>
                </a:solidFill>
                <a:latin typeface="Arial Black"/>
                <a:cs typeface="Arial Black"/>
              </a:rPr>
              <a:t>y</a:t>
            </a:r>
            <a:r>
              <a:rPr dirty="0" sz="3250" spc="-225">
                <a:solidFill>
                  <a:srgbClr val="4A9D74"/>
                </a:solidFill>
                <a:latin typeface="Arial Black"/>
                <a:cs typeface="Arial Black"/>
              </a:rPr>
              <a:t> </a:t>
            </a:r>
            <a:r>
              <a:rPr dirty="0" sz="3250" spc="-229">
                <a:solidFill>
                  <a:srgbClr val="4A9D74"/>
                </a:solidFill>
                <a:latin typeface="Arial Black"/>
                <a:cs typeface="Arial Black"/>
              </a:rPr>
              <a:t>Sencillo:</a:t>
            </a:r>
            <a:r>
              <a:rPr dirty="0" sz="3250" spc="-225">
                <a:solidFill>
                  <a:srgbClr val="4A9D74"/>
                </a:solidFill>
                <a:latin typeface="Arial Black"/>
                <a:cs typeface="Arial Black"/>
              </a:rPr>
              <a:t> </a:t>
            </a:r>
            <a:r>
              <a:rPr dirty="0" sz="3250" spc="60">
                <a:solidFill>
                  <a:srgbClr val="4A9D74"/>
                </a:solidFill>
                <a:latin typeface="Arial"/>
                <a:cs typeface="Arial"/>
              </a:rPr>
              <a:t>Simplificación</a:t>
            </a:r>
            <a:r>
              <a:rPr dirty="0" sz="3250" spc="-45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 spc="85">
                <a:solidFill>
                  <a:srgbClr val="4A9D74"/>
                </a:solidFill>
                <a:latin typeface="Arial"/>
                <a:cs typeface="Arial"/>
              </a:rPr>
              <a:t>del</a:t>
            </a:r>
            <a:r>
              <a:rPr dirty="0" sz="3250" spc="-45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 spc="70">
                <a:solidFill>
                  <a:srgbClr val="4A9D74"/>
                </a:solidFill>
                <a:latin typeface="Arial"/>
                <a:cs typeface="Arial"/>
              </a:rPr>
              <a:t>proceso</a:t>
            </a:r>
            <a:r>
              <a:rPr dirty="0" sz="3250" spc="-45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 spc="85">
                <a:solidFill>
                  <a:srgbClr val="4A9D74"/>
                </a:solidFill>
                <a:latin typeface="Arial"/>
                <a:cs typeface="Arial"/>
              </a:rPr>
              <a:t>de</a:t>
            </a:r>
            <a:r>
              <a:rPr dirty="0" sz="3250" spc="-45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 spc="70">
                <a:solidFill>
                  <a:srgbClr val="4A9D74"/>
                </a:solidFill>
                <a:latin typeface="Arial"/>
                <a:cs typeface="Arial"/>
              </a:rPr>
              <a:t>agendar</a:t>
            </a:r>
            <a:r>
              <a:rPr dirty="0" sz="3250" spc="-45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 spc="-10">
                <a:solidFill>
                  <a:srgbClr val="4A9D74"/>
                </a:solidFill>
                <a:latin typeface="Arial"/>
                <a:cs typeface="Arial"/>
              </a:rPr>
              <a:t>citas, </a:t>
            </a:r>
            <a:r>
              <a:rPr dirty="0" sz="3250" spc="120">
                <a:solidFill>
                  <a:srgbClr val="4A9D74"/>
                </a:solidFill>
                <a:latin typeface="Arial"/>
                <a:cs typeface="Arial"/>
              </a:rPr>
              <a:t>eliminando</a:t>
            </a:r>
            <a:r>
              <a:rPr dirty="0" sz="3250" spc="-50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 spc="95">
                <a:solidFill>
                  <a:srgbClr val="4A9D74"/>
                </a:solidFill>
                <a:latin typeface="Arial"/>
                <a:cs typeface="Arial"/>
              </a:rPr>
              <a:t>requisitos</a:t>
            </a:r>
            <a:r>
              <a:rPr dirty="0" sz="3250" spc="-45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 spc="50">
                <a:solidFill>
                  <a:srgbClr val="4A9D74"/>
                </a:solidFill>
                <a:latin typeface="Arial"/>
                <a:cs typeface="Arial"/>
              </a:rPr>
              <a:t>innecesarios</a:t>
            </a:r>
            <a:r>
              <a:rPr dirty="0" sz="3250" spc="-45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>
                <a:solidFill>
                  <a:srgbClr val="4A9D74"/>
                </a:solidFill>
                <a:latin typeface="Arial"/>
                <a:cs typeface="Arial"/>
              </a:rPr>
              <a:t>y</a:t>
            </a:r>
            <a:r>
              <a:rPr dirty="0" sz="3250" spc="-45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 spc="105">
                <a:solidFill>
                  <a:srgbClr val="4A9D74"/>
                </a:solidFill>
                <a:latin typeface="Arial"/>
                <a:cs typeface="Arial"/>
              </a:rPr>
              <a:t>ofreciendo</a:t>
            </a:r>
            <a:r>
              <a:rPr dirty="0" sz="3250" spc="-45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 spc="110">
                <a:solidFill>
                  <a:srgbClr val="4A9D74"/>
                </a:solidFill>
                <a:latin typeface="Arial"/>
                <a:cs typeface="Arial"/>
              </a:rPr>
              <a:t>una</a:t>
            </a:r>
            <a:r>
              <a:rPr dirty="0" sz="3250" spc="-45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 spc="60">
                <a:solidFill>
                  <a:srgbClr val="4A9D74"/>
                </a:solidFill>
                <a:latin typeface="Arial"/>
                <a:cs typeface="Arial"/>
              </a:rPr>
              <a:t>experiencia</a:t>
            </a:r>
            <a:r>
              <a:rPr dirty="0" sz="3250" spc="-45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 spc="35">
                <a:solidFill>
                  <a:srgbClr val="4A9D74"/>
                </a:solidFill>
                <a:latin typeface="Arial"/>
                <a:cs typeface="Arial"/>
              </a:rPr>
              <a:t>más </a:t>
            </a:r>
            <a:r>
              <a:rPr dirty="0" sz="3250" spc="105">
                <a:solidFill>
                  <a:srgbClr val="4A9D74"/>
                </a:solidFill>
                <a:latin typeface="Arial"/>
                <a:cs typeface="Arial"/>
              </a:rPr>
              <a:t>fluida</a:t>
            </a:r>
            <a:endParaRPr sz="3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3250">
              <a:latin typeface="Arial"/>
              <a:cs typeface="Arial"/>
            </a:endParaRPr>
          </a:p>
          <a:p>
            <a:pPr marL="12700" marR="817244">
              <a:lnSpc>
                <a:spcPct val="116599"/>
              </a:lnSpc>
            </a:pPr>
            <a:r>
              <a:rPr dirty="0" sz="3250" spc="-130">
                <a:solidFill>
                  <a:srgbClr val="4A9D74"/>
                </a:solidFill>
                <a:latin typeface="Arial Black"/>
                <a:cs typeface="Arial Black"/>
              </a:rPr>
              <a:t>Interfaz</a:t>
            </a:r>
            <a:r>
              <a:rPr dirty="0" sz="3250" spc="-220">
                <a:solidFill>
                  <a:srgbClr val="4A9D74"/>
                </a:solidFill>
                <a:latin typeface="Arial Black"/>
                <a:cs typeface="Arial Black"/>
              </a:rPr>
              <a:t> </a:t>
            </a:r>
            <a:r>
              <a:rPr dirty="0" sz="3250" spc="-114">
                <a:solidFill>
                  <a:srgbClr val="4A9D74"/>
                </a:solidFill>
                <a:latin typeface="Arial Black"/>
                <a:cs typeface="Arial Black"/>
              </a:rPr>
              <a:t>Intuitiva:</a:t>
            </a:r>
            <a:r>
              <a:rPr dirty="0" sz="3250" spc="-220">
                <a:solidFill>
                  <a:srgbClr val="4A9D74"/>
                </a:solidFill>
                <a:latin typeface="Arial Black"/>
                <a:cs typeface="Arial Black"/>
              </a:rPr>
              <a:t> </a:t>
            </a:r>
            <a:r>
              <a:rPr dirty="0" sz="3250" spc="55">
                <a:solidFill>
                  <a:srgbClr val="4A9D74"/>
                </a:solidFill>
                <a:latin typeface="Arial"/>
                <a:cs typeface="Arial"/>
              </a:rPr>
              <a:t>Diseño</a:t>
            </a:r>
            <a:r>
              <a:rPr dirty="0" sz="3250" spc="-40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 spc="50">
                <a:solidFill>
                  <a:srgbClr val="4A9D74"/>
                </a:solidFill>
                <a:latin typeface="Arial"/>
                <a:cs typeface="Arial"/>
              </a:rPr>
              <a:t>fácil</a:t>
            </a:r>
            <a:r>
              <a:rPr dirty="0" sz="3250" spc="-40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 spc="85">
                <a:solidFill>
                  <a:srgbClr val="4A9D74"/>
                </a:solidFill>
                <a:latin typeface="Arial"/>
                <a:cs typeface="Arial"/>
              </a:rPr>
              <a:t>de</a:t>
            </a:r>
            <a:r>
              <a:rPr dirty="0" sz="3250" spc="-40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 spc="75">
                <a:solidFill>
                  <a:srgbClr val="4A9D74"/>
                </a:solidFill>
                <a:latin typeface="Arial"/>
                <a:cs typeface="Arial"/>
              </a:rPr>
              <a:t>usar</a:t>
            </a:r>
            <a:r>
              <a:rPr dirty="0" sz="3250" spc="-40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 spc="75">
                <a:solidFill>
                  <a:srgbClr val="4A9D74"/>
                </a:solidFill>
                <a:latin typeface="Arial"/>
                <a:cs typeface="Arial"/>
              </a:rPr>
              <a:t>con</a:t>
            </a:r>
            <a:r>
              <a:rPr dirty="0" sz="3250" spc="-40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 spc="110">
                <a:solidFill>
                  <a:srgbClr val="4A9D74"/>
                </a:solidFill>
                <a:latin typeface="Arial"/>
                <a:cs typeface="Arial"/>
              </a:rPr>
              <a:t>una</a:t>
            </a:r>
            <a:r>
              <a:rPr dirty="0" sz="3250" spc="-35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 spc="95">
                <a:solidFill>
                  <a:srgbClr val="4A9D74"/>
                </a:solidFill>
                <a:latin typeface="Arial"/>
                <a:cs typeface="Arial"/>
              </a:rPr>
              <a:t>interfaz</a:t>
            </a:r>
            <a:r>
              <a:rPr dirty="0" sz="3250" spc="-40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 spc="85">
                <a:solidFill>
                  <a:srgbClr val="4A9D74"/>
                </a:solidFill>
                <a:latin typeface="Arial"/>
                <a:cs typeface="Arial"/>
              </a:rPr>
              <a:t>intuitiva, </a:t>
            </a:r>
            <a:r>
              <a:rPr dirty="0" sz="3250" spc="145">
                <a:solidFill>
                  <a:srgbClr val="4A9D74"/>
                </a:solidFill>
                <a:latin typeface="Arial"/>
                <a:cs typeface="Arial"/>
              </a:rPr>
              <a:t>permitiendo</a:t>
            </a:r>
            <a:r>
              <a:rPr dirty="0" sz="3250" spc="-25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>
                <a:solidFill>
                  <a:srgbClr val="4A9D74"/>
                </a:solidFill>
                <a:latin typeface="Arial"/>
                <a:cs typeface="Arial"/>
              </a:rPr>
              <a:t>a</a:t>
            </a:r>
            <a:r>
              <a:rPr dirty="0" sz="3250" spc="-20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>
                <a:solidFill>
                  <a:srgbClr val="4A9D74"/>
                </a:solidFill>
                <a:latin typeface="Arial"/>
                <a:cs typeface="Arial"/>
              </a:rPr>
              <a:t>los</a:t>
            </a:r>
            <a:r>
              <a:rPr dirty="0" sz="3250" spc="-20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 spc="75">
                <a:solidFill>
                  <a:srgbClr val="4A9D74"/>
                </a:solidFill>
                <a:latin typeface="Arial"/>
                <a:cs typeface="Arial"/>
              </a:rPr>
              <a:t>usuarios</a:t>
            </a:r>
            <a:r>
              <a:rPr dirty="0" sz="3250" spc="-20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 spc="70">
                <a:solidFill>
                  <a:srgbClr val="4A9D74"/>
                </a:solidFill>
                <a:latin typeface="Arial"/>
                <a:cs typeface="Arial"/>
              </a:rPr>
              <a:t>agendar</a:t>
            </a:r>
            <a:r>
              <a:rPr dirty="0" sz="3250" spc="-20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>
                <a:solidFill>
                  <a:srgbClr val="4A9D74"/>
                </a:solidFill>
                <a:latin typeface="Arial"/>
                <a:cs typeface="Arial"/>
              </a:rPr>
              <a:t>citas</a:t>
            </a:r>
            <a:r>
              <a:rPr dirty="0" sz="3250" spc="-20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 spc="85">
                <a:solidFill>
                  <a:srgbClr val="4A9D74"/>
                </a:solidFill>
                <a:latin typeface="Arial"/>
                <a:cs typeface="Arial"/>
              </a:rPr>
              <a:t>de</a:t>
            </a:r>
            <a:r>
              <a:rPr dirty="0" sz="3250" spc="-25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 spc="105">
                <a:solidFill>
                  <a:srgbClr val="4A9D74"/>
                </a:solidFill>
                <a:latin typeface="Arial"/>
                <a:cs typeface="Arial"/>
              </a:rPr>
              <a:t>manera</a:t>
            </a:r>
            <a:r>
              <a:rPr dirty="0" sz="3250" spc="-20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 spc="105">
                <a:solidFill>
                  <a:srgbClr val="4A9D74"/>
                </a:solidFill>
                <a:latin typeface="Arial"/>
                <a:cs typeface="Arial"/>
              </a:rPr>
              <a:t>rápida</a:t>
            </a:r>
            <a:r>
              <a:rPr dirty="0" sz="3250" spc="-20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 spc="-50">
                <a:solidFill>
                  <a:srgbClr val="4A9D74"/>
                </a:solidFill>
                <a:latin typeface="Arial"/>
                <a:cs typeface="Arial"/>
              </a:rPr>
              <a:t>y </a:t>
            </a:r>
            <a:r>
              <a:rPr dirty="0" sz="3250" spc="65">
                <a:solidFill>
                  <a:srgbClr val="4A9D74"/>
                </a:solidFill>
                <a:latin typeface="Arial"/>
                <a:cs typeface="Arial"/>
              </a:rPr>
              <a:t>eficiente</a:t>
            </a:r>
            <a:endParaRPr sz="3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3250">
              <a:latin typeface="Arial"/>
              <a:cs typeface="Arial"/>
            </a:endParaRPr>
          </a:p>
          <a:p>
            <a:pPr marL="12700" marR="53975">
              <a:lnSpc>
                <a:spcPct val="116599"/>
              </a:lnSpc>
            </a:pPr>
            <a:r>
              <a:rPr dirty="0" sz="3250" spc="-229">
                <a:solidFill>
                  <a:srgbClr val="4A9D74"/>
                </a:solidFill>
                <a:latin typeface="Arial Black"/>
                <a:cs typeface="Arial Black"/>
              </a:rPr>
              <a:t>Accesibilidad</a:t>
            </a:r>
            <a:r>
              <a:rPr dirty="0" sz="3250" spc="-120">
                <a:solidFill>
                  <a:srgbClr val="4A9D74"/>
                </a:solidFill>
                <a:latin typeface="Arial Black"/>
                <a:cs typeface="Arial Black"/>
              </a:rPr>
              <a:t> Prioritaria: </a:t>
            </a:r>
            <a:r>
              <a:rPr dirty="0" sz="3250" spc="65">
                <a:solidFill>
                  <a:srgbClr val="4A9D74"/>
                </a:solidFill>
                <a:latin typeface="Arial"/>
                <a:cs typeface="Arial"/>
              </a:rPr>
              <a:t>Enfoque</a:t>
            </a:r>
            <a:r>
              <a:rPr dirty="0" sz="3250" spc="60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 spc="85">
                <a:solidFill>
                  <a:srgbClr val="4A9D74"/>
                </a:solidFill>
                <a:latin typeface="Arial"/>
                <a:cs typeface="Arial"/>
              </a:rPr>
              <a:t>en</a:t>
            </a:r>
            <a:r>
              <a:rPr dirty="0" sz="3250" spc="55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>
                <a:solidFill>
                  <a:srgbClr val="4A9D74"/>
                </a:solidFill>
                <a:latin typeface="Arial"/>
                <a:cs typeface="Arial"/>
              </a:rPr>
              <a:t>la</a:t>
            </a:r>
            <a:r>
              <a:rPr dirty="0" sz="3250" spc="65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>
                <a:solidFill>
                  <a:srgbClr val="4A9D74"/>
                </a:solidFill>
                <a:latin typeface="Arial"/>
                <a:cs typeface="Arial"/>
              </a:rPr>
              <a:t>accesibilidad</a:t>
            </a:r>
            <a:r>
              <a:rPr dirty="0" sz="3250" spc="55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 spc="90">
                <a:solidFill>
                  <a:srgbClr val="4A9D74"/>
                </a:solidFill>
                <a:latin typeface="Arial"/>
                <a:cs typeface="Arial"/>
              </a:rPr>
              <a:t>para</a:t>
            </a:r>
            <a:r>
              <a:rPr dirty="0" sz="3250" spc="60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 spc="55">
                <a:solidFill>
                  <a:srgbClr val="4A9D74"/>
                </a:solidFill>
                <a:latin typeface="Arial"/>
                <a:cs typeface="Arial"/>
              </a:rPr>
              <a:t>personas </a:t>
            </a:r>
            <a:r>
              <a:rPr dirty="0" sz="3250" spc="85">
                <a:solidFill>
                  <a:srgbClr val="4A9D74"/>
                </a:solidFill>
                <a:latin typeface="Arial"/>
                <a:cs typeface="Arial"/>
              </a:rPr>
              <a:t>de</a:t>
            </a:r>
            <a:r>
              <a:rPr dirty="0" sz="3250" spc="-45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>
                <a:solidFill>
                  <a:srgbClr val="4A9D74"/>
                </a:solidFill>
                <a:latin typeface="Arial"/>
                <a:cs typeface="Arial"/>
              </a:rPr>
              <a:t>la</a:t>
            </a:r>
            <a:r>
              <a:rPr dirty="0" sz="3250" spc="-45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 spc="80">
                <a:solidFill>
                  <a:srgbClr val="4A9D74"/>
                </a:solidFill>
                <a:latin typeface="Arial"/>
                <a:cs typeface="Arial"/>
              </a:rPr>
              <a:t>tercera</a:t>
            </a:r>
            <a:r>
              <a:rPr dirty="0" sz="3250" spc="-40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 spc="80">
                <a:solidFill>
                  <a:srgbClr val="4A9D74"/>
                </a:solidFill>
                <a:latin typeface="Arial"/>
                <a:cs typeface="Arial"/>
              </a:rPr>
              <a:t>edad</a:t>
            </a:r>
            <a:r>
              <a:rPr dirty="0" sz="3250" spc="-45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>
                <a:solidFill>
                  <a:srgbClr val="4A9D74"/>
                </a:solidFill>
                <a:latin typeface="Arial"/>
                <a:cs typeface="Arial"/>
              </a:rPr>
              <a:t>y</a:t>
            </a:r>
            <a:r>
              <a:rPr dirty="0" sz="3250" spc="-40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 spc="70">
                <a:solidFill>
                  <a:srgbClr val="4A9D74"/>
                </a:solidFill>
                <a:latin typeface="Arial"/>
                <a:cs typeface="Arial"/>
              </a:rPr>
              <a:t>aquellos</a:t>
            </a:r>
            <a:r>
              <a:rPr dirty="0" sz="3250" spc="-45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 spc="75">
                <a:solidFill>
                  <a:srgbClr val="4A9D74"/>
                </a:solidFill>
                <a:latin typeface="Arial"/>
                <a:cs typeface="Arial"/>
              </a:rPr>
              <a:t>con</a:t>
            </a:r>
            <a:r>
              <a:rPr dirty="0" sz="3250" spc="-40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 spc="75">
                <a:solidFill>
                  <a:srgbClr val="4A9D74"/>
                </a:solidFill>
                <a:latin typeface="Arial"/>
                <a:cs typeface="Arial"/>
              </a:rPr>
              <a:t>habilidades</a:t>
            </a:r>
            <a:r>
              <a:rPr dirty="0" sz="3250" spc="-45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 spc="45">
                <a:solidFill>
                  <a:srgbClr val="4A9D74"/>
                </a:solidFill>
                <a:latin typeface="Arial"/>
                <a:cs typeface="Arial"/>
              </a:rPr>
              <a:t>tecnológicas</a:t>
            </a:r>
            <a:r>
              <a:rPr dirty="0" sz="3250" spc="-40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 spc="60">
                <a:solidFill>
                  <a:srgbClr val="4A9D74"/>
                </a:solidFill>
                <a:latin typeface="Arial"/>
                <a:cs typeface="Arial"/>
              </a:rPr>
              <a:t>limitadas, </a:t>
            </a:r>
            <a:r>
              <a:rPr dirty="0" sz="3250" spc="80">
                <a:solidFill>
                  <a:srgbClr val="4A9D74"/>
                </a:solidFill>
                <a:latin typeface="Arial"/>
                <a:cs typeface="Arial"/>
              </a:rPr>
              <a:t>garantizando</a:t>
            </a:r>
            <a:r>
              <a:rPr dirty="0" sz="3250" spc="-50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 spc="114">
                <a:solidFill>
                  <a:srgbClr val="4A9D74"/>
                </a:solidFill>
                <a:latin typeface="Arial"/>
                <a:cs typeface="Arial"/>
              </a:rPr>
              <a:t>que</a:t>
            </a:r>
            <a:r>
              <a:rPr dirty="0" sz="3250" spc="-45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>
                <a:solidFill>
                  <a:srgbClr val="4A9D74"/>
                </a:solidFill>
                <a:latin typeface="Arial"/>
                <a:cs typeface="Arial"/>
              </a:rPr>
              <a:t>la</a:t>
            </a:r>
            <a:r>
              <a:rPr dirty="0" sz="3250" spc="-50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 spc="50">
                <a:solidFill>
                  <a:srgbClr val="4A9D74"/>
                </a:solidFill>
                <a:latin typeface="Arial"/>
                <a:cs typeface="Arial"/>
              </a:rPr>
              <a:t>aplicación</a:t>
            </a:r>
            <a:r>
              <a:rPr dirty="0" sz="3250" spc="-45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>
                <a:solidFill>
                  <a:srgbClr val="4A9D74"/>
                </a:solidFill>
                <a:latin typeface="Arial"/>
                <a:cs typeface="Arial"/>
              </a:rPr>
              <a:t>sea</a:t>
            </a:r>
            <a:r>
              <a:rPr dirty="0" sz="3250" spc="-50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 spc="95">
                <a:solidFill>
                  <a:srgbClr val="4A9D74"/>
                </a:solidFill>
                <a:latin typeface="Arial"/>
                <a:cs typeface="Arial"/>
              </a:rPr>
              <a:t>fácilmente</a:t>
            </a:r>
            <a:r>
              <a:rPr dirty="0" sz="3250" spc="-45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 spc="75">
                <a:solidFill>
                  <a:srgbClr val="4A9D74"/>
                </a:solidFill>
                <a:latin typeface="Arial"/>
                <a:cs typeface="Arial"/>
              </a:rPr>
              <a:t>utilizada</a:t>
            </a:r>
            <a:r>
              <a:rPr dirty="0" sz="3250" spc="-50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 spc="185">
                <a:solidFill>
                  <a:srgbClr val="4A9D74"/>
                </a:solidFill>
                <a:latin typeface="Arial"/>
                <a:cs typeface="Arial"/>
              </a:rPr>
              <a:t>por</a:t>
            </a:r>
            <a:r>
              <a:rPr dirty="0" sz="3250" spc="-45">
                <a:solidFill>
                  <a:srgbClr val="4A9D74"/>
                </a:solidFill>
                <a:latin typeface="Arial"/>
                <a:cs typeface="Arial"/>
              </a:rPr>
              <a:t> </a:t>
            </a:r>
            <a:r>
              <a:rPr dirty="0" sz="3250" spc="110">
                <a:solidFill>
                  <a:srgbClr val="4A9D74"/>
                </a:solidFill>
                <a:latin typeface="Arial"/>
                <a:cs typeface="Arial"/>
              </a:rPr>
              <a:t>todos</a:t>
            </a:r>
            <a:endParaRPr sz="325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542719" y="2836330"/>
            <a:ext cx="845819" cy="845819"/>
          </a:xfrm>
          <a:custGeom>
            <a:avLst/>
            <a:gdLst/>
            <a:ahLst/>
            <a:cxnLst/>
            <a:rect l="l" t="t" r="r" b="b"/>
            <a:pathLst>
              <a:path w="845819" h="845820">
                <a:moveTo>
                  <a:pt x="422820" y="845641"/>
                </a:moveTo>
                <a:lnTo>
                  <a:pt x="373510" y="842796"/>
                </a:lnTo>
                <a:lnTo>
                  <a:pt x="325871" y="834474"/>
                </a:lnTo>
                <a:lnTo>
                  <a:pt x="280220" y="820991"/>
                </a:lnTo>
                <a:lnTo>
                  <a:pt x="236874" y="802665"/>
                </a:lnTo>
                <a:lnTo>
                  <a:pt x="196151" y="779813"/>
                </a:lnTo>
                <a:lnTo>
                  <a:pt x="158367" y="752752"/>
                </a:lnTo>
                <a:lnTo>
                  <a:pt x="123841" y="721799"/>
                </a:lnTo>
                <a:lnTo>
                  <a:pt x="92888" y="687273"/>
                </a:lnTo>
                <a:lnTo>
                  <a:pt x="65828" y="649489"/>
                </a:lnTo>
                <a:lnTo>
                  <a:pt x="42975" y="608766"/>
                </a:lnTo>
                <a:lnTo>
                  <a:pt x="24649" y="565420"/>
                </a:lnTo>
                <a:lnTo>
                  <a:pt x="11166" y="519769"/>
                </a:lnTo>
                <a:lnTo>
                  <a:pt x="2844" y="472130"/>
                </a:lnTo>
                <a:lnTo>
                  <a:pt x="0" y="422820"/>
                </a:lnTo>
                <a:lnTo>
                  <a:pt x="2844" y="373510"/>
                </a:lnTo>
                <a:lnTo>
                  <a:pt x="11166" y="325871"/>
                </a:lnTo>
                <a:lnTo>
                  <a:pt x="24649" y="280220"/>
                </a:lnTo>
                <a:lnTo>
                  <a:pt x="42975" y="236874"/>
                </a:lnTo>
                <a:lnTo>
                  <a:pt x="65828" y="196151"/>
                </a:lnTo>
                <a:lnTo>
                  <a:pt x="92888" y="158367"/>
                </a:lnTo>
                <a:lnTo>
                  <a:pt x="123841" y="123841"/>
                </a:lnTo>
                <a:lnTo>
                  <a:pt x="158367" y="92888"/>
                </a:lnTo>
                <a:lnTo>
                  <a:pt x="196151" y="65828"/>
                </a:lnTo>
                <a:lnTo>
                  <a:pt x="236874" y="42975"/>
                </a:lnTo>
                <a:lnTo>
                  <a:pt x="280220" y="24649"/>
                </a:lnTo>
                <a:lnTo>
                  <a:pt x="325871" y="11166"/>
                </a:lnTo>
                <a:lnTo>
                  <a:pt x="373510" y="2844"/>
                </a:lnTo>
                <a:lnTo>
                  <a:pt x="422820" y="0"/>
                </a:lnTo>
                <a:lnTo>
                  <a:pt x="472130" y="2844"/>
                </a:lnTo>
                <a:lnTo>
                  <a:pt x="519769" y="11166"/>
                </a:lnTo>
                <a:lnTo>
                  <a:pt x="565420" y="24649"/>
                </a:lnTo>
                <a:lnTo>
                  <a:pt x="608766" y="42975"/>
                </a:lnTo>
                <a:lnTo>
                  <a:pt x="649489" y="65828"/>
                </a:lnTo>
                <a:lnTo>
                  <a:pt x="687273" y="92888"/>
                </a:lnTo>
                <a:lnTo>
                  <a:pt x="721799" y="123841"/>
                </a:lnTo>
                <a:lnTo>
                  <a:pt x="752752" y="158367"/>
                </a:lnTo>
                <a:lnTo>
                  <a:pt x="769693" y="182021"/>
                </a:lnTo>
                <a:lnTo>
                  <a:pt x="419981" y="182021"/>
                </a:lnTo>
                <a:lnTo>
                  <a:pt x="400137" y="186028"/>
                </a:lnTo>
                <a:lnTo>
                  <a:pt x="383931" y="196954"/>
                </a:lnTo>
                <a:lnTo>
                  <a:pt x="373006" y="213160"/>
                </a:lnTo>
                <a:lnTo>
                  <a:pt x="368999" y="233005"/>
                </a:lnTo>
                <a:lnTo>
                  <a:pt x="368999" y="369658"/>
                </a:lnTo>
                <a:lnTo>
                  <a:pt x="231391" y="369658"/>
                </a:lnTo>
                <a:lnTo>
                  <a:pt x="211546" y="373665"/>
                </a:lnTo>
                <a:lnTo>
                  <a:pt x="195340" y="384592"/>
                </a:lnTo>
                <a:lnTo>
                  <a:pt x="184414" y="400798"/>
                </a:lnTo>
                <a:lnTo>
                  <a:pt x="180407" y="420642"/>
                </a:lnTo>
                <a:lnTo>
                  <a:pt x="184414" y="440487"/>
                </a:lnTo>
                <a:lnTo>
                  <a:pt x="195340" y="456693"/>
                </a:lnTo>
                <a:lnTo>
                  <a:pt x="211546" y="467620"/>
                </a:lnTo>
                <a:lnTo>
                  <a:pt x="231391" y="471626"/>
                </a:lnTo>
                <a:lnTo>
                  <a:pt x="368999" y="471626"/>
                </a:lnTo>
                <a:lnTo>
                  <a:pt x="368999" y="610432"/>
                </a:lnTo>
                <a:lnTo>
                  <a:pt x="373006" y="630278"/>
                </a:lnTo>
                <a:lnTo>
                  <a:pt x="383931" y="646483"/>
                </a:lnTo>
                <a:lnTo>
                  <a:pt x="400137" y="657409"/>
                </a:lnTo>
                <a:lnTo>
                  <a:pt x="419981" y="661416"/>
                </a:lnTo>
                <a:lnTo>
                  <a:pt x="771271" y="661416"/>
                </a:lnTo>
                <a:lnTo>
                  <a:pt x="752752" y="687273"/>
                </a:lnTo>
                <a:lnTo>
                  <a:pt x="721799" y="721799"/>
                </a:lnTo>
                <a:lnTo>
                  <a:pt x="687273" y="752752"/>
                </a:lnTo>
                <a:lnTo>
                  <a:pt x="649489" y="779813"/>
                </a:lnTo>
                <a:lnTo>
                  <a:pt x="608766" y="802665"/>
                </a:lnTo>
                <a:lnTo>
                  <a:pt x="565420" y="820991"/>
                </a:lnTo>
                <a:lnTo>
                  <a:pt x="519769" y="834474"/>
                </a:lnTo>
                <a:lnTo>
                  <a:pt x="472130" y="842796"/>
                </a:lnTo>
                <a:lnTo>
                  <a:pt x="422820" y="845641"/>
                </a:lnTo>
                <a:close/>
              </a:path>
              <a:path w="845819" h="845820">
                <a:moveTo>
                  <a:pt x="771271" y="661416"/>
                </a:moveTo>
                <a:lnTo>
                  <a:pt x="419981" y="661416"/>
                </a:lnTo>
                <a:lnTo>
                  <a:pt x="439826" y="657409"/>
                </a:lnTo>
                <a:lnTo>
                  <a:pt x="456032" y="646483"/>
                </a:lnTo>
                <a:lnTo>
                  <a:pt x="466958" y="630278"/>
                </a:lnTo>
                <a:lnTo>
                  <a:pt x="470965" y="610432"/>
                </a:lnTo>
                <a:lnTo>
                  <a:pt x="470965" y="471626"/>
                </a:lnTo>
                <a:lnTo>
                  <a:pt x="608818" y="471626"/>
                </a:lnTo>
                <a:lnTo>
                  <a:pt x="628664" y="467620"/>
                </a:lnTo>
                <a:lnTo>
                  <a:pt x="644869" y="456693"/>
                </a:lnTo>
                <a:lnTo>
                  <a:pt x="655795" y="440487"/>
                </a:lnTo>
                <a:lnTo>
                  <a:pt x="659802" y="420642"/>
                </a:lnTo>
                <a:lnTo>
                  <a:pt x="655795" y="400798"/>
                </a:lnTo>
                <a:lnTo>
                  <a:pt x="644869" y="384592"/>
                </a:lnTo>
                <a:lnTo>
                  <a:pt x="628664" y="373665"/>
                </a:lnTo>
                <a:lnTo>
                  <a:pt x="608818" y="369658"/>
                </a:lnTo>
                <a:lnTo>
                  <a:pt x="470965" y="369658"/>
                </a:lnTo>
                <a:lnTo>
                  <a:pt x="470965" y="233005"/>
                </a:lnTo>
                <a:lnTo>
                  <a:pt x="466958" y="213160"/>
                </a:lnTo>
                <a:lnTo>
                  <a:pt x="456032" y="196954"/>
                </a:lnTo>
                <a:lnTo>
                  <a:pt x="439826" y="186028"/>
                </a:lnTo>
                <a:lnTo>
                  <a:pt x="419981" y="182021"/>
                </a:lnTo>
                <a:lnTo>
                  <a:pt x="769693" y="182021"/>
                </a:lnTo>
                <a:lnTo>
                  <a:pt x="802665" y="236874"/>
                </a:lnTo>
                <a:lnTo>
                  <a:pt x="820991" y="280220"/>
                </a:lnTo>
                <a:lnTo>
                  <a:pt x="834474" y="325871"/>
                </a:lnTo>
                <a:lnTo>
                  <a:pt x="842796" y="373510"/>
                </a:lnTo>
                <a:lnTo>
                  <a:pt x="845641" y="422820"/>
                </a:lnTo>
                <a:lnTo>
                  <a:pt x="842796" y="472130"/>
                </a:lnTo>
                <a:lnTo>
                  <a:pt x="834474" y="519769"/>
                </a:lnTo>
                <a:lnTo>
                  <a:pt x="820991" y="565420"/>
                </a:lnTo>
                <a:lnTo>
                  <a:pt x="802665" y="608766"/>
                </a:lnTo>
                <a:lnTo>
                  <a:pt x="779813" y="649489"/>
                </a:lnTo>
                <a:lnTo>
                  <a:pt x="771271" y="661416"/>
                </a:lnTo>
                <a:close/>
              </a:path>
            </a:pathLst>
          </a:custGeom>
          <a:solidFill>
            <a:srgbClr val="4A9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660313"/>
            <a:ext cx="15498444" cy="1214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800" spc="-560"/>
              <a:t>Diferencias</a:t>
            </a:r>
            <a:r>
              <a:rPr dirty="0" sz="7800" spc="-725"/>
              <a:t> </a:t>
            </a:r>
            <a:r>
              <a:rPr dirty="0" sz="7800" spc="-365"/>
              <a:t>con</a:t>
            </a:r>
            <a:r>
              <a:rPr dirty="0" sz="7800" spc="-725"/>
              <a:t> </a:t>
            </a:r>
            <a:r>
              <a:rPr dirty="0" sz="7800" spc="-335"/>
              <a:t>lo</a:t>
            </a:r>
            <a:r>
              <a:rPr dirty="0" sz="7800" spc="-720"/>
              <a:t> </a:t>
            </a:r>
            <a:r>
              <a:rPr dirty="0" sz="7800" spc="-710"/>
              <a:t>ya</a:t>
            </a:r>
            <a:r>
              <a:rPr dirty="0" sz="7800" spc="-725"/>
              <a:t> </a:t>
            </a:r>
            <a:r>
              <a:rPr dirty="0" sz="7800" spc="-535"/>
              <a:t>propuesto</a:t>
            </a:r>
            <a:endParaRPr sz="7800"/>
          </a:p>
        </p:txBody>
      </p:sp>
      <p:sp>
        <p:nvSpPr>
          <p:cNvPr id="5" name="object 5" descr=""/>
          <p:cNvSpPr/>
          <p:nvPr/>
        </p:nvSpPr>
        <p:spPr>
          <a:xfrm>
            <a:off x="1542719" y="7297008"/>
            <a:ext cx="845819" cy="845819"/>
          </a:xfrm>
          <a:custGeom>
            <a:avLst/>
            <a:gdLst/>
            <a:ahLst/>
            <a:cxnLst/>
            <a:rect l="l" t="t" r="r" b="b"/>
            <a:pathLst>
              <a:path w="845819" h="845820">
                <a:moveTo>
                  <a:pt x="422820" y="845641"/>
                </a:moveTo>
                <a:lnTo>
                  <a:pt x="373510" y="842796"/>
                </a:lnTo>
                <a:lnTo>
                  <a:pt x="325871" y="834474"/>
                </a:lnTo>
                <a:lnTo>
                  <a:pt x="280220" y="820991"/>
                </a:lnTo>
                <a:lnTo>
                  <a:pt x="236874" y="802665"/>
                </a:lnTo>
                <a:lnTo>
                  <a:pt x="196151" y="779813"/>
                </a:lnTo>
                <a:lnTo>
                  <a:pt x="158367" y="752752"/>
                </a:lnTo>
                <a:lnTo>
                  <a:pt x="123841" y="721799"/>
                </a:lnTo>
                <a:lnTo>
                  <a:pt x="92888" y="687273"/>
                </a:lnTo>
                <a:lnTo>
                  <a:pt x="65828" y="649489"/>
                </a:lnTo>
                <a:lnTo>
                  <a:pt x="42975" y="608766"/>
                </a:lnTo>
                <a:lnTo>
                  <a:pt x="24649" y="565420"/>
                </a:lnTo>
                <a:lnTo>
                  <a:pt x="11166" y="519769"/>
                </a:lnTo>
                <a:lnTo>
                  <a:pt x="2844" y="472130"/>
                </a:lnTo>
                <a:lnTo>
                  <a:pt x="0" y="422820"/>
                </a:lnTo>
                <a:lnTo>
                  <a:pt x="2844" y="373510"/>
                </a:lnTo>
                <a:lnTo>
                  <a:pt x="11166" y="325871"/>
                </a:lnTo>
                <a:lnTo>
                  <a:pt x="24649" y="280220"/>
                </a:lnTo>
                <a:lnTo>
                  <a:pt x="42975" y="236874"/>
                </a:lnTo>
                <a:lnTo>
                  <a:pt x="65828" y="196151"/>
                </a:lnTo>
                <a:lnTo>
                  <a:pt x="92888" y="158367"/>
                </a:lnTo>
                <a:lnTo>
                  <a:pt x="123841" y="123841"/>
                </a:lnTo>
                <a:lnTo>
                  <a:pt x="158367" y="92888"/>
                </a:lnTo>
                <a:lnTo>
                  <a:pt x="196151" y="65828"/>
                </a:lnTo>
                <a:lnTo>
                  <a:pt x="236874" y="42975"/>
                </a:lnTo>
                <a:lnTo>
                  <a:pt x="280220" y="24649"/>
                </a:lnTo>
                <a:lnTo>
                  <a:pt x="325871" y="11166"/>
                </a:lnTo>
                <a:lnTo>
                  <a:pt x="373510" y="2844"/>
                </a:lnTo>
                <a:lnTo>
                  <a:pt x="422820" y="0"/>
                </a:lnTo>
                <a:lnTo>
                  <a:pt x="472130" y="2844"/>
                </a:lnTo>
                <a:lnTo>
                  <a:pt x="519769" y="11166"/>
                </a:lnTo>
                <a:lnTo>
                  <a:pt x="565420" y="24649"/>
                </a:lnTo>
                <a:lnTo>
                  <a:pt x="608766" y="42975"/>
                </a:lnTo>
                <a:lnTo>
                  <a:pt x="649489" y="65828"/>
                </a:lnTo>
                <a:lnTo>
                  <a:pt x="687273" y="92888"/>
                </a:lnTo>
                <a:lnTo>
                  <a:pt x="721799" y="123841"/>
                </a:lnTo>
                <a:lnTo>
                  <a:pt x="752752" y="158367"/>
                </a:lnTo>
                <a:lnTo>
                  <a:pt x="769693" y="182021"/>
                </a:lnTo>
                <a:lnTo>
                  <a:pt x="419981" y="182021"/>
                </a:lnTo>
                <a:lnTo>
                  <a:pt x="400137" y="186028"/>
                </a:lnTo>
                <a:lnTo>
                  <a:pt x="383931" y="196954"/>
                </a:lnTo>
                <a:lnTo>
                  <a:pt x="373006" y="213160"/>
                </a:lnTo>
                <a:lnTo>
                  <a:pt x="368999" y="233005"/>
                </a:lnTo>
                <a:lnTo>
                  <a:pt x="368999" y="369658"/>
                </a:lnTo>
                <a:lnTo>
                  <a:pt x="231391" y="369658"/>
                </a:lnTo>
                <a:lnTo>
                  <a:pt x="211546" y="373665"/>
                </a:lnTo>
                <a:lnTo>
                  <a:pt x="195340" y="384592"/>
                </a:lnTo>
                <a:lnTo>
                  <a:pt x="184414" y="400798"/>
                </a:lnTo>
                <a:lnTo>
                  <a:pt x="180407" y="420642"/>
                </a:lnTo>
                <a:lnTo>
                  <a:pt x="184414" y="440487"/>
                </a:lnTo>
                <a:lnTo>
                  <a:pt x="195340" y="456693"/>
                </a:lnTo>
                <a:lnTo>
                  <a:pt x="211546" y="467620"/>
                </a:lnTo>
                <a:lnTo>
                  <a:pt x="231391" y="471626"/>
                </a:lnTo>
                <a:lnTo>
                  <a:pt x="368999" y="471626"/>
                </a:lnTo>
                <a:lnTo>
                  <a:pt x="368999" y="610432"/>
                </a:lnTo>
                <a:lnTo>
                  <a:pt x="373006" y="630278"/>
                </a:lnTo>
                <a:lnTo>
                  <a:pt x="383931" y="646483"/>
                </a:lnTo>
                <a:lnTo>
                  <a:pt x="400137" y="657409"/>
                </a:lnTo>
                <a:lnTo>
                  <a:pt x="419981" y="661416"/>
                </a:lnTo>
                <a:lnTo>
                  <a:pt x="771271" y="661416"/>
                </a:lnTo>
                <a:lnTo>
                  <a:pt x="752752" y="687273"/>
                </a:lnTo>
                <a:lnTo>
                  <a:pt x="721799" y="721799"/>
                </a:lnTo>
                <a:lnTo>
                  <a:pt x="687273" y="752752"/>
                </a:lnTo>
                <a:lnTo>
                  <a:pt x="649489" y="779813"/>
                </a:lnTo>
                <a:lnTo>
                  <a:pt x="608766" y="802665"/>
                </a:lnTo>
                <a:lnTo>
                  <a:pt x="565420" y="820991"/>
                </a:lnTo>
                <a:lnTo>
                  <a:pt x="519769" y="834474"/>
                </a:lnTo>
                <a:lnTo>
                  <a:pt x="472130" y="842796"/>
                </a:lnTo>
                <a:lnTo>
                  <a:pt x="422820" y="845641"/>
                </a:lnTo>
                <a:close/>
              </a:path>
              <a:path w="845819" h="845820">
                <a:moveTo>
                  <a:pt x="771271" y="661416"/>
                </a:moveTo>
                <a:lnTo>
                  <a:pt x="419981" y="661416"/>
                </a:lnTo>
                <a:lnTo>
                  <a:pt x="439826" y="657409"/>
                </a:lnTo>
                <a:lnTo>
                  <a:pt x="456032" y="646483"/>
                </a:lnTo>
                <a:lnTo>
                  <a:pt x="466958" y="630278"/>
                </a:lnTo>
                <a:lnTo>
                  <a:pt x="470965" y="610432"/>
                </a:lnTo>
                <a:lnTo>
                  <a:pt x="470965" y="471626"/>
                </a:lnTo>
                <a:lnTo>
                  <a:pt x="608818" y="471626"/>
                </a:lnTo>
                <a:lnTo>
                  <a:pt x="628664" y="467620"/>
                </a:lnTo>
                <a:lnTo>
                  <a:pt x="644869" y="456693"/>
                </a:lnTo>
                <a:lnTo>
                  <a:pt x="655795" y="440487"/>
                </a:lnTo>
                <a:lnTo>
                  <a:pt x="659802" y="420642"/>
                </a:lnTo>
                <a:lnTo>
                  <a:pt x="655795" y="400798"/>
                </a:lnTo>
                <a:lnTo>
                  <a:pt x="644869" y="384592"/>
                </a:lnTo>
                <a:lnTo>
                  <a:pt x="628664" y="373665"/>
                </a:lnTo>
                <a:lnTo>
                  <a:pt x="608818" y="369658"/>
                </a:lnTo>
                <a:lnTo>
                  <a:pt x="470965" y="369658"/>
                </a:lnTo>
                <a:lnTo>
                  <a:pt x="470965" y="233005"/>
                </a:lnTo>
                <a:lnTo>
                  <a:pt x="466958" y="213160"/>
                </a:lnTo>
                <a:lnTo>
                  <a:pt x="456032" y="196954"/>
                </a:lnTo>
                <a:lnTo>
                  <a:pt x="439826" y="186028"/>
                </a:lnTo>
                <a:lnTo>
                  <a:pt x="419981" y="182021"/>
                </a:lnTo>
                <a:lnTo>
                  <a:pt x="769693" y="182021"/>
                </a:lnTo>
                <a:lnTo>
                  <a:pt x="802665" y="236874"/>
                </a:lnTo>
                <a:lnTo>
                  <a:pt x="820991" y="280220"/>
                </a:lnTo>
                <a:lnTo>
                  <a:pt x="834474" y="325871"/>
                </a:lnTo>
                <a:lnTo>
                  <a:pt x="842796" y="373510"/>
                </a:lnTo>
                <a:lnTo>
                  <a:pt x="845641" y="422820"/>
                </a:lnTo>
                <a:lnTo>
                  <a:pt x="842796" y="472130"/>
                </a:lnTo>
                <a:lnTo>
                  <a:pt x="834474" y="519769"/>
                </a:lnTo>
                <a:lnTo>
                  <a:pt x="820991" y="565420"/>
                </a:lnTo>
                <a:lnTo>
                  <a:pt x="802665" y="608766"/>
                </a:lnTo>
                <a:lnTo>
                  <a:pt x="779813" y="649489"/>
                </a:lnTo>
                <a:lnTo>
                  <a:pt x="771271" y="661416"/>
                </a:lnTo>
                <a:close/>
              </a:path>
            </a:pathLst>
          </a:custGeom>
          <a:solidFill>
            <a:srgbClr val="4A9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542719" y="4996073"/>
            <a:ext cx="845819" cy="845819"/>
          </a:xfrm>
          <a:custGeom>
            <a:avLst/>
            <a:gdLst/>
            <a:ahLst/>
            <a:cxnLst/>
            <a:rect l="l" t="t" r="r" b="b"/>
            <a:pathLst>
              <a:path w="845819" h="845820">
                <a:moveTo>
                  <a:pt x="422820" y="845641"/>
                </a:moveTo>
                <a:lnTo>
                  <a:pt x="373510" y="842796"/>
                </a:lnTo>
                <a:lnTo>
                  <a:pt x="325871" y="834474"/>
                </a:lnTo>
                <a:lnTo>
                  <a:pt x="280220" y="820991"/>
                </a:lnTo>
                <a:lnTo>
                  <a:pt x="236874" y="802665"/>
                </a:lnTo>
                <a:lnTo>
                  <a:pt x="196151" y="779813"/>
                </a:lnTo>
                <a:lnTo>
                  <a:pt x="158367" y="752752"/>
                </a:lnTo>
                <a:lnTo>
                  <a:pt x="123841" y="721799"/>
                </a:lnTo>
                <a:lnTo>
                  <a:pt x="92888" y="687273"/>
                </a:lnTo>
                <a:lnTo>
                  <a:pt x="65828" y="649489"/>
                </a:lnTo>
                <a:lnTo>
                  <a:pt x="42975" y="608766"/>
                </a:lnTo>
                <a:lnTo>
                  <a:pt x="24649" y="565420"/>
                </a:lnTo>
                <a:lnTo>
                  <a:pt x="11166" y="519769"/>
                </a:lnTo>
                <a:lnTo>
                  <a:pt x="2844" y="472130"/>
                </a:lnTo>
                <a:lnTo>
                  <a:pt x="0" y="422820"/>
                </a:lnTo>
                <a:lnTo>
                  <a:pt x="2844" y="373510"/>
                </a:lnTo>
                <a:lnTo>
                  <a:pt x="11166" y="325871"/>
                </a:lnTo>
                <a:lnTo>
                  <a:pt x="24649" y="280220"/>
                </a:lnTo>
                <a:lnTo>
                  <a:pt x="42975" y="236874"/>
                </a:lnTo>
                <a:lnTo>
                  <a:pt x="65828" y="196151"/>
                </a:lnTo>
                <a:lnTo>
                  <a:pt x="92888" y="158367"/>
                </a:lnTo>
                <a:lnTo>
                  <a:pt x="123841" y="123841"/>
                </a:lnTo>
                <a:lnTo>
                  <a:pt x="158367" y="92888"/>
                </a:lnTo>
                <a:lnTo>
                  <a:pt x="196151" y="65828"/>
                </a:lnTo>
                <a:lnTo>
                  <a:pt x="236874" y="42975"/>
                </a:lnTo>
                <a:lnTo>
                  <a:pt x="280220" y="24649"/>
                </a:lnTo>
                <a:lnTo>
                  <a:pt x="325871" y="11166"/>
                </a:lnTo>
                <a:lnTo>
                  <a:pt x="373510" y="2844"/>
                </a:lnTo>
                <a:lnTo>
                  <a:pt x="422820" y="0"/>
                </a:lnTo>
                <a:lnTo>
                  <a:pt x="472130" y="2844"/>
                </a:lnTo>
                <a:lnTo>
                  <a:pt x="519769" y="11166"/>
                </a:lnTo>
                <a:lnTo>
                  <a:pt x="565420" y="24649"/>
                </a:lnTo>
                <a:lnTo>
                  <a:pt x="608766" y="42975"/>
                </a:lnTo>
                <a:lnTo>
                  <a:pt x="649489" y="65828"/>
                </a:lnTo>
                <a:lnTo>
                  <a:pt x="687273" y="92888"/>
                </a:lnTo>
                <a:lnTo>
                  <a:pt x="721799" y="123841"/>
                </a:lnTo>
                <a:lnTo>
                  <a:pt x="752752" y="158367"/>
                </a:lnTo>
                <a:lnTo>
                  <a:pt x="769693" y="182021"/>
                </a:lnTo>
                <a:lnTo>
                  <a:pt x="419981" y="182021"/>
                </a:lnTo>
                <a:lnTo>
                  <a:pt x="400137" y="186028"/>
                </a:lnTo>
                <a:lnTo>
                  <a:pt x="383931" y="196954"/>
                </a:lnTo>
                <a:lnTo>
                  <a:pt x="373006" y="213160"/>
                </a:lnTo>
                <a:lnTo>
                  <a:pt x="368999" y="233005"/>
                </a:lnTo>
                <a:lnTo>
                  <a:pt x="368999" y="369658"/>
                </a:lnTo>
                <a:lnTo>
                  <a:pt x="231391" y="369658"/>
                </a:lnTo>
                <a:lnTo>
                  <a:pt x="211546" y="373665"/>
                </a:lnTo>
                <a:lnTo>
                  <a:pt x="195340" y="384592"/>
                </a:lnTo>
                <a:lnTo>
                  <a:pt x="184414" y="400798"/>
                </a:lnTo>
                <a:lnTo>
                  <a:pt x="180407" y="420642"/>
                </a:lnTo>
                <a:lnTo>
                  <a:pt x="184414" y="440487"/>
                </a:lnTo>
                <a:lnTo>
                  <a:pt x="195340" y="456693"/>
                </a:lnTo>
                <a:lnTo>
                  <a:pt x="211546" y="467620"/>
                </a:lnTo>
                <a:lnTo>
                  <a:pt x="231391" y="471626"/>
                </a:lnTo>
                <a:lnTo>
                  <a:pt x="368999" y="471626"/>
                </a:lnTo>
                <a:lnTo>
                  <a:pt x="368999" y="610432"/>
                </a:lnTo>
                <a:lnTo>
                  <a:pt x="373006" y="630278"/>
                </a:lnTo>
                <a:lnTo>
                  <a:pt x="383931" y="646483"/>
                </a:lnTo>
                <a:lnTo>
                  <a:pt x="400137" y="657409"/>
                </a:lnTo>
                <a:lnTo>
                  <a:pt x="419981" y="661416"/>
                </a:lnTo>
                <a:lnTo>
                  <a:pt x="771271" y="661416"/>
                </a:lnTo>
                <a:lnTo>
                  <a:pt x="752752" y="687273"/>
                </a:lnTo>
                <a:lnTo>
                  <a:pt x="721799" y="721799"/>
                </a:lnTo>
                <a:lnTo>
                  <a:pt x="687273" y="752752"/>
                </a:lnTo>
                <a:lnTo>
                  <a:pt x="649489" y="779813"/>
                </a:lnTo>
                <a:lnTo>
                  <a:pt x="608766" y="802665"/>
                </a:lnTo>
                <a:lnTo>
                  <a:pt x="565420" y="820991"/>
                </a:lnTo>
                <a:lnTo>
                  <a:pt x="519769" y="834474"/>
                </a:lnTo>
                <a:lnTo>
                  <a:pt x="472130" y="842796"/>
                </a:lnTo>
                <a:lnTo>
                  <a:pt x="422820" y="845641"/>
                </a:lnTo>
                <a:close/>
              </a:path>
              <a:path w="845819" h="845820">
                <a:moveTo>
                  <a:pt x="771271" y="661416"/>
                </a:moveTo>
                <a:lnTo>
                  <a:pt x="419981" y="661416"/>
                </a:lnTo>
                <a:lnTo>
                  <a:pt x="439826" y="657409"/>
                </a:lnTo>
                <a:lnTo>
                  <a:pt x="456032" y="646483"/>
                </a:lnTo>
                <a:lnTo>
                  <a:pt x="466958" y="630278"/>
                </a:lnTo>
                <a:lnTo>
                  <a:pt x="470965" y="610432"/>
                </a:lnTo>
                <a:lnTo>
                  <a:pt x="470965" y="471626"/>
                </a:lnTo>
                <a:lnTo>
                  <a:pt x="608818" y="471626"/>
                </a:lnTo>
                <a:lnTo>
                  <a:pt x="628664" y="467620"/>
                </a:lnTo>
                <a:lnTo>
                  <a:pt x="644869" y="456693"/>
                </a:lnTo>
                <a:lnTo>
                  <a:pt x="655795" y="440487"/>
                </a:lnTo>
                <a:lnTo>
                  <a:pt x="659802" y="420642"/>
                </a:lnTo>
                <a:lnTo>
                  <a:pt x="655795" y="400798"/>
                </a:lnTo>
                <a:lnTo>
                  <a:pt x="644869" y="384592"/>
                </a:lnTo>
                <a:lnTo>
                  <a:pt x="628664" y="373665"/>
                </a:lnTo>
                <a:lnTo>
                  <a:pt x="608818" y="369658"/>
                </a:lnTo>
                <a:lnTo>
                  <a:pt x="470965" y="369658"/>
                </a:lnTo>
                <a:lnTo>
                  <a:pt x="470965" y="233005"/>
                </a:lnTo>
                <a:lnTo>
                  <a:pt x="466958" y="213160"/>
                </a:lnTo>
                <a:lnTo>
                  <a:pt x="456032" y="196954"/>
                </a:lnTo>
                <a:lnTo>
                  <a:pt x="439826" y="186028"/>
                </a:lnTo>
                <a:lnTo>
                  <a:pt x="419981" y="182021"/>
                </a:lnTo>
                <a:lnTo>
                  <a:pt x="769693" y="182021"/>
                </a:lnTo>
                <a:lnTo>
                  <a:pt x="802665" y="236874"/>
                </a:lnTo>
                <a:lnTo>
                  <a:pt x="820991" y="280220"/>
                </a:lnTo>
                <a:lnTo>
                  <a:pt x="834474" y="325871"/>
                </a:lnTo>
                <a:lnTo>
                  <a:pt x="842796" y="373510"/>
                </a:lnTo>
                <a:lnTo>
                  <a:pt x="845641" y="422820"/>
                </a:lnTo>
                <a:lnTo>
                  <a:pt x="842796" y="472130"/>
                </a:lnTo>
                <a:lnTo>
                  <a:pt x="834474" y="519769"/>
                </a:lnTo>
                <a:lnTo>
                  <a:pt x="820991" y="565420"/>
                </a:lnTo>
                <a:lnTo>
                  <a:pt x="802665" y="608766"/>
                </a:lnTo>
                <a:lnTo>
                  <a:pt x="779813" y="649489"/>
                </a:lnTo>
                <a:lnTo>
                  <a:pt x="771271" y="661416"/>
                </a:lnTo>
                <a:close/>
              </a:path>
            </a:pathLst>
          </a:custGeom>
          <a:solidFill>
            <a:srgbClr val="4A9D7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Valentina Ortiz</dc:creator>
  <cp:keywords>DAF9fnfina4,BAE8IuBaYLE</cp:keywords>
  <dc:title>HCI - Proyecto</dc:title>
  <dcterms:created xsi:type="dcterms:W3CDTF">2024-02-22T21:05:38Z</dcterms:created>
  <dcterms:modified xsi:type="dcterms:W3CDTF">2024-02-22T21:05:38Z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2024-02-22T00:00:00Z</vt:filetime>
  </property>
  <property fmtid="{D5CDD505-2E9C-101B-9397-08002B2CF9AE}" pid="3" name="Creator">
    <vt:lpwstr>Canva</vt:lpwstr>
  </property>
  <property fmtid="{D5CDD505-2E9C-101B-9397-08002B2CF9AE}" pid="4" name="LastSaved">
    <vt:filetime>2024-02-22T00:00:00Z</vt:filetime>
  </property>
  <property fmtid="{D5CDD505-2E9C-101B-9397-08002B2CF9AE}" pid="5" name="Producer">
    <vt:lpwstr>3-Heights(TM) PDF Security Shell 4.8.25.2 (http://www.pdf-tools.com)</vt:lpwstr>
  </property>
</Properties>
</file>