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70" r:id="rId5"/>
    <p:sldId id="27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0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1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7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7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7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4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8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9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container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Bootstrap</a:t>
            </a:r>
            <a:r>
              <a:rPr lang="es-MX" dirty="0" smtClean="0"/>
              <a:t> Intermedio – </a:t>
            </a:r>
            <a:r>
              <a:rPr lang="es-MX" dirty="0" smtClean="0"/>
              <a:t>Diseño adaptable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124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Conocer más componentes generales de </a:t>
            </a:r>
            <a:r>
              <a:rPr lang="es-MX" sz="2000" dirty="0" err="1" smtClean="0"/>
              <a:t>bootstrap</a:t>
            </a:r>
            <a:r>
              <a:rPr lang="es-MX" sz="2000" dirty="0" smtClean="0"/>
              <a:t>.</a:t>
            </a:r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Página con funcionalidad adaptable y estilos ejemplo </a:t>
            </a:r>
            <a:r>
              <a:rPr lang="es-MX" sz="2000" dirty="0" smtClean="0"/>
              <a:t>1.</a:t>
            </a:r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Agregar </a:t>
            </a:r>
            <a:r>
              <a:rPr lang="es-MX" sz="2000" dirty="0" err="1" smtClean="0"/>
              <a:t>forms</a:t>
            </a:r>
            <a:r>
              <a:rPr lang="es-MX" sz="2000" dirty="0"/>
              <a:t>,</a:t>
            </a:r>
            <a:r>
              <a:rPr lang="es-MX" sz="2000" dirty="0" smtClean="0"/>
              <a:t> </a:t>
            </a:r>
            <a:r>
              <a:rPr lang="es-MX" sz="2000" dirty="0" err="1" smtClean="0"/>
              <a:t>text</a:t>
            </a:r>
            <a:r>
              <a:rPr lang="es-MX" sz="2000" dirty="0" smtClean="0"/>
              <a:t> áreas y botones a la página </a:t>
            </a:r>
            <a:r>
              <a:rPr lang="es-MX" sz="2000" dirty="0" smtClean="0"/>
              <a:t>anterior.</a:t>
            </a:r>
            <a:endParaRPr lang="es-MX" sz="2000" dirty="0" smtClean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06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Conocer más componentes generales de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Ir a la página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www.w3schools.com/bootstrap4/bootstrap_containers.asp</a:t>
            </a:r>
            <a:r>
              <a:rPr lang="es-MX" dirty="0" smtClean="0"/>
              <a:t> y revisar las siguientes secciones:</a:t>
            </a:r>
          </a:p>
          <a:p>
            <a:pPr lvl="1"/>
            <a:r>
              <a:rPr lang="es-MX" dirty="0" err="1" smtClean="0"/>
              <a:t>Containers</a:t>
            </a:r>
            <a:endParaRPr lang="es-MX" dirty="0" smtClean="0"/>
          </a:p>
          <a:p>
            <a:pPr lvl="1"/>
            <a:r>
              <a:rPr lang="es-MX" dirty="0" err="1" smtClean="0"/>
              <a:t>Grid</a:t>
            </a:r>
            <a:r>
              <a:rPr lang="es-MX" dirty="0" smtClean="0"/>
              <a:t> Basic</a:t>
            </a:r>
          </a:p>
          <a:p>
            <a:pPr lvl="1"/>
            <a:r>
              <a:rPr lang="es-MX" dirty="0" err="1" smtClean="0"/>
              <a:t>Typography</a:t>
            </a:r>
            <a:endParaRPr lang="es-MX" dirty="0" smtClean="0"/>
          </a:p>
          <a:p>
            <a:pPr lvl="1"/>
            <a:r>
              <a:rPr lang="es-MX" dirty="0" err="1" smtClean="0"/>
              <a:t>Colors</a:t>
            </a:r>
            <a:endParaRPr lang="es-MX" dirty="0" smtClean="0"/>
          </a:p>
          <a:p>
            <a:pPr lvl="1"/>
            <a:r>
              <a:rPr lang="es-MX" dirty="0" err="1" smtClean="0"/>
              <a:t>Tables</a:t>
            </a:r>
            <a:endParaRPr lang="es-MX" dirty="0" smtClean="0"/>
          </a:p>
          <a:p>
            <a:pPr lvl="1"/>
            <a:r>
              <a:rPr lang="es-MX" dirty="0" err="1" smtClean="0"/>
              <a:t>Images</a:t>
            </a:r>
            <a:endParaRPr lang="es-MX" dirty="0"/>
          </a:p>
          <a:p>
            <a:pPr lvl="1"/>
            <a:r>
              <a:rPr lang="es-MX" dirty="0" err="1" smtClean="0"/>
              <a:t>Jumbotron</a:t>
            </a:r>
            <a:endParaRPr lang="es-MX" dirty="0"/>
          </a:p>
          <a:p>
            <a:pPr lvl="1"/>
            <a:r>
              <a:rPr lang="es-MX" dirty="0" err="1" smtClean="0"/>
              <a:t>Alerts</a:t>
            </a:r>
            <a:endParaRPr lang="es-MX" dirty="0" smtClean="0"/>
          </a:p>
          <a:p>
            <a:pPr lvl="1"/>
            <a:r>
              <a:rPr lang="es-MX" dirty="0" err="1" smtClean="0"/>
              <a:t>Buttons</a:t>
            </a:r>
            <a:endParaRPr lang="es-MX" dirty="0" smtClean="0"/>
          </a:p>
          <a:p>
            <a:pPr lvl="1"/>
            <a:r>
              <a:rPr lang="es-MX" dirty="0" err="1" smtClean="0"/>
              <a:t>Utilities</a:t>
            </a:r>
            <a:endParaRPr lang="es-MX" dirty="0" smtClean="0"/>
          </a:p>
          <a:p>
            <a:pPr lvl="1"/>
            <a:r>
              <a:rPr lang="es-MX" dirty="0" smtClean="0"/>
              <a:t>Flex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24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1830" y="356436"/>
            <a:ext cx="9692640" cy="862647"/>
          </a:xfrm>
        </p:spPr>
        <p:txBody>
          <a:bodyPr>
            <a:normAutofit/>
          </a:bodyPr>
          <a:lstStyle/>
          <a:p>
            <a:r>
              <a:rPr lang="es-MX" dirty="0" smtClean="0"/>
              <a:t>Práctica </a:t>
            </a:r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411" y="1502864"/>
            <a:ext cx="10015477" cy="4488033"/>
          </a:xfrm>
        </p:spPr>
        <p:txBody>
          <a:bodyPr>
            <a:noAutofit/>
          </a:bodyPr>
          <a:lstStyle/>
          <a:p>
            <a:r>
              <a:rPr lang="es-MX" dirty="0" smtClean="0"/>
              <a:t>Realizar  una página </a:t>
            </a:r>
            <a:r>
              <a:rPr lang="es-MX" dirty="0"/>
              <a:t>con funcionalidad adaptable y estilos </a:t>
            </a:r>
            <a:r>
              <a:rPr lang="es-MX" dirty="0" smtClean="0"/>
              <a:t>que funcione como el ejemplo mostrado por el profesor.</a:t>
            </a:r>
          </a:p>
          <a:p>
            <a:pPr marL="0" indent="0">
              <a:buNone/>
            </a:pPr>
            <a:r>
              <a:rPr lang="es-MX" dirty="0" smtClean="0"/>
              <a:t>Debe hacer lo siguiente: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Tener una fila que sea el encabezado </a:t>
            </a:r>
            <a:r>
              <a:rPr lang="es-MX" dirty="0" err="1" smtClean="0"/>
              <a:t>Header</a:t>
            </a:r>
            <a:r>
              <a:rPr lang="es-MX" dirty="0" smtClean="0"/>
              <a:t>, con fondo azul, texto blanco con margen </a:t>
            </a:r>
            <a:r>
              <a:rPr lang="es-MX" dirty="0" err="1" smtClean="0"/>
              <a:t>bottom</a:t>
            </a:r>
            <a:r>
              <a:rPr lang="es-MX" dirty="0" smtClean="0"/>
              <a:t> y </a:t>
            </a:r>
            <a:r>
              <a:rPr lang="es-MX" dirty="0" err="1" smtClean="0"/>
              <a:t>padding</a:t>
            </a:r>
            <a:r>
              <a:rPr lang="es-MX" dirty="0" smtClean="0"/>
              <a:t> top y </a:t>
            </a:r>
            <a:r>
              <a:rPr lang="es-MX" dirty="0" err="1" smtClean="0"/>
              <a:t>bottom</a:t>
            </a:r>
            <a:r>
              <a:rPr lang="es-MX" dirty="0" smtClean="0"/>
              <a:t>. El texto debe de alinearse al centro y tener márgenes a todo alrededor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Tener una segunda fila de dos columnas, donde: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dirty="0" smtClean="0"/>
              <a:t>La fila debe tener un margen de 3 en el </a:t>
            </a:r>
            <a:r>
              <a:rPr lang="es-MX" dirty="0" err="1" smtClean="0"/>
              <a:t>bottom</a:t>
            </a:r>
            <a:endParaRPr lang="es-MX" dirty="0" smtClean="0"/>
          </a:p>
          <a:p>
            <a:pPr marL="617220" lvl="1" indent="-342900">
              <a:buFont typeface="+mj-lt"/>
              <a:buAutoNum type="arabicPeriod"/>
            </a:pPr>
            <a:r>
              <a:rPr lang="es-MX" dirty="0" smtClean="0"/>
              <a:t>La primer columna para dispositivos medianos en adelante debe tener un ancho de ocho columnas. Fondo blanco y texto negro.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dirty="0" smtClean="0"/>
              <a:t>La segunda columna </a:t>
            </a:r>
            <a:r>
              <a:rPr lang="es-MX" dirty="0"/>
              <a:t>para dispositivos medianos en adelante debe tener un ancho de </a:t>
            </a:r>
            <a:r>
              <a:rPr lang="es-MX" dirty="0" smtClean="0"/>
              <a:t>cuatro columnas. Fondo azul y texto blanco, con un </a:t>
            </a:r>
            <a:r>
              <a:rPr lang="es-MX" dirty="0" err="1" smtClean="0"/>
              <a:t>padding</a:t>
            </a:r>
            <a:r>
              <a:rPr lang="es-MX" dirty="0" smtClean="0"/>
              <a:t> de 5 en todas direcciones</a:t>
            </a:r>
            <a:r>
              <a:rPr lang="es-MX" dirty="0" smtClean="0"/>
              <a:t>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59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9353" y="1481444"/>
            <a:ext cx="9772649" cy="454098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MX" sz="2000" dirty="0"/>
              <a:t>Una tercera fila que es el contenido donde:</a:t>
            </a:r>
          </a:p>
          <a:p>
            <a:pPr marL="617220" lvl="1" indent="-342900">
              <a:buFont typeface="+mj-lt"/>
              <a:buAutoNum type="arabicPeriod" startAt="3"/>
            </a:pPr>
            <a:r>
              <a:rPr lang="es-MX" sz="1800" dirty="0"/>
              <a:t>Debe contener 3 columnas de ancho 12 en dispositivos extra-pequeños, de ancho 4 en dispositivos medianos y de ancho 3 en dispositivos largos en adelante. Las columnas deben tener fondo azul y texto blanco y un </a:t>
            </a:r>
            <a:r>
              <a:rPr lang="es-MX" sz="1800" dirty="0" err="1"/>
              <a:t>padding</a:t>
            </a:r>
            <a:r>
              <a:rPr lang="es-MX" sz="1800" dirty="0"/>
              <a:t> de 2 en todas direcciones.</a:t>
            </a:r>
          </a:p>
          <a:p>
            <a:pPr marL="617220" lvl="1" indent="-342900">
              <a:buFont typeface="+mj-lt"/>
              <a:buAutoNum type="arabicPeriod" startAt="3"/>
            </a:pPr>
            <a:r>
              <a:rPr lang="es-MX" sz="1800" dirty="0"/>
              <a:t>Adicionalmente las 3 columnas deben distribuirse en el espacio de la fila dejando separación entre ellas cuando el tamaño de la pantalla crezca.</a:t>
            </a:r>
          </a:p>
          <a:p>
            <a:pPr marL="617220" lvl="1" indent="-342900">
              <a:buFont typeface="+mj-lt"/>
              <a:buAutoNum type="arabicPeriod" startAt="3"/>
            </a:pPr>
            <a:r>
              <a:rPr lang="es-MX" sz="1800" dirty="0"/>
              <a:t>Y la fila debe tener un margen en el </a:t>
            </a:r>
            <a:r>
              <a:rPr lang="es-MX" sz="1800" dirty="0" err="1"/>
              <a:t>bottom</a:t>
            </a:r>
            <a:r>
              <a:rPr lang="es-MX" sz="1800" dirty="0"/>
              <a:t> de </a:t>
            </a:r>
            <a:r>
              <a:rPr lang="es-MX" sz="1800" dirty="0" smtClean="0"/>
              <a:t>2</a:t>
            </a:r>
            <a:endParaRPr lang="es-MX" sz="20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s-MX" sz="2000" dirty="0" smtClean="0"/>
              <a:t>Finalmente </a:t>
            </a:r>
            <a:r>
              <a:rPr lang="es-MX" sz="2000" dirty="0" smtClean="0"/>
              <a:t>debe tener una última fila llamada </a:t>
            </a:r>
            <a:r>
              <a:rPr lang="es-MX" sz="2000" dirty="0" err="1" smtClean="0"/>
              <a:t>Footer</a:t>
            </a:r>
            <a:r>
              <a:rPr lang="es-MX" sz="2000" dirty="0" smtClean="0"/>
              <a:t> con: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sz="1800" dirty="0" smtClean="0"/>
              <a:t>Fondo negro y texto blanco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sz="1800" dirty="0" smtClean="0"/>
              <a:t>Que tenga </a:t>
            </a:r>
            <a:r>
              <a:rPr lang="es-MX" sz="1800" dirty="0" err="1" smtClean="0"/>
              <a:t>padding</a:t>
            </a:r>
            <a:r>
              <a:rPr lang="es-MX" sz="1800" dirty="0" smtClean="0"/>
              <a:t> en la parte superior e inferior de </a:t>
            </a:r>
            <a:r>
              <a:rPr lang="es-MX" sz="1800" dirty="0" smtClean="0"/>
              <a:t>3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s-MX" sz="2000" dirty="0"/>
              <a:t>Agregar a la practica anterior una fila que mantenga su contenido centrado y que contenga una forma con un </a:t>
            </a:r>
            <a:r>
              <a:rPr lang="es-MX" sz="2000" dirty="0" err="1"/>
              <a:t>text</a:t>
            </a:r>
            <a:r>
              <a:rPr lang="es-MX" sz="2000" dirty="0"/>
              <a:t> </a:t>
            </a:r>
            <a:r>
              <a:rPr lang="es-MX" sz="2000" dirty="0" err="1"/>
              <a:t>area</a:t>
            </a:r>
            <a:r>
              <a:rPr lang="es-MX" sz="2000" dirty="0"/>
              <a:t> y un botón de enviar debajo del </a:t>
            </a:r>
            <a:r>
              <a:rPr lang="es-MX" sz="2000" dirty="0" err="1"/>
              <a:t>text</a:t>
            </a:r>
            <a:r>
              <a:rPr lang="es-MX" sz="2000" dirty="0"/>
              <a:t> </a:t>
            </a:r>
            <a:r>
              <a:rPr lang="es-MX" sz="2000" dirty="0" err="1"/>
              <a:t>area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1830" y="356436"/>
            <a:ext cx="9692640" cy="862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Práctica 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0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926</TotalTime>
  <Words>352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Laboratorio 2</vt:lpstr>
      <vt:lpstr>Actividades</vt:lpstr>
      <vt:lpstr>Conocer más componentes generales de bootstrap</vt:lpstr>
      <vt:lpstr>Práctica 2</vt:lpstr>
      <vt:lpstr>Presentación de PowerPoint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dc:creator>Fernandez Varela, Juvenal</dc:creator>
  <cp:lastModifiedBy>Fernandez Varela, Juvenal</cp:lastModifiedBy>
  <cp:revision>30</cp:revision>
  <dcterms:created xsi:type="dcterms:W3CDTF">2020-02-11T03:37:38Z</dcterms:created>
  <dcterms:modified xsi:type="dcterms:W3CDTF">2020-02-23T16:38:54Z</dcterms:modified>
</cp:coreProperties>
</file>