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7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1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7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7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8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container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Bootstrap</a:t>
            </a:r>
            <a:r>
              <a:rPr lang="es-MX" dirty="0" smtClean="0"/>
              <a:t> Intermedio – </a:t>
            </a:r>
            <a:r>
              <a:rPr lang="es-MX" dirty="0" err="1" smtClean="0"/>
              <a:t>Nested</a:t>
            </a:r>
            <a:r>
              <a:rPr lang="es-MX" dirty="0" smtClean="0"/>
              <a:t> </a:t>
            </a:r>
            <a:r>
              <a:rPr lang="es-MX" dirty="0" err="1" smtClean="0"/>
              <a:t>Objetcts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12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Página </a:t>
            </a:r>
            <a:r>
              <a:rPr lang="es-MX" sz="2000" dirty="0" smtClean="0"/>
              <a:t>con </a:t>
            </a:r>
            <a:r>
              <a:rPr lang="es-MX" sz="2000" dirty="0" err="1" smtClean="0"/>
              <a:t>nested</a:t>
            </a:r>
            <a:r>
              <a:rPr lang="es-MX" sz="2000" dirty="0" smtClean="0"/>
              <a:t> media </a:t>
            </a:r>
            <a:r>
              <a:rPr lang="es-MX" sz="2000" dirty="0" err="1" smtClean="0"/>
              <a:t>objects</a:t>
            </a:r>
            <a:r>
              <a:rPr lang="es-MX" sz="2000" dirty="0" smtClean="0"/>
              <a:t> usando </a:t>
            </a:r>
            <a:r>
              <a:rPr lang="es-MX" sz="2000" dirty="0" err="1" smtClean="0"/>
              <a:t>bootstrap</a:t>
            </a:r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Práctica con </a:t>
            </a:r>
            <a:r>
              <a:rPr lang="es-MX" sz="2000" dirty="0" err="1" smtClean="0"/>
              <a:t>bootstrap</a:t>
            </a:r>
            <a:r>
              <a:rPr lang="es-MX" sz="2000" dirty="0" smtClean="0"/>
              <a:t> y </a:t>
            </a:r>
            <a:r>
              <a:rPr lang="es-MX" sz="2000" dirty="0" err="1" smtClean="0"/>
              <a:t>nested</a:t>
            </a:r>
            <a:r>
              <a:rPr lang="es-MX" sz="2000" dirty="0" smtClean="0"/>
              <a:t> media </a:t>
            </a:r>
            <a:r>
              <a:rPr lang="es-MX" sz="2000" dirty="0" err="1" smtClean="0"/>
              <a:t>objects</a:t>
            </a:r>
            <a:r>
              <a:rPr lang="es-MX" sz="2000" dirty="0" smtClean="0"/>
              <a:t> tipo twitter.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906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Conocer más componentes generales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Ir a la página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www.w3schools.com/bootstrap4/bootstrap_containers.asp</a:t>
            </a:r>
            <a:r>
              <a:rPr lang="es-MX" dirty="0" smtClean="0"/>
              <a:t> y revisar las siguientes secciones:</a:t>
            </a:r>
          </a:p>
          <a:p>
            <a:pPr lvl="1"/>
            <a:r>
              <a:rPr lang="es-MX" dirty="0" smtClean="0"/>
              <a:t>Flex</a:t>
            </a:r>
          </a:p>
          <a:p>
            <a:pPr lvl="1"/>
            <a:r>
              <a:rPr lang="es-MX" dirty="0" smtClean="0"/>
              <a:t>Media </a:t>
            </a:r>
            <a:r>
              <a:rPr lang="es-MX" dirty="0" err="1" smtClean="0"/>
              <a:t>Objects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24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Práctica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Revisar la </a:t>
            </a:r>
            <a:r>
              <a:rPr lang="es-MX" smtClean="0"/>
              <a:t>sección de Media </a:t>
            </a:r>
            <a:r>
              <a:rPr lang="es-MX" dirty="0" err="1"/>
              <a:t>Objects</a:t>
            </a:r>
            <a:endParaRPr lang="es-MX" dirty="0"/>
          </a:p>
          <a:p>
            <a:r>
              <a:rPr lang="es-MX" dirty="0" smtClean="0"/>
              <a:t>Con base en lo revisado en la sección de media </a:t>
            </a:r>
            <a:r>
              <a:rPr lang="es-MX" dirty="0" err="1" smtClean="0"/>
              <a:t>objects</a:t>
            </a:r>
            <a:r>
              <a:rPr lang="es-MX" dirty="0" smtClean="0"/>
              <a:t> utilizar </a:t>
            </a:r>
            <a:r>
              <a:rPr lang="es-MX" dirty="0" err="1" smtClean="0"/>
              <a:t>nested</a:t>
            </a:r>
            <a:r>
              <a:rPr lang="es-MX" dirty="0" smtClean="0"/>
              <a:t> media </a:t>
            </a:r>
            <a:r>
              <a:rPr lang="es-MX" dirty="0" err="1" smtClean="0"/>
              <a:t>objects</a:t>
            </a:r>
            <a:r>
              <a:rPr lang="es-MX" dirty="0" smtClean="0"/>
              <a:t> para realizar una página que muestre comentarios tipo twitter. Junto con las imágenes de las personas que realizan los comentarios.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40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931</TotalTime>
  <Words>92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Laboratorio 3</vt:lpstr>
      <vt:lpstr>Actividades</vt:lpstr>
      <vt:lpstr>Conocer más componentes generales de bootstrap</vt:lpstr>
      <vt:lpstr>Práctica 3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Fernandez Varela, Juvenal</dc:creator>
  <cp:lastModifiedBy>Fernandez Varela, Juvenal</cp:lastModifiedBy>
  <cp:revision>30</cp:revision>
  <dcterms:created xsi:type="dcterms:W3CDTF">2020-02-11T03:37:38Z</dcterms:created>
  <dcterms:modified xsi:type="dcterms:W3CDTF">2020-02-23T16:44:50Z</dcterms:modified>
</cp:coreProperties>
</file>