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66" r:id="rId3"/>
    <p:sldId id="258" r:id="rId4"/>
    <p:sldId id="267" r:id="rId5"/>
    <p:sldId id="26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DCCD87-1F31-4CDD-8068-9EE350EE4D69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0FF56-4B06-4CFF-818E-C32CDA8008B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72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D87-1F31-4CDD-8068-9EE350EE4D69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FF56-4B06-4CFF-818E-C32CDA800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81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D87-1F31-4CDD-8068-9EE350EE4D69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FF56-4B06-4CFF-818E-C32CDA800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80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D87-1F31-4CDD-8068-9EE350EE4D69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FF56-4B06-4CFF-818E-C32CDA800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76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D87-1F31-4CDD-8068-9EE350EE4D69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FF56-4B06-4CFF-818E-C32CDA8008B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2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D87-1F31-4CDD-8068-9EE350EE4D69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FF56-4B06-4CFF-818E-C32CDA800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4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D87-1F31-4CDD-8068-9EE350EE4D69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FF56-4B06-4CFF-818E-C32CDA800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27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D87-1F31-4CDD-8068-9EE350EE4D69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FF56-4B06-4CFF-818E-C32CDA800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1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D87-1F31-4CDD-8068-9EE350EE4D69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FF56-4B06-4CFF-818E-C32CDA800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D87-1F31-4CDD-8068-9EE350EE4D69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FF56-4B06-4CFF-818E-C32CDA800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37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CCD87-1F31-4CDD-8068-9EE350EE4D69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0FF56-4B06-4CFF-818E-C32CDA800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65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DCCD87-1F31-4CDD-8068-9EE350EE4D69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0FF56-4B06-4CFF-818E-C32CDA800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780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ven.apach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ctualizar%20Maven%20en%20eclipse.docx" TargetMode="External"/><Relationship Id="rId2" Type="http://schemas.openxmlformats.org/officeDocument/2006/relationships/hyperlink" Target="Configurar%20un%20proyecto%20Web%20con%20Maven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Establecer%20la%20versi&#243;n%20de%20maven%20a%20utilizar.docx" TargetMode="External"/><Relationship Id="rId4" Type="http://schemas.openxmlformats.org/officeDocument/2006/relationships/hyperlink" Target="Correcci&#243;n%20repositorio%20maven.doc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ruts.apache.org/maven-archetypes/struts2-archetype-blank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Laboratorio </a:t>
            </a:r>
            <a:r>
              <a:rPr lang="es-MX" dirty="0"/>
              <a:t>4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Struts</a:t>
            </a:r>
            <a:r>
              <a:rPr lang="es-MX" dirty="0" smtClean="0"/>
              <a:t> </a:t>
            </a:r>
            <a:r>
              <a:rPr lang="es-MX" dirty="0" err="1" smtClean="0"/>
              <a:t>Maven</a:t>
            </a:r>
            <a:r>
              <a:rPr lang="es-MX" dirty="0" smtClean="0"/>
              <a:t> </a:t>
            </a:r>
            <a:r>
              <a:rPr lang="es-MX" dirty="0" err="1" smtClean="0"/>
              <a:t>Review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29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Descargar </a:t>
            </a:r>
            <a:r>
              <a:rPr lang="es-MX" dirty="0" err="1" smtClean="0"/>
              <a:t>Maven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Maven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https://maven.apache.org/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" t="3200" r="30023" b="18658"/>
          <a:stretch/>
        </p:blipFill>
        <p:spPr>
          <a:xfrm>
            <a:off x="1375794" y="2381757"/>
            <a:ext cx="7369058" cy="432104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439486" y="4949504"/>
            <a:ext cx="729842" cy="268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66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Configurar </a:t>
            </a:r>
            <a:r>
              <a:rPr lang="es-MX" dirty="0" err="1" smtClean="0"/>
              <a:t>maven</a:t>
            </a:r>
            <a:r>
              <a:rPr lang="es-MX" dirty="0" smtClean="0"/>
              <a:t> en Windows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Confirmar instalación correcta de </a:t>
            </a:r>
            <a:r>
              <a:rPr lang="es-MX" dirty="0" err="1" smtClean="0"/>
              <a:t>Maven</a:t>
            </a:r>
            <a:r>
              <a:rPr lang="es-MX" dirty="0" smtClean="0"/>
              <a:t>.</a:t>
            </a:r>
          </a:p>
          <a:p>
            <a:r>
              <a:rPr lang="es-MX" dirty="0" smtClean="0"/>
              <a:t>Incluir en la variable </a:t>
            </a:r>
            <a:r>
              <a:rPr lang="es-MX" dirty="0" err="1" smtClean="0"/>
              <a:t>path</a:t>
            </a:r>
            <a:r>
              <a:rPr lang="es-MX" dirty="0" smtClean="0"/>
              <a:t> la carpeta \</a:t>
            </a:r>
            <a:r>
              <a:rPr lang="es-MX" dirty="0" err="1" smtClean="0"/>
              <a:t>bin</a:t>
            </a:r>
            <a:r>
              <a:rPr lang="es-MX" dirty="0" smtClean="0"/>
              <a:t> de la instalación de </a:t>
            </a:r>
            <a:r>
              <a:rPr lang="es-MX" dirty="0" err="1" smtClean="0"/>
              <a:t>maven</a:t>
            </a:r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Probar en MS-DOS: </a:t>
            </a:r>
            <a:r>
              <a:rPr lang="es-MX" dirty="0" err="1" smtClean="0"/>
              <a:t>mvn</a:t>
            </a:r>
            <a:r>
              <a:rPr lang="es-MX" dirty="0" smtClean="0"/>
              <a:t> -</a:t>
            </a:r>
            <a:r>
              <a:rPr lang="es-MX" dirty="0" err="1" smtClean="0"/>
              <a:t>version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96" y="2648661"/>
            <a:ext cx="3639593" cy="15398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51338"/>
          <a:stretch/>
        </p:blipFill>
        <p:spPr>
          <a:xfrm>
            <a:off x="1545782" y="5008350"/>
            <a:ext cx="5131228" cy="16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Configurar </a:t>
            </a:r>
            <a:r>
              <a:rPr lang="es-MX" dirty="0" err="1" smtClean="0"/>
              <a:t>maven</a:t>
            </a:r>
            <a:r>
              <a:rPr lang="es-MX" dirty="0" smtClean="0"/>
              <a:t>- Linux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Descargar </a:t>
            </a:r>
            <a:r>
              <a:rPr lang="es-MX" dirty="0" err="1" smtClean="0"/>
              <a:t>maven</a:t>
            </a:r>
            <a:r>
              <a:rPr lang="es-MX" dirty="0" smtClean="0"/>
              <a:t> desde el sitio web</a:t>
            </a:r>
          </a:p>
          <a:p>
            <a:r>
              <a:rPr lang="es-MX" dirty="0" smtClean="0"/>
              <a:t>Abrir una terminal</a:t>
            </a:r>
          </a:p>
          <a:p>
            <a:r>
              <a:rPr lang="es-MX" dirty="0" smtClean="0"/>
              <a:t>Entrar a la carpeta /</a:t>
            </a:r>
            <a:r>
              <a:rPr lang="es-MX" dirty="0" err="1" smtClean="0"/>
              <a:t>opt</a:t>
            </a:r>
            <a:endParaRPr lang="es-MX" dirty="0" smtClean="0"/>
          </a:p>
          <a:p>
            <a:r>
              <a:rPr lang="es-MX" dirty="0" smtClean="0"/>
              <a:t>Ejecutar el comando</a:t>
            </a:r>
          </a:p>
          <a:p>
            <a:pPr lvl="1"/>
            <a:r>
              <a:rPr lang="es-MX" dirty="0" smtClean="0"/>
              <a:t>sudo </a:t>
            </a:r>
            <a:r>
              <a:rPr lang="es-MX" dirty="0" err="1"/>
              <a:t>tar</a:t>
            </a:r>
            <a:r>
              <a:rPr lang="es-MX" dirty="0"/>
              <a:t> -</a:t>
            </a:r>
            <a:r>
              <a:rPr lang="es-MX" dirty="0" err="1"/>
              <a:t>xvzf</a:t>
            </a:r>
            <a:r>
              <a:rPr lang="es-MX" dirty="0"/>
              <a:t> ~/</a:t>
            </a:r>
            <a:r>
              <a:rPr lang="es-MX" dirty="0" err="1"/>
              <a:t>Downloads</a:t>
            </a:r>
            <a:r>
              <a:rPr lang="es-MX" dirty="0"/>
              <a:t>/apache-maven-3.6.2-bin.tar.gz </a:t>
            </a:r>
            <a:endParaRPr lang="es-MX" dirty="0" smtClean="0"/>
          </a:p>
          <a:p>
            <a:r>
              <a:rPr lang="es-MX" dirty="0" smtClean="0"/>
              <a:t>Editar el archivo de /</a:t>
            </a:r>
            <a:r>
              <a:rPr lang="es-MX" dirty="0" err="1" smtClean="0"/>
              <a:t>etc</a:t>
            </a:r>
            <a:r>
              <a:rPr lang="es-MX" dirty="0" smtClean="0"/>
              <a:t>/</a:t>
            </a:r>
            <a:r>
              <a:rPr lang="es-MX" dirty="0" err="1" smtClean="0"/>
              <a:t>environment</a:t>
            </a:r>
            <a:r>
              <a:rPr lang="es-MX" dirty="0" smtClean="0"/>
              <a:t> y agregar la siguiente variable:</a:t>
            </a:r>
          </a:p>
          <a:p>
            <a:pPr lvl="1"/>
            <a:r>
              <a:rPr lang="es-MX" dirty="0" smtClean="0"/>
              <a:t>sudo nano /</a:t>
            </a:r>
            <a:r>
              <a:rPr lang="es-MX" dirty="0" err="1" smtClean="0"/>
              <a:t>etc</a:t>
            </a:r>
            <a:r>
              <a:rPr lang="es-MX" dirty="0" smtClean="0"/>
              <a:t>/</a:t>
            </a:r>
            <a:r>
              <a:rPr lang="es-MX" dirty="0" err="1" smtClean="0"/>
              <a:t>environment</a:t>
            </a:r>
            <a:endParaRPr lang="es-MX" dirty="0" smtClean="0"/>
          </a:p>
          <a:p>
            <a:pPr lvl="1"/>
            <a:r>
              <a:rPr lang="es-MX" dirty="0" smtClean="0"/>
              <a:t>agregar: M2_HOME</a:t>
            </a:r>
            <a:r>
              <a:rPr lang="es-MX" dirty="0"/>
              <a:t>="/</a:t>
            </a:r>
            <a:r>
              <a:rPr lang="es-MX" dirty="0" err="1" smtClean="0"/>
              <a:t>opt</a:t>
            </a:r>
            <a:r>
              <a:rPr lang="es-MX" dirty="0" smtClean="0"/>
              <a:t>/apache-maven-3.6.2“</a:t>
            </a:r>
          </a:p>
          <a:p>
            <a:pPr lvl="1"/>
            <a:r>
              <a:rPr lang="es-MX" dirty="0" smtClean="0"/>
              <a:t>Presionar </a:t>
            </a:r>
            <a:r>
              <a:rPr lang="es-MX" dirty="0" err="1" smtClean="0"/>
              <a:t>Ctrl+O</a:t>
            </a:r>
            <a:r>
              <a:rPr lang="es-MX" dirty="0" smtClean="0"/>
              <a:t> para guardar y </a:t>
            </a:r>
            <a:r>
              <a:rPr lang="es-MX" dirty="0" err="1" smtClean="0"/>
              <a:t>Ctrl+X</a:t>
            </a:r>
            <a:r>
              <a:rPr lang="es-MX" dirty="0" smtClean="0"/>
              <a:t> para salir.</a:t>
            </a:r>
          </a:p>
          <a:p>
            <a:r>
              <a:rPr lang="es-MX" dirty="0" smtClean="0"/>
              <a:t>Actualizar el </a:t>
            </a:r>
            <a:r>
              <a:rPr lang="es-MX" dirty="0" err="1" smtClean="0"/>
              <a:t>mvn</a:t>
            </a:r>
            <a:r>
              <a:rPr lang="es-MX" dirty="0" smtClean="0"/>
              <a:t>  </a:t>
            </a:r>
            <a:r>
              <a:rPr lang="es-MX" dirty="0" err="1" smtClean="0"/>
              <a:t>command</a:t>
            </a:r>
            <a:endParaRPr lang="es-MX" dirty="0" smtClean="0"/>
          </a:p>
          <a:p>
            <a:pPr lvl="1"/>
            <a:r>
              <a:rPr lang="es-MX" dirty="0"/>
              <a:t>sudo </a:t>
            </a:r>
            <a:r>
              <a:rPr lang="es-MX" dirty="0" err="1"/>
              <a:t>update-alternatives</a:t>
            </a:r>
            <a:r>
              <a:rPr lang="es-MX" dirty="0"/>
              <a:t> --</a:t>
            </a:r>
            <a:r>
              <a:rPr lang="es-MX" dirty="0" err="1"/>
              <a:t>install</a:t>
            </a:r>
            <a:r>
              <a:rPr lang="es-MX" dirty="0"/>
              <a:t> "/</a:t>
            </a:r>
            <a:r>
              <a:rPr lang="es-MX" dirty="0" err="1"/>
              <a:t>usr</a:t>
            </a:r>
            <a:r>
              <a:rPr lang="es-MX" dirty="0"/>
              <a:t>/</a:t>
            </a:r>
            <a:r>
              <a:rPr lang="es-MX" dirty="0" err="1"/>
              <a:t>bin</a:t>
            </a:r>
            <a:r>
              <a:rPr lang="es-MX" dirty="0"/>
              <a:t>/</a:t>
            </a:r>
            <a:r>
              <a:rPr lang="es-MX" dirty="0" err="1"/>
              <a:t>mvn</a:t>
            </a:r>
            <a:r>
              <a:rPr lang="es-MX" dirty="0"/>
              <a:t>" "</a:t>
            </a:r>
            <a:r>
              <a:rPr lang="es-MX" dirty="0" err="1"/>
              <a:t>mvn</a:t>
            </a:r>
            <a:r>
              <a:rPr lang="es-MX" dirty="0"/>
              <a:t>" "/</a:t>
            </a:r>
            <a:r>
              <a:rPr lang="es-MX" dirty="0" err="1"/>
              <a:t>opt</a:t>
            </a:r>
            <a:r>
              <a:rPr lang="es-MX" dirty="0"/>
              <a:t>/apache-maven-3.6.2/</a:t>
            </a:r>
            <a:r>
              <a:rPr lang="es-MX" dirty="0" err="1"/>
              <a:t>bin</a:t>
            </a:r>
            <a:r>
              <a:rPr lang="es-MX" dirty="0"/>
              <a:t>/</a:t>
            </a:r>
            <a:r>
              <a:rPr lang="es-MX" dirty="0" err="1"/>
              <a:t>mvn</a:t>
            </a:r>
            <a:r>
              <a:rPr lang="es-MX" dirty="0"/>
              <a:t>" 0</a:t>
            </a:r>
          </a:p>
          <a:p>
            <a:pPr lvl="1"/>
            <a:r>
              <a:rPr lang="es-MX" dirty="0"/>
              <a:t>sudo </a:t>
            </a:r>
            <a:r>
              <a:rPr lang="es-MX" dirty="0" err="1"/>
              <a:t>update-alternatives</a:t>
            </a:r>
            <a:r>
              <a:rPr lang="es-MX" dirty="0"/>
              <a:t> --set </a:t>
            </a:r>
            <a:r>
              <a:rPr lang="es-MX" dirty="0" err="1"/>
              <a:t>mvn</a:t>
            </a:r>
            <a:r>
              <a:rPr lang="es-MX" dirty="0"/>
              <a:t> /</a:t>
            </a:r>
            <a:r>
              <a:rPr lang="es-MX" dirty="0" err="1"/>
              <a:t>opt</a:t>
            </a:r>
            <a:r>
              <a:rPr lang="es-MX" dirty="0"/>
              <a:t>/apache-maven-3.6.2/</a:t>
            </a:r>
            <a:r>
              <a:rPr lang="es-MX" dirty="0" err="1"/>
              <a:t>bin</a:t>
            </a:r>
            <a:r>
              <a:rPr lang="es-MX" dirty="0"/>
              <a:t>/</a:t>
            </a:r>
            <a:r>
              <a:rPr lang="es-MX" dirty="0" err="1"/>
              <a:t>mvn</a:t>
            </a:r>
            <a:endParaRPr lang="es-MX" dirty="0"/>
          </a:p>
          <a:p>
            <a:r>
              <a:rPr lang="es-MX" dirty="0" smtClean="0"/>
              <a:t>Agregar </a:t>
            </a:r>
            <a:r>
              <a:rPr lang="es-MX" dirty="0" err="1" smtClean="0"/>
              <a:t>bash</a:t>
            </a:r>
            <a:r>
              <a:rPr lang="es-MX" dirty="0" smtClean="0"/>
              <a:t> </a:t>
            </a:r>
            <a:r>
              <a:rPr lang="es-MX" dirty="0" err="1" smtClean="0"/>
              <a:t>completion</a:t>
            </a:r>
            <a:endParaRPr lang="es-MX" dirty="0" smtClean="0"/>
          </a:p>
          <a:p>
            <a:pPr lvl="1"/>
            <a:r>
              <a:rPr lang="es-MX" dirty="0"/>
              <a:t>sudo </a:t>
            </a:r>
            <a:r>
              <a:rPr lang="es-MX" dirty="0" err="1"/>
              <a:t>wget</a:t>
            </a:r>
            <a:r>
              <a:rPr lang="es-MX" dirty="0"/>
              <a:t> https://raw.github.com/dimaj/maven-bash-completion/master/bash_completion.bash --output-</a:t>
            </a:r>
            <a:r>
              <a:rPr lang="es-MX" dirty="0" err="1"/>
              <a:t>document</a:t>
            </a:r>
            <a:r>
              <a:rPr lang="es-MX" dirty="0"/>
              <a:t> /</a:t>
            </a:r>
            <a:r>
              <a:rPr lang="es-MX" dirty="0" err="1" smtClean="0"/>
              <a:t>etc</a:t>
            </a:r>
            <a:r>
              <a:rPr lang="es-MX" dirty="0" smtClean="0"/>
              <a:t>/</a:t>
            </a:r>
            <a:r>
              <a:rPr lang="es-MX" dirty="0" err="1" smtClean="0"/>
              <a:t>bash_completion.d</a:t>
            </a:r>
            <a:r>
              <a:rPr lang="es-MX" dirty="0" smtClean="0"/>
              <a:t>/</a:t>
            </a:r>
            <a:r>
              <a:rPr lang="es-MX" dirty="0" err="1" smtClean="0"/>
              <a:t>mvn</a:t>
            </a:r>
            <a:endParaRPr lang="es-MX" dirty="0"/>
          </a:p>
          <a:p>
            <a:r>
              <a:rPr lang="es-MX" dirty="0" smtClean="0"/>
              <a:t>Probar instalación: </a:t>
            </a:r>
            <a:r>
              <a:rPr lang="es-MX" dirty="0" err="1" smtClean="0"/>
              <a:t>mvn</a:t>
            </a:r>
            <a:r>
              <a:rPr lang="es-MX" dirty="0" smtClean="0"/>
              <a:t> -</a:t>
            </a:r>
            <a:r>
              <a:rPr lang="es-MX" dirty="0" err="1" smtClean="0"/>
              <a:t>version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Configurar </a:t>
            </a:r>
            <a:r>
              <a:rPr lang="es-MX" dirty="0" err="1"/>
              <a:t>maven</a:t>
            </a:r>
            <a:r>
              <a:rPr lang="es-MX" dirty="0"/>
              <a:t>- Linux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9" t="18315" r="5703" b="29053"/>
          <a:stretch/>
        </p:blipFill>
        <p:spPr>
          <a:xfrm>
            <a:off x="1887522" y="2122414"/>
            <a:ext cx="5117285" cy="3785959"/>
          </a:xfrm>
        </p:spPr>
      </p:pic>
    </p:spTree>
    <p:extLst>
      <p:ext uri="{BB962C8B-B14F-4D97-AF65-F5344CB8AC3E}">
        <p14:creationId xmlns:p14="http://schemas.microsoft.com/office/powerpoint/2010/main" val="119758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 web-</a:t>
            </a:r>
            <a:r>
              <a:rPr lang="es-MX" dirty="0" err="1" smtClean="0"/>
              <a:t>maven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hlinkClick r:id="rId2" action="ppaction://hlinkfile"/>
              </a:rPr>
              <a:t>Configurar un proyecto web con </a:t>
            </a:r>
            <a:r>
              <a:rPr lang="es-MX" dirty="0" err="1" smtClean="0">
                <a:hlinkClick r:id="rId2" action="ppaction://hlinkfile"/>
              </a:rPr>
              <a:t>maven</a:t>
            </a:r>
            <a:endParaRPr lang="es-MX" dirty="0" smtClean="0">
              <a:hlinkClick r:id="rId3" action="ppaction://hlinkfile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 smtClean="0">
                <a:hlinkClick r:id="rId4" action="ppaction://hlinkfile"/>
              </a:rPr>
              <a:t>Ajuste repositorio </a:t>
            </a:r>
            <a:r>
              <a:rPr lang="es-MX" dirty="0" err="1">
                <a:hlinkClick r:id="rId4" action="ppaction://hlinkfile"/>
              </a:rPr>
              <a:t>maven</a:t>
            </a:r>
            <a:endParaRPr lang="es-MX" dirty="0"/>
          </a:p>
          <a:p>
            <a:pPr marL="342900" indent="-342900">
              <a:buFont typeface="+mj-lt"/>
              <a:buAutoNum type="arabicPeriod"/>
            </a:pPr>
            <a:r>
              <a:rPr lang="es-MX" dirty="0" smtClean="0">
                <a:hlinkClick r:id="rId3" action="ppaction://hlinkfile"/>
              </a:rPr>
              <a:t>Actualizar </a:t>
            </a:r>
            <a:r>
              <a:rPr lang="es-MX" dirty="0" err="1">
                <a:hlinkClick r:id="rId3" action="ppaction://hlinkfile"/>
              </a:rPr>
              <a:t>Maven</a:t>
            </a:r>
            <a:r>
              <a:rPr lang="es-MX" dirty="0">
                <a:hlinkClick r:id="rId3" action="ppaction://hlinkfile"/>
              </a:rPr>
              <a:t> en </a:t>
            </a:r>
            <a:r>
              <a:rPr lang="es-MX" dirty="0" smtClean="0">
                <a:hlinkClick r:id="rId3" action="ppaction://hlinkfile"/>
              </a:rPr>
              <a:t>eclipse</a:t>
            </a: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hlinkClick r:id="rId5" action="ppaction://hlinkfile"/>
              </a:rPr>
              <a:t>Establecer la versión de </a:t>
            </a:r>
            <a:r>
              <a:rPr lang="es-MX" dirty="0" err="1">
                <a:hlinkClick r:id="rId5" action="ppaction://hlinkfile"/>
              </a:rPr>
              <a:t>maven</a:t>
            </a:r>
            <a:r>
              <a:rPr lang="es-MX" dirty="0">
                <a:hlinkClick r:id="rId5" action="ppaction://hlinkfile"/>
              </a:rPr>
              <a:t> a utilizar</a:t>
            </a:r>
            <a:endParaRPr lang="es-MX" dirty="0"/>
          </a:p>
          <a:p>
            <a:pPr marL="342900" indent="-342900">
              <a:buFont typeface="+mj-lt"/>
              <a:buAutoNum type="arabicPeriod"/>
            </a:pP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98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 </a:t>
            </a:r>
            <a:r>
              <a:rPr lang="es-MX" dirty="0" err="1" smtClean="0"/>
              <a:t>struts-maven</a:t>
            </a:r>
            <a:r>
              <a:rPr lang="es-MX" dirty="0" smtClean="0"/>
              <a:t> </a:t>
            </a:r>
            <a:r>
              <a:rPr lang="es-MX" dirty="0" err="1" smtClean="0"/>
              <a:t>archetype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struts.apache.org/maven-archetypes/struts2-archetype-blank.html</a:t>
            </a: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Abrir una terminal, ir la carpeta de </a:t>
            </a:r>
            <a:r>
              <a:rPr lang="es-MX" dirty="0" err="1" smtClean="0"/>
              <a:t>workspace</a:t>
            </a:r>
            <a:r>
              <a:rPr lang="es-MX" dirty="0" smtClean="0"/>
              <a:t> de eclipse(ej. </a:t>
            </a:r>
            <a:r>
              <a:rPr lang="es-MX" dirty="0"/>
              <a:t>Cd /</a:t>
            </a:r>
            <a:r>
              <a:rPr lang="es-MX" dirty="0" smtClean="0"/>
              <a:t>home/</a:t>
            </a:r>
            <a:r>
              <a:rPr lang="es-MX" dirty="0" err="1" smtClean="0"/>
              <a:t>webapps</a:t>
            </a:r>
            <a:r>
              <a:rPr lang="es-MX" dirty="0" smtClean="0"/>
              <a:t>/eclipse-</a:t>
            </a:r>
            <a:r>
              <a:rPr lang="es-MX" dirty="0" err="1" smtClean="0"/>
              <a:t>workspace</a:t>
            </a:r>
            <a:r>
              <a:rPr lang="es-MX" dirty="0" smtClean="0"/>
              <a:t>) y copiar el comando siguiente: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err="1"/>
              <a:t>mvn</a:t>
            </a:r>
            <a:r>
              <a:rPr lang="es-MX" dirty="0"/>
              <a:t> </a:t>
            </a:r>
            <a:r>
              <a:rPr lang="es-MX" dirty="0" err="1"/>
              <a:t>archetype:generate</a:t>
            </a:r>
            <a:r>
              <a:rPr lang="es-MX" dirty="0"/>
              <a:t> -B -</a:t>
            </a:r>
            <a:r>
              <a:rPr lang="es-MX" dirty="0" err="1"/>
              <a:t>DgroupId</a:t>
            </a:r>
            <a:r>
              <a:rPr lang="es-MX" dirty="0"/>
              <a:t>=tutorial -</a:t>
            </a:r>
            <a:r>
              <a:rPr lang="es-MX" dirty="0" err="1"/>
              <a:t>DartifactId</a:t>
            </a:r>
            <a:r>
              <a:rPr lang="es-MX" dirty="0"/>
              <a:t>=tutorial -</a:t>
            </a:r>
            <a:r>
              <a:rPr lang="es-MX" dirty="0" err="1"/>
              <a:t>DarchetypeGroupId</a:t>
            </a:r>
            <a:r>
              <a:rPr lang="es-MX" dirty="0"/>
              <a:t>=</a:t>
            </a:r>
            <a:r>
              <a:rPr lang="es-MX" dirty="0" err="1"/>
              <a:t>org.apache.struts</a:t>
            </a:r>
            <a:r>
              <a:rPr lang="es-MX" dirty="0"/>
              <a:t> -</a:t>
            </a:r>
            <a:r>
              <a:rPr lang="es-MX" dirty="0" err="1"/>
              <a:t>DarchetypeArtifactId</a:t>
            </a:r>
            <a:r>
              <a:rPr lang="es-MX" dirty="0"/>
              <a:t>=struts2-archetype-blank -</a:t>
            </a:r>
            <a:r>
              <a:rPr lang="es-MX" dirty="0" err="1" smtClean="0"/>
              <a:t>DarchetypeVersion</a:t>
            </a:r>
            <a:r>
              <a:rPr lang="es-MX" dirty="0" smtClean="0"/>
              <a:t>=2.3.37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smtClean="0"/>
              <a:t>Una vez que termina abrir eclipse y seleccionar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MX" dirty="0" smtClean="0"/>
              <a:t>File -&gt; Open </a:t>
            </a:r>
            <a:r>
              <a:rPr lang="es-MX" dirty="0" err="1" smtClean="0"/>
              <a:t>projects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file </a:t>
            </a:r>
            <a:r>
              <a:rPr lang="es-MX" dirty="0" err="1" smtClean="0"/>
              <a:t>system</a:t>
            </a:r>
            <a:r>
              <a:rPr lang="es-MX" dirty="0" smtClean="0"/>
              <a:t>-&gt; </a:t>
            </a:r>
            <a:r>
              <a:rPr lang="es-MX" dirty="0" err="1" smtClean="0"/>
              <a:t>Browse</a:t>
            </a:r>
            <a:r>
              <a:rPr lang="es-MX" dirty="0" smtClean="0"/>
              <a:t>-&gt; seleccionar la carpeta </a:t>
            </a:r>
            <a:r>
              <a:rPr lang="es-MX" b="1" dirty="0" smtClean="0"/>
              <a:t>tutorial </a:t>
            </a:r>
            <a:r>
              <a:rPr lang="es-MX" dirty="0" smtClean="0"/>
              <a:t>que se creo.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 err="1" smtClean="0"/>
              <a:t>Click</a:t>
            </a:r>
            <a:r>
              <a:rPr lang="es-MX" dirty="0" smtClean="0"/>
              <a:t> derecho sobre la carpeta que se creo, seleccionar Run As-&gt;</a:t>
            </a:r>
            <a:r>
              <a:rPr lang="es-MX" dirty="0" err="1" smtClean="0"/>
              <a:t>maven</a:t>
            </a:r>
            <a:r>
              <a:rPr lang="es-MX" dirty="0" smtClean="0"/>
              <a:t>-&gt;</a:t>
            </a:r>
            <a:r>
              <a:rPr lang="es-MX" dirty="0" err="1" smtClean="0"/>
              <a:t>install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65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Siguientes Pasos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Ejecutar las pruebas unitarias del tutorial. Usar </a:t>
            </a:r>
            <a:r>
              <a:rPr lang="es-MX" dirty="0" err="1" smtClean="0"/>
              <a:t>Maven</a:t>
            </a:r>
            <a:r>
              <a:rPr lang="es-MX" dirty="0" smtClean="0"/>
              <a:t> para correr las pruebas.</a:t>
            </a:r>
          </a:p>
          <a:p>
            <a:r>
              <a:rPr lang="es-MX" dirty="0"/>
              <a:t>Llamar </a:t>
            </a:r>
            <a:r>
              <a:rPr lang="es-MX" dirty="0" err="1"/>
              <a:t>Login</a:t>
            </a:r>
            <a:r>
              <a:rPr lang="es-MX" dirty="0"/>
              <a:t>: http://localhost:8080/tutorial/example/Login</a:t>
            </a:r>
          </a:p>
          <a:p>
            <a:pPr lvl="1"/>
            <a:r>
              <a:rPr lang="es-MX" dirty="0"/>
              <a:t>¿Qué pasa? </a:t>
            </a:r>
          </a:p>
          <a:p>
            <a:r>
              <a:rPr lang="es-MX" dirty="0"/>
              <a:t>Llamar </a:t>
            </a:r>
            <a:r>
              <a:rPr lang="es-MX" dirty="0" err="1"/>
              <a:t>Login</a:t>
            </a:r>
            <a:r>
              <a:rPr lang="es-MX" dirty="0"/>
              <a:t>: http://</a:t>
            </a:r>
            <a:r>
              <a:rPr lang="es-MX" dirty="0" smtClean="0"/>
              <a:t>localhost:8080/tutorial/example/Login_input</a:t>
            </a:r>
            <a:endParaRPr lang="es-MX" dirty="0"/>
          </a:p>
          <a:p>
            <a:pPr lvl="1"/>
            <a:r>
              <a:rPr lang="es-MX" dirty="0"/>
              <a:t>¿Qué pasa? </a:t>
            </a:r>
          </a:p>
          <a:p>
            <a:r>
              <a:rPr lang="es-MX" dirty="0" smtClean="0"/>
              <a:t>Cambiar </a:t>
            </a:r>
            <a:r>
              <a:rPr lang="es-MX" dirty="0"/>
              <a:t>el idioma a </a:t>
            </a:r>
            <a:r>
              <a:rPr lang="es-MX" dirty="0" smtClean="0"/>
              <a:t>español y </a:t>
            </a:r>
            <a:r>
              <a:rPr lang="es-MX" dirty="0"/>
              <a:t>llamar </a:t>
            </a:r>
            <a:r>
              <a:rPr lang="es-MX" dirty="0" err="1" smtClean="0"/>
              <a:t>Login_input</a:t>
            </a:r>
            <a:endParaRPr lang="es-MX" dirty="0" smtClean="0"/>
          </a:p>
          <a:p>
            <a:pPr lvl="1"/>
            <a:r>
              <a:rPr lang="es-MX" dirty="0" smtClean="0"/>
              <a:t>Porque cambia? </a:t>
            </a:r>
          </a:p>
          <a:p>
            <a:pPr lvl="1"/>
            <a:r>
              <a:rPr lang="es-MX" dirty="0" smtClean="0"/>
              <a:t>De dónde se lee?</a:t>
            </a:r>
          </a:p>
          <a:p>
            <a:r>
              <a:rPr lang="es-MX" dirty="0" smtClean="0"/>
              <a:t>Escribir usuario y contraseña y envia</a:t>
            </a:r>
            <a:r>
              <a:rPr lang="es-MX" dirty="0"/>
              <a:t>r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Porque muestra ese mensaje de en construcción?</a:t>
            </a:r>
          </a:p>
          <a:p>
            <a:pPr lvl="1"/>
            <a:r>
              <a:rPr lang="es-MX" dirty="0" smtClean="0"/>
              <a:t>Que </a:t>
            </a:r>
            <a:r>
              <a:rPr lang="es-MX" dirty="0" err="1" smtClean="0"/>
              <a:t>action</a:t>
            </a:r>
            <a:r>
              <a:rPr lang="es-MX" dirty="0" smtClean="0"/>
              <a:t> se manda a llamar para que genere el mensaje?</a:t>
            </a:r>
          </a:p>
          <a:p>
            <a:r>
              <a:rPr lang="es-MX" b="1" i="1" dirty="0" smtClean="0"/>
              <a:t>Modificar la acción de </a:t>
            </a:r>
            <a:r>
              <a:rPr lang="es-MX" b="1" i="1" dirty="0" err="1" smtClean="0"/>
              <a:t>Menu.action</a:t>
            </a:r>
            <a:r>
              <a:rPr lang="es-MX" b="1" i="1" dirty="0" smtClean="0"/>
              <a:t> para que muestre una pantalla con un menú con hipervínculos usar </a:t>
            </a:r>
            <a:r>
              <a:rPr lang="es-MX" b="1" i="1" dirty="0" err="1" smtClean="0"/>
              <a:t>tag</a:t>
            </a:r>
            <a:r>
              <a:rPr lang="es-MX" b="1" i="1" dirty="0" smtClean="0"/>
              <a:t> </a:t>
            </a:r>
            <a:r>
              <a:rPr lang="es-MX" b="1" i="1" dirty="0"/>
              <a:t>&lt;</a:t>
            </a:r>
            <a:r>
              <a:rPr lang="es-MX" b="1" i="1" dirty="0" err="1"/>
              <a:t>s:url</a:t>
            </a:r>
            <a:r>
              <a:rPr lang="es-MX" b="1" i="1" dirty="0"/>
              <a:t> </a:t>
            </a:r>
            <a:r>
              <a:rPr lang="es-MX" b="1" i="1" dirty="0" err="1"/>
              <a:t>action</a:t>
            </a:r>
            <a:r>
              <a:rPr lang="es-MX" b="1" i="1" dirty="0" smtClean="0"/>
              <a:t>=“</a:t>
            </a:r>
            <a:r>
              <a:rPr lang="es-MX" b="1" i="1" dirty="0" err="1" smtClean="0"/>
              <a:t>acción_name</a:t>
            </a:r>
            <a:r>
              <a:rPr lang="es-MX" b="1" i="1" dirty="0" smtClean="0"/>
              <a:t>“&gt;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17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5735</TotalTime>
  <Words>357</Words>
  <Application>Microsoft Office PowerPoint</Application>
  <PresentationFormat>Panorámica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Laboratorio 4</vt:lpstr>
      <vt:lpstr>Descargar Maven</vt:lpstr>
      <vt:lpstr>Configurar maven en Windows</vt:lpstr>
      <vt:lpstr>Configurar maven- Linux</vt:lpstr>
      <vt:lpstr>Configurar maven- Linux</vt:lpstr>
      <vt:lpstr>Proyecto web-maven</vt:lpstr>
      <vt:lpstr>Proyecto struts-maven archetype</vt:lpstr>
      <vt:lpstr>Siguientes Pasos</vt:lpstr>
    </vt:vector>
  </TitlesOfParts>
  <Company>Iron Mountain,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1</dc:title>
  <dc:creator>Fernandez Varela, Juvenal</dc:creator>
  <cp:lastModifiedBy>Fernandez Varela, Juvenal</cp:lastModifiedBy>
  <cp:revision>44</cp:revision>
  <dcterms:created xsi:type="dcterms:W3CDTF">2019-08-17T02:16:39Z</dcterms:created>
  <dcterms:modified xsi:type="dcterms:W3CDTF">2020-02-23T17:08:08Z</dcterms:modified>
</cp:coreProperties>
</file>