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69" r:id="rId4"/>
    <p:sldId id="280" r:id="rId5"/>
    <p:sldId id="281" r:id="rId6"/>
    <p:sldId id="282" r:id="rId7"/>
    <p:sldId id="283" r:id="rId8"/>
    <p:sldId id="278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52" d="100"/>
          <a:sy n="52" d="100"/>
        </p:scale>
        <p:origin x="58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216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17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703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51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373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70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45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941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146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182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41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14D3A72-4518-4921-A953-37F95720B4C3}" type="datetimeFigureOut">
              <a:rPr lang="es-MX" smtClean="0"/>
              <a:t>23/02/2020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9FE8C67-2579-472C-9178-95EC05206B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492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republic.com/jquery-tutoria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republic.com/faq/how-to-bind-click-event-to-dynamically-added-elements-in-jquery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Laboratorio </a:t>
            </a:r>
            <a:r>
              <a:rPr lang="es-MX" dirty="0" smtClean="0"/>
              <a:t>5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Introducción </a:t>
            </a:r>
            <a:r>
              <a:rPr lang="es-MX" dirty="0" err="1"/>
              <a:t>JQuery</a:t>
            </a:r>
            <a:r>
              <a:rPr lang="es-MX" dirty="0"/>
              <a:t> 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31240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Introducción</a:t>
            </a:r>
          </a:p>
          <a:p>
            <a:r>
              <a:rPr lang="es-MX" dirty="0" smtClean="0"/>
              <a:t>Seleccionar, mostrar</a:t>
            </a:r>
            <a:r>
              <a:rPr lang="es-MX" dirty="0" smtClean="0"/>
              <a:t>, ocultar objetos</a:t>
            </a:r>
          </a:p>
          <a:p>
            <a:r>
              <a:rPr lang="es-MX" dirty="0" smtClean="0"/>
              <a:t>Leer el texto de un objeto o la información de un campo</a:t>
            </a:r>
          </a:p>
          <a:p>
            <a:r>
              <a:rPr lang="es-MX" dirty="0" smtClean="0"/>
              <a:t>Agregar / quitar elementos al DOM</a:t>
            </a:r>
          </a:p>
          <a:p>
            <a:r>
              <a:rPr lang="es-MX" dirty="0" smtClean="0"/>
              <a:t>Agregar elementos con acciones y </a:t>
            </a:r>
            <a:r>
              <a:rPr lang="es-MX" dirty="0" smtClean="0"/>
              <a:t>revisar su </a:t>
            </a:r>
            <a:r>
              <a:rPr lang="es-MX" dirty="0" smtClean="0"/>
              <a:t>comportamiento</a:t>
            </a:r>
          </a:p>
          <a:p>
            <a:r>
              <a:rPr lang="es-MX" dirty="0" smtClean="0"/>
              <a:t>Entender el uso de </a:t>
            </a:r>
            <a:r>
              <a:rPr lang="es-MX" dirty="0" err="1" smtClean="0"/>
              <a:t>Jquery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()</a:t>
            </a:r>
          </a:p>
          <a:p>
            <a:r>
              <a:rPr lang="es-MX" dirty="0" smtClean="0"/>
              <a:t>Practica4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00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 </a:t>
            </a:r>
            <a:r>
              <a:rPr lang="es-MX" dirty="0" err="1" smtClean="0"/>
              <a:t>JQuery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2200" dirty="0" smtClean="0"/>
              <a:t>¿</a:t>
            </a:r>
            <a:r>
              <a:rPr lang="es-MX" sz="2600" dirty="0" smtClean="0"/>
              <a:t>Qué</a:t>
            </a:r>
            <a:r>
              <a:rPr lang="es-MX" sz="2200" dirty="0" smtClean="0"/>
              <a:t> es? </a:t>
            </a:r>
          </a:p>
          <a:p>
            <a:pPr marL="617220" lvl="1" indent="-342900">
              <a:buFont typeface="+mj-lt"/>
              <a:buAutoNum type="arabicPeriod"/>
            </a:pPr>
            <a:r>
              <a:rPr lang="es-MX" sz="1700" dirty="0" smtClean="0"/>
              <a:t>Es una librería de JavaScript que está basada en el principio de “escribir menos y hacer más”. 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200" dirty="0" smtClean="0"/>
              <a:t>¿Para que nos sirve?</a:t>
            </a:r>
          </a:p>
          <a:p>
            <a:pPr marL="617220" lvl="1" indent="-342900">
              <a:buFont typeface="+mj-lt"/>
              <a:buAutoNum type="arabicPeriod"/>
            </a:pPr>
            <a:r>
              <a:rPr lang="es-MX" sz="1700" dirty="0"/>
              <a:t>Su API de fácil manejo nos permite hacer cosas como manipular los elementos de un HTML, control de eventos, agregar animaciones, etc. de una forma más simple que con JavaScript puro </a:t>
            </a:r>
            <a:endParaRPr lang="es-MX" sz="1700" dirty="0" smtClean="0"/>
          </a:p>
          <a:p>
            <a:pPr marL="342900" indent="-342900">
              <a:buFont typeface="+mj-lt"/>
              <a:buAutoNum type="arabicPeriod"/>
            </a:pPr>
            <a:r>
              <a:rPr lang="es-MX" sz="2200" dirty="0"/>
              <a:t>Ventajas</a:t>
            </a:r>
          </a:p>
          <a:p>
            <a:pPr marL="617220" lvl="1" indent="-342900">
              <a:buFont typeface="+mj-lt"/>
              <a:buAutoNum type="arabicPeriod"/>
            </a:pPr>
            <a:r>
              <a:rPr lang="es-MX" sz="1700" dirty="0"/>
              <a:t>Funciona de forma transparente en los principales navegadores (Chrome, </a:t>
            </a:r>
            <a:r>
              <a:rPr lang="es-MX" sz="1700" dirty="0" err="1"/>
              <a:t>FireFox</a:t>
            </a:r>
            <a:r>
              <a:rPr lang="es-MX" sz="1700" dirty="0"/>
              <a:t>, Safari, Internet Explorer, etc.)</a:t>
            </a:r>
          </a:p>
          <a:p>
            <a:pPr marL="617220" lvl="1" indent="-342900">
              <a:buFont typeface="+mj-lt"/>
              <a:buAutoNum type="arabicPeriod"/>
            </a:pPr>
            <a:r>
              <a:rPr lang="es-MX" sz="1700" dirty="0"/>
              <a:t>Proporciona la habilidad de crear aplicaciones basadas en Ajax de una forma rápida y simple.</a:t>
            </a:r>
          </a:p>
        </p:txBody>
      </p:sp>
    </p:spTree>
    <p:extLst>
      <p:ext uri="{BB962C8B-B14F-4D97-AF65-F5344CB8AC3E}">
        <p14:creationId xmlns:p14="http://schemas.microsoft.com/office/powerpoint/2010/main" val="290644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Seleccionar, mostrar, </a:t>
            </a:r>
            <a:r>
              <a:rPr lang="es-MX" dirty="0" smtClean="0"/>
              <a:t>ocultar objetos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Basado en el tutorial de </a:t>
            </a:r>
            <a:r>
              <a:rPr lang="es-MX" dirty="0">
                <a:hlinkClick r:id="rId2"/>
              </a:rPr>
              <a:t>https://www.tutorialrepublic.com/jquery-tutorial</a:t>
            </a:r>
            <a:r>
              <a:rPr lang="es-MX" dirty="0" smtClean="0">
                <a:hlinkClick r:id="rId2"/>
              </a:rPr>
              <a:t>/</a:t>
            </a:r>
            <a:endParaRPr lang="es-MX" dirty="0" smtClean="0"/>
          </a:p>
          <a:p>
            <a:r>
              <a:rPr lang="es-MX" dirty="0" smtClean="0"/>
              <a:t>Al cargar el documento hacer lo siguiente:</a:t>
            </a:r>
          </a:p>
          <a:p>
            <a:pPr lvl="1"/>
            <a:r>
              <a:rPr lang="es-MX" dirty="0" smtClean="0"/>
              <a:t>Seleccionar el link de </a:t>
            </a:r>
            <a:r>
              <a:rPr lang="es-MX" b="1" dirty="0" err="1" smtClean="0"/>
              <a:t>JQuery</a:t>
            </a:r>
            <a:r>
              <a:rPr lang="es-MX" b="1" dirty="0" smtClean="0"/>
              <a:t> Page </a:t>
            </a:r>
            <a:r>
              <a:rPr lang="es-MX" dirty="0" smtClean="0"/>
              <a:t>y cambiar su estilo a </a:t>
            </a:r>
            <a:r>
              <a:rPr lang="es-MX" dirty="0" err="1" smtClean="0"/>
              <a:t>bold</a:t>
            </a:r>
            <a:r>
              <a:rPr lang="es-MX" dirty="0" smtClean="0"/>
              <a:t>.</a:t>
            </a:r>
          </a:p>
          <a:p>
            <a:pPr lvl="1"/>
            <a:r>
              <a:rPr lang="es-MX" dirty="0" smtClean="0"/>
              <a:t>Seleccionar el párrafo </a:t>
            </a:r>
            <a:r>
              <a:rPr lang="es-MX" b="1" dirty="0" err="1" smtClean="0"/>
              <a:t>innerText</a:t>
            </a:r>
            <a:r>
              <a:rPr lang="es-MX" dirty="0" smtClean="0"/>
              <a:t> y cambiar fondo a </a:t>
            </a:r>
            <a:r>
              <a:rPr lang="es-MX" dirty="0" err="1" smtClean="0"/>
              <a:t>yellow</a:t>
            </a:r>
            <a:endParaRPr lang="es-MX" dirty="0" smtClean="0"/>
          </a:p>
          <a:p>
            <a:r>
              <a:rPr lang="es-MX" dirty="0" smtClean="0"/>
              <a:t>Al presionar el botón de Ocultar, Esconder todos los párrafos del documento.</a:t>
            </a:r>
          </a:p>
          <a:p>
            <a:r>
              <a:rPr lang="es-MX" dirty="0"/>
              <a:t>Al presionar el botón de </a:t>
            </a:r>
            <a:r>
              <a:rPr lang="es-MX" dirty="0" smtClean="0"/>
              <a:t>Mostrar, Mostrar el párrafo </a:t>
            </a:r>
            <a:r>
              <a:rPr lang="es-MX" b="1" dirty="0" err="1" smtClean="0"/>
              <a:t>innerText</a:t>
            </a:r>
            <a:r>
              <a:rPr lang="es-MX" dirty="0" smtClean="0"/>
              <a:t> </a:t>
            </a:r>
            <a:r>
              <a:rPr lang="es-MX" dirty="0"/>
              <a:t>del documento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0491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Leer el texto de un objeto o la información de un campo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Al presionar el botón de Leer </a:t>
            </a:r>
            <a:r>
              <a:rPr lang="es-MX" dirty="0" err="1" smtClean="0"/>
              <a:t>Info</a:t>
            </a:r>
            <a:r>
              <a:rPr lang="es-MX" dirty="0" smtClean="0"/>
              <a:t>, debe leer el contenido del div con id “texto” y mostrarlo en una ventana de </a:t>
            </a:r>
            <a:r>
              <a:rPr lang="es-MX" dirty="0" err="1" smtClean="0"/>
              <a:t>alert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dirty="0" smtClean="0"/>
              <a:t>Al presionar el botón de Leer Datos, leer la información capturada en el campo de texto de </a:t>
            </a:r>
            <a:r>
              <a:rPr lang="es-MX" dirty="0" err="1" smtClean="0"/>
              <a:t>First</a:t>
            </a:r>
            <a:r>
              <a:rPr lang="es-MX" dirty="0" smtClean="0"/>
              <a:t> </a:t>
            </a:r>
            <a:r>
              <a:rPr lang="es-MX" dirty="0" err="1" smtClean="0"/>
              <a:t>Name</a:t>
            </a:r>
            <a:r>
              <a:rPr lang="es-MX" dirty="0" smtClean="0"/>
              <a:t> </a:t>
            </a:r>
            <a:r>
              <a:rPr lang="es-MX" dirty="0"/>
              <a:t>y mostrarlo en una ventana de </a:t>
            </a:r>
            <a:r>
              <a:rPr lang="es-MX" dirty="0" err="1"/>
              <a:t>alert</a:t>
            </a:r>
            <a:r>
              <a:rPr lang="es-MX" dirty="0"/>
              <a:t>.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525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Agregar / quitar elementos al DOM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Al presionar el botó</a:t>
            </a:r>
            <a:r>
              <a:rPr lang="es-MX" dirty="0" smtClean="0"/>
              <a:t>n Agregar se debe incluir un párrafo al div con id de </a:t>
            </a:r>
            <a:r>
              <a:rPr lang="es-MX" dirty="0" err="1" smtClean="0"/>
              <a:t>result</a:t>
            </a:r>
            <a:r>
              <a:rPr lang="es-MX" dirty="0" smtClean="0"/>
              <a:t>.</a:t>
            </a:r>
          </a:p>
          <a:p>
            <a:endParaRPr lang="es-MX" dirty="0" smtClean="0"/>
          </a:p>
          <a:p>
            <a:r>
              <a:rPr lang="es-MX" dirty="0"/>
              <a:t>Al presionar el botón </a:t>
            </a:r>
            <a:r>
              <a:rPr lang="es-MX" dirty="0" smtClean="0"/>
              <a:t>Quitar se </a:t>
            </a:r>
            <a:r>
              <a:rPr lang="es-MX" dirty="0"/>
              <a:t>debe </a:t>
            </a:r>
            <a:r>
              <a:rPr lang="es-MX" dirty="0" smtClean="0"/>
              <a:t>quitar el último </a:t>
            </a:r>
            <a:r>
              <a:rPr lang="es-MX" dirty="0"/>
              <a:t>párrafo </a:t>
            </a:r>
            <a:r>
              <a:rPr lang="es-MX" dirty="0" smtClean="0"/>
              <a:t>del div </a:t>
            </a:r>
            <a:r>
              <a:rPr lang="es-MX" dirty="0"/>
              <a:t>con id de </a:t>
            </a:r>
            <a:r>
              <a:rPr lang="es-MX" dirty="0" err="1"/>
              <a:t>result</a:t>
            </a:r>
            <a:r>
              <a:rPr lang="es-MX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5244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Agregar elementos con </a:t>
            </a:r>
            <a:r>
              <a:rPr lang="es-MX" dirty="0" smtClean="0"/>
              <a:t>acciones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Al presionar el botón de Agregar Botón, incluir un nuevo párrafo que indique el texto “Nuevo Botón” y dentro </a:t>
            </a:r>
            <a:r>
              <a:rPr lang="es-MX" dirty="0" smtClean="0"/>
              <a:t>lleve un </a:t>
            </a:r>
            <a:r>
              <a:rPr lang="es-MX" dirty="0" smtClean="0"/>
              <a:t>botón en el div con id “</a:t>
            </a:r>
            <a:r>
              <a:rPr lang="es-MX" dirty="0" err="1" smtClean="0"/>
              <a:t>n</a:t>
            </a:r>
            <a:r>
              <a:rPr lang="es-MX" dirty="0" err="1" smtClean="0"/>
              <a:t>ewButtons</a:t>
            </a:r>
            <a:r>
              <a:rPr lang="es-MX" dirty="0" smtClean="0"/>
              <a:t>”</a:t>
            </a:r>
            <a:r>
              <a:rPr lang="es-MX" dirty="0" smtClean="0"/>
              <a:t>. Es decir, se debe agregar el siguiente código al div:</a:t>
            </a:r>
          </a:p>
          <a:p>
            <a:r>
              <a:rPr lang="es-MX" dirty="0"/>
              <a:t>&lt;p&gt;Nuevo Botón &lt;input </a:t>
            </a:r>
            <a:r>
              <a:rPr lang="es-MX" dirty="0" err="1"/>
              <a:t>type</a:t>
            </a:r>
            <a:r>
              <a:rPr lang="es-MX" dirty="0"/>
              <a:t>="</a:t>
            </a:r>
            <a:r>
              <a:rPr lang="es-MX" dirty="0" err="1"/>
              <a:t>button</a:t>
            </a:r>
            <a:r>
              <a:rPr lang="es-MX" dirty="0"/>
              <a:t>" </a:t>
            </a:r>
            <a:r>
              <a:rPr lang="es-MX" dirty="0" err="1"/>
              <a:t>value</a:t>
            </a:r>
            <a:r>
              <a:rPr lang="es-MX" dirty="0"/>
              <a:t>="</a:t>
            </a:r>
            <a:r>
              <a:rPr lang="es-MX" dirty="0" err="1"/>
              <a:t>Delete</a:t>
            </a:r>
            <a:r>
              <a:rPr lang="es-MX" dirty="0"/>
              <a:t>" id="</a:t>
            </a:r>
            <a:r>
              <a:rPr lang="es-MX" dirty="0" err="1"/>
              <a:t>delMe</a:t>
            </a:r>
            <a:r>
              <a:rPr lang="es-MX" dirty="0"/>
              <a:t>"&gt;&lt;/p&gt;</a:t>
            </a:r>
            <a:endParaRPr lang="es-MX" dirty="0" smtClean="0"/>
          </a:p>
          <a:p>
            <a:r>
              <a:rPr lang="es-MX" dirty="0" smtClean="0"/>
              <a:t>Cuando se presione este nuevo botón(</a:t>
            </a:r>
            <a:r>
              <a:rPr lang="es-MX" dirty="0" err="1" smtClean="0"/>
              <a:t>Delete</a:t>
            </a:r>
            <a:r>
              <a:rPr lang="es-MX" dirty="0" smtClean="0"/>
              <a:t>), se debe de eliminar sólo el botón del párrafo. Se recomienda revisar lo indicado en el siguiente enlace para poder realizar el ejercicio. </a:t>
            </a:r>
          </a:p>
          <a:p>
            <a:r>
              <a:rPr lang="es-MX" dirty="0">
                <a:hlinkClick r:id="rId2"/>
              </a:rPr>
              <a:t>https://www.tutorialrepublic.com/faq/how-to-bind-click-event-to-dynamically-added-elements-in-jquery.php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084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Práctica </a:t>
            </a:r>
            <a:r>
              <a:rPr lang="es-MX" dirty="0" smtClean="0"/>
              <a:t>5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Subir el ejercicio realizado a </a:t>
            </a:r>
            <a:r>
              <a:rPr lang="es-MX" dirty="0" err="1" smtClean="0"/>
              <a:t>Schoology</a:t>
            </a:r>
            <a:endParaRPr lang="es-MX" dirty="0" smtClean="0"/>
          </a:p>
          <a:p>
            <a:pPr lvl="1"/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06280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2339</TotalTime>
  <Words>441</Words>
  <Application>Microsoft Office PowerPoint</Application>
  <PresentationFormat>Panorámica</PresentationFormat>
  <Paragraphs>41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Laboratorio 5</vt:lpstr>
      <vt:lpstr>Objetivos</vt:lpstr>
      <vt:lpstr>Introducción JQuery</vt:lpstr>
      <vt:lpstr>Seleccionar, mostrar, ocultar objetos</vt:lpstr>
      <vt:lpstr>Leer el texto de un objeto o la información de un campo</vt:lpstr>
      <vt:lpstr>Agregar / quitar elementos al DOM</vt:lpstr>
      <vt:lpstr>Agregar elementos con acciones</vt:lpstr>
      <vt:lpstr>Práctica 5</vt:lpstr>
    </vt:vector>
  </TitlesOfParts>
  <Company>Iron Mountain,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 1</dc:title>
  <dc:creator>Fernandez Varela, Juvenal</dc:creator>
  <cp:lastModifiedBy>Fernandez Varela, Juvenal</cp:lastModifiedBy>
  <cp:revision>51</cp:revision>
  <dcterms:created xsi:type="dcterms:W3CDTF">2020-02-11T03:37:38Z</dcterms:created>
  <dcterms:modified xsi:type="dcterms:W3CDTF">2020-02-23T19:28:23Z</dcterms:modified>
</cp:coreProperties>
</file>