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84" r:id="rId4"/>
    <p:sldId id="277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8" autoAdjust="0"/>
    <p:restoredTop sz="94660"/>
  </p:normalViewPr>
  <p:slideViewPr>
    <p:cSldViewPr snapToGrid="0">
      <p:cViewPr varScale="1">
        <p:scale>
          <a:sx n="41" d="100"/>
          <a:sy n="41" d="100"/>
        </p:scale>
        <p:origin x="1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216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17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703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51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373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70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45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941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46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182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41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492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Laboratorio </a:t>
            </a:r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JQuery</a:t>
            </a:r>
            <a:r>
              <a:rPr lang="es-MX" dirty="0" smtClean="0"/>
              <a:t> - Intermedio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31240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Utilizar lo aprendido en la lección de introducción para realizar actividades más apegadas a la funcionalidad requerida en ciertas aplicaciones.</a:t>
            </a:r>
          </a:p>
          <a:p>
            <a:r>
              <a:rPr lang="es-MX" dirty="0" smtClean="0"/>
              <a:t>Iniciar con el concepto de acciones en JavaScript previo al </a:t>
            </a:r>
            <a:r>
              <a:rPr lang="es-MX" dirty="0" err="1" smtClean="0"/>
              <a:t>submit</a:t>
            </a:r>
            <a:r>
              <a:rPr lang="es-MX" dirty="0" smtClean="0"/>
              <a:t> de la página.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0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Práctica </a:t>
            </a:r>
            <a:r>
              <a:rPr lang="es-MX" dirty="0"/>
              <a:t>6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Crear una página donde los usuarios puedan agregar y calificar los ejemplos de una categoría (películas, álbumes, deportes, etc.) La página debe incluir lo siguiente:</a:t>
            </a:r>
          </a:p>
          <a:p>
            <a:r>
              <a:rPr lang="es-MX" dirty="0" smtClean="0"/>
              <a:t>Una forma donde pueda agregar datos a la lista.</a:t>
            </a:r>
          </a:p>
          <a:p>
            <a:r>
              <a:rPr lang="es-MX" dirty="0" smtClean="0"/>
              <a:t>Una tabla que contenga todos los registros que se han agregado.</a:t>
            </a:r>
          </a:p>
          <a:p>
            <a:r>
              <a:rPr lang="es-MX" dirty="0" smtClean="0"/>
              <a:t>Un botón de borrar para cada fila de la tabla que te deje quitar elementos de la lista.</a:t>
            </a:r>
          </a:p>
          <a:p>
            <a:r>
              <a:rPr lang="es-MX" dirty="0" smtClean="0"/>
              <a:t>Agregar estilos con </a:t>
            </a:r>
            <a:r>
              <a:rPr lang="es-MX" dirty="0" err="1" smtClean="0"/>
              <a:t>Bootstrap</a:t>
            </a:r>
            <a:endParaRPr lang="es-MX" dirty="0" smtClean="0"/>
          </a:p>
          <a:p>
            <a:r>
              <a:rPr lang="es-MX" dirty="0" smtClean="0"/>
              <a:t>BONUS: una opción para ordenar las entradas (para hacerlo debes investigar un poco en el método </a:t>
            </a:r>
            <a:r>
              <a:rPr lang="es-MX" dirty="0" err="1" smtClean="0"/>
              <a:t>sort</a:t>
            </a:r>
            <a:r>
              <a:rPr lang="es-MX" dirty="0" smtClean="0"/>
              <a:t> de JavaScript)</a:t>
            </a:r>
          </a:p>
          <a:p>
            <a:r>
              <a:rPr lang="es-MX" dirty="0" smtClean="0"/>
              <a:t>NOTA: Ver el ejemplo de la siguiente diapositiva, es necesario iniciar la presentación para que se reproduzca la animación.</a:t>
            </a:r>
          </a:p>
          <a:p>
            <a:pPr lvl="1"/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237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25" y="1942306"/>
            <a:ext cx="7620000" cy="4124325"/>
          </a:xfrm>
        </p:spPr>
      </p:pic>
    </p:spTree>
    <p:extLst>
      <p:ext uri="{BB962C8B-B14F-4D97-AF65-F5344CB8AC3E}">
        <p14:creationId xmlns:p14="http://schemas.microsoft.com/office/powerpoint/2010/main" val="41578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2337</TotalTime>
  <Words>165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Laboratorio 6</vt:lpstr>
      <vt:lpstr>Objetivos</vt:lpstr>
      <vt:lpstr>Práctica 6</vt:lpstr>
      <vt:lpstr>Ejemplo</vt:lpstr>
    </vt:vector>
  </TitlesOfParts>
  <Company>Iron Mountain,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1</dc:title>
  <dc:creator>Fernandez Varela, Juvenal</dc:creator>
  <cp:lastModifiedBy>Fernandez Varela, Juvenal</cp:lastModifiedBy>
  <cp:revision>51</cp:revision>
  <dcterms:created xsi:type="dcterms:W3CDTF">2020-02-11T03:37:38Z</dcterms:created>
  <dcterms:modified xsi:type="dcterms:W3CDTF">2020-02-23T19:28:12Z</dcterms:modified>
</cp:coreProperties>
</file>