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0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76" r:id="rId12"/>
    <p:sldId id="27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>
        <p:scale>
          <a:sx n="60" d="100"/>
          <a:sy n="60" d="100"/>
        </p:scale>
        <p:origin x="34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tutorial/ajax/names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jquery.ajax/" TargetMode="External"/><Relationship Id="rId2" Type="http://schemas.openxmlformats.org/officeDocument/2006/relationships/hyperlink" Target="https://www.websparrow.org/struts/struts2-and-jquery-json-integration-examp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jax_php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php.asp" TargetMode="External"/><Relationship Id="rId2" Type="http://schemas.openxmlformats.org/officeDocument/2006/relationships/hyperlink" Target="https://www.w3schools.com/js/js_json_xml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AJAX -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sencillo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Hacer </a:t>
            </a:r>
            <a:r>
              <a:rPr lang="es-MX" dirty="0" err="1" smtClean="0"/>
              <a:t>mvn</a:t>
            </a:r>
            <a:r>
              <a:rPr lang="es-MX" dirty="0" smtClean="0"/>
              <a:t> -</a:t>
            </a:r>
            <a:r>
              <a:rPr lang="es-MX" dirty="0" err="1" smtClean="0"/>
              <a:t>clean</a:t>
            </a:r>
            <a:r>
              <a:rPr lang="es-MX" dirty="0" smtClean="0"/>
              <a:t> -</a:t>
            </a:r>
            <a:r>
              <a:rPr lang="es-MX" dirty="0" err="1" smtClean="0"/>
              <a:t>build</a:t>
            </a:r>
            <a:endParaRPr lang="es-MX" dirty="0" smtClean="0"/>
          </a:p>
          <a:p>
            <a:r>
              <a:rPr lang="es-MX" dirty="0" smtClean="0"/>
              <a:t>Ejecutar la aplicación y escribir la siguiente URL:</a:t>
            </a:r>
          </a:p>
          <a:p>
            <a:pPr lvl="1"/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localhost:8080/tutorial/ajax/names.jsp</a:t>
            </a: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48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AJAX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JSON – </a:t>
            </a:r>
            <a:r>
              <a:rPr lang="es-MX" dirty="0" err="1"/>
              <a:t>Struts</a:t>
            </a:r>
            <a:r>
              <a:rPr lang="es-MX" dirty="0"/>
              <a:t> 2 </a:t>
            </a:r>
            <a:r>
              <a:rPr lang="es-MX" dirty="0" err="1"/>
              <a:t>Plugin</a:t>
            </a:r>
            <a:r>
              <a:rPr lang="es-MX" dirty="0"/>
              <a:t> </a:t>
            </a:r>
            <a:r>
              <a:rPr lang="es-MX" dirty="0" err="1"/>
              <a:t>Intro</a:t>
            </a:r>
            <a:r>
              <a:rPr lang="es-MX" dirty="0"/>
              <a:t> / </a:t>
            </a:r>
            <a:r>
              <a:rPr lang="es-MX" dirty="0" err="1"/>
              <a:t>Download</a:t>
            </a:r>
            <a:endParaRPr lang="es-MX" dirty="0"/>
          </a:p>
          <a:p>
            <a:r>
              <a:rPr lang="es-MX" dirty="0" smtClean="0"/>
              <a:t>Ejemplo </a:t>
            </a:r>
            <a:r>
              <a:rPr lang="es-MX" dirty="0" smtClean="0"/>
              <a:t>con Base de datos y </a:t>
            </a:r>
            <a:r>
              <a:rPr lang="es-MX" dirty="0" err="1" smtClean="0"/>
              <a:t>struts</a:t>
            </a:r>
            <a:endParaRPr lang="es-MX" dirty="0" smtClean="0"/>
          </a:p>
          <a:p>
            <a:pPr lvl="1"/>
            <a:r>
              <a:rPr lang="es-MX" dirty="0">
                <a:hlinkClick r:id="rId2"/>
              </a:rPr>
              <a:t>https://www.websparrow.org/struts/struts2-and-jquery-json-integration-example</a:t>
            </a:r>
            <a:endParaRPr lang="es-MX" dirty="0" smtClean="0"/>
          </a:p>
          <a:p>
            <a:r>
              <a:rPr lang="es-MX" dirty="0"/>
              <a:t>Para mayor referencia </a:t>
            </a:r>
            <a:r>
              <a:rPr lang="es-MX" dirty="0" smtClean="0"/>
              <a:t>ver las API </a:t>
            </a:r>
            <a:r>
              <a:rPr lang="es-MX" dirty="0" err="1"/>
              <a:t>docs</a:t>
            </a:r>
            <a:endParaRPr lang="es-MX" dirty="0" smtClean="0"/>
          </a:p>
          <a:p>
            <a:pPr lvl="1"/>
            <a:r>
              <a:rPr lang="es-MX" dirty="0">
                <a:hlinkClick r:id="rId3"/>
              </a:rPr>
              <a:t>https://api.jquery.com/jquery.ajax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132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525" y="545623"/>
            <a:ext cx="9692640" cy="862647"/>
          </a:xfrm>
        </p:spPr>
        <p:txBody>
          <a:bodyPr>
            <a:normAutofit/>
          </a:bodyPr>
          <a:lstStyle/>
          <a:p>
            <a:r>
              <a:rPr lang="es-MX" dirty="0" smtClean="0"/>
              <a:t>Práctica 7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525" y="1694576"/>
            <a:ext cx="9206481" cy="5049124"/>
          </a:xfrm>
        </p:spPr>
        <p:txBody>
          <a:bodyPr>
            <a:noAutofit/>
          </a:bodyPr>
          <a:lstStyle/>
          <a:p>
            <a:r>
              <a:rPr lang="es-MX" sz="1400" dirty="0" smtClean="0"/>
              <a:t>Entregar el ejemplo de AJAX con Base de datos y </a:t>
            </a:r>
            <a:r>
              <a:rPr lang="es-MX" sz="1400" dirty="0" err="1" smtClean="0"/>
              <a:t>struts</a:t>
            </a:r>
            <a:endParaRPr lang="es-MX" sz="1200" dirty="0" smtClean="0"/>
          </a:p>
        </p:txBody>
      </p:sp>
    </p:spTree>
    <p:extLst>
      <p:ext uri="{BB962C8B-B14F-4D97-AF65-F5344CB8AC3E}">
        <p14:creationId xmlns:p14="http://schemas.microsoft.com/office/powerpoint/2010/main" val="259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AJAX – Introducción</a:t>
            </a:r>
          </a:p>
          <a:p>
            <a:r>
              <a:rPr lang="es-MX" dirty="0" smtClean="0"/>
              <a:t>Ejemplo online con PHP</a:t>
            </a:r>
          </a:p>
          <a:p>
            <a:r>
              <a:rPr lang="es-MX" dirty="0"/>
              <a:t>Ejemplo JSON</a:t>
            </a:r>
          </a:p>
          <a:p>
            <a:r>
              <a:rPr lang="es-MX" dirty="0" smtClean="0"/>
              <a:t>Ejemplo de AJAX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 a AJAX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¿Qué es AJAX?</a:t>
            </a:r>
          </a:p>
          <a:p>
            <a:r>
              <a:rPr lang="es-MX" dirty="0" smtClean="0"/>
              <a:t>¿Cómo funciona y cómo se utiliza actualmente?</a:t>
            </a:r>
          </a:p>
          <a:p>
            <a:endParaRPr lang="es-MX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33151"/>
              </p:ext>
            </p:extLst>
          </p:nvPr>
        </p:nvGraphicFramePr>
        <p:xfrm>
          <a:off x="4093872" y="3317037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Objeto empaquetador del shell" showAsIcon="1" r:id="rId3" imgW="1548720" imgH="863640" progId="Package">
                  <p:embed/>
                </p:oleObj>
              </mc:Choice>
              <mc:Fallback>
                <p:oleObj name="Objeto empaquetador del shell" showAsIcon="1" r:id="rId3" imgW="15487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3872" y="3317037"/>
                        <a:ext cx="1549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4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r>
              <a:rPr lang="es-MX" dirty="0"/>
              <a:t>online en PHP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https://www.w3schools.com/js/js_ajax_php.asp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44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JSON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Uso de JSON en lugar de XML</a:t>
            </a:r>
          </a:p>
          <a:p>
            <a:r>
              <a:rPr lang="es-MX" dirty="0">
                <a:hlinkClick r:id="rId2"/>
              </a:rPr>
              <a:t>https://www.w3schools.com/js/js_json_xml.asp</a:t>
            </a:r>
            <a:endParaRPr lang="es-MX" dirty="0"/>
          </a:p>
          <a:p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www.w3schools.com/js/js_json_php.asp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65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sencillo JSON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JSON – </a:t>
            </a:r>
            <a:r>
              <a:rPr lang="es-MX" dirty="0" err="1"/>
              <a:t>Struts</a:t>
            </a:r>
            <a:r>
              <a:rPr lang="es-MX" dirty="0"/>
              <a:t> 2 </a:t>
            </a:r>
            <a:r>
              <a:rPr lang="es-MX" dirty="0" err="1"/>
              <a:t>Plugin</a:t>
            </a:r>
            <a:r>
              <a:rPr lang="es-MX" dirty="0"/>
              <a:t> </a:t>
            </a:r>
            <a:r>
              <a:rPr lang="es-MX" dirty="0" err="1"/>
              <a:t>Intro</a:t>
            </a:r>
            <a:r>
              <a:rPr lang="es-MX" dirty="0"/>
              <a:t> / </a:t>
            </a:r>
            <a:r>
              <a:rPr lang="es-MX" dirty="0" err="1"/>
              <a:t>Download</a:t>
            </a:r>
            <a:endParaRPr lang="es-MX" dirty="0"/>
          </a:p>
          <a:p>
            <a:r>
              <a:rPr lang="es-MX" dirty="0" smtClean="0"/>
              <a:t>Agregar los </a:t>
            </a:r>
            <a:r>
              <a:rPr lang="es-MX" dirty="0" err="1" smtClean="0"/>
              <a:t>plugins</a:t>
            </a:r>
            <a:r>
              <a:rPr lang="es-MX" dirty="0" smtClean="0"/>
              <a:t> a </a:t>
            </a:r>
            <a:r>
              <a:rPr lang="es-MX" dirty="0" err="1" smtClean="0"/>
              <a:t>struts</a:t>
            </a:r>
            <a:r>
              <a:rPr lang="es-MX" dirty="0" smtClean="0"/>
              <a:t> en el pom.xml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828800" y="2768366"/>
            <a:ext cx="577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  </a:t>
            </a:r>
            <a:r>
              <a:rPr lang="es-MX" sz="1050" b="1" dirty="0" smtClean="0"/>
              <a:t>     &lt;!-- JSON </a:t>
            </a:r>
            <a:r>
              <a:rPr lang="es-MX" sz="1050" b="1" dirty="0"/>
              <a:t>Plug-in --&gt;</a:t>
            </a:r>
          </a:p>
          <a:p>
            <a:r>
              <a:rPr lang="es-MX" sz="1050" b="1" dirty="0"/>
              <a:t>        &lt;</a:t>
            </a:r>
            <a:r>
              <a:rPr lang="es-MX" sz="1050" b="1" dirty="0" err="1"/>
              <a:t>dependency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groupId</a:t>
            </a:r>
            <a:r>
              <a:rPr lang="es-MX" sz="1050" b="1" dirty="0"/>
              <a:t>&gt;</a:t>
            </a:r>
            <a:r>
              <a:rPr lang="es-MX" sz="1050" b="1" dirty="0" err="1"/>
              <a:t>org.apache.struts</a:t>
            </a:r>
            <a:r>
              <a:rPr lang="es-MX" sz="1050" b="1" dirty="0"/>
              <a:t>&lt;/</a:t>
            </a:r>
            <a:r>
              <a:rPr lang="es-MX" sz="1050" b="1" dirty="0" err="1"/>
              <a:t>groupId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artifactId</a:t>
            </a:r>
            <a:r>
              <a:rPr lang="es-MX" sz="1050" b="1" dirty="0"/>
              <a:t>&gt;struts2-json-plugin&lt;/</a:t>
            </a:r>
            <a:r>
              <a:rPr lang="es-MX" sz="1050" b="1" dirty="0" err="1"/>
              <a:t>artifactId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version</a:t>
            </a:r>
            <a:r>
              <a:rPr lang="es-MX" sz="1050" b="1" dirty="0"/>
              <a:t>&gt;2.3.16.3&lt;/</a:t>
            </a:r>
            <a:r>
              <a:rPr lang="es-MX" sz="1050" b="1" dirty="0" err="1"/>
              <a:t>version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&lt;/</a:t>
            </a:r>
            <a:r>
              <a:rPr lang="es-MX" sz="1050" b="1" dirty="0" err="1"/>
              <a:t>dependency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&lt;!-- Google </a:t>
            </a:r>
            <a:r>
              <a:rPr lang="es-MX" sz="1050" b="1" dirty="0" err="1"/>
              <a:t>json</a:t>
            </a:r>
            <a:r>
              <a:rPr lang="es-MX" sz="1050" b="1" dirty="0"/>
              <a:t>-simple to </a:t>
            </a:r>
            <a:r>
              <a:rPr lang="es-MX" sz="1050" b="1" dirty="0" err="1"/>
              <a:t>convert</a:t>
            </a:r>
            <a:r>
              <a:rPr lang="es-MX" sz="1050" b="1" dirty="0"/>
              <a:t> </a:t>
            </a:r>
            <a:r>
              <a:rPr lang="es-MX" sz="1050" b="1" dirty="0" err="1"/>
              <a:t>json</a:t>
            </a:r>
            <a:r>
              <a:rPr lang="es-MX" sz="1050" b="1" dirty="0"/>
              <a:t> --&gt;</a:t>
            </a:r>
          </a:p>
          <a:p>
            <a:r>
              <a:rPr lang="es-MX" sz="1050" b="1" dirty="0"/>
              <a:t>        &lt;</a:t>
            </a:r>
            <a:r>
              <a:rPr lang="es-MX" sz="1050" b="1" dirty="0" err="1"/>
              <a:t>dependency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groupId</a:t>
            </a:r>
            <a:r>
              <a:rPr lang="es-MX" sz="1050" b="1" dirty="0"/>
              <a:t>&gt;</a:t>
            </a:r>
            <a:r>
              <a:rPr lang="es-MX" sz="1050" b="1" dirty="0" err="1"/>
              <a:t>com.googlecode.json</a:t>
            </a:r>
            <a:r>
              <a:rPr lang="es-MX" sz="1050" b="1" dirty="0"/>
              <a:t>-simple&lt;/</a:t>
            </a:r>
            <a:r>
              <a:rPr lang="es-MX" sz="1050" b="1" dirty="0" err="1"/>
              <a:t>groupId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artifactId</a:t>
            </a:r>
            <a:r>
              <a:rPr lang="es-MX" sz="1050" b="1" dirty="0"/>
              <a:t>&gt;</a:t>
            </a:r>
            <a:r>
              <a:rPr lang="es-MX" sz="1050" b="1" dirty="0" err="1"/>
              <a:t>json</a:t>
            </a:r>
            <a:r>
              <a:rPr lang="es-MX" sz="1050" b="1" dirty="0"/>
              <a:t>-simple&lt;/</a:t>
            </a:r>
            <a:r>
              <a:rPr lang="es-MX" sz="1050" b="1" dirty="0" err="1"/>
              <a:t>artifactId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    &lt;</a:t>
            </a:r>
            <a:r>
              <a:rPr lang="es-MX" sz="1050" b="1" dirty="0" err="1"/>
              <a:t>version</a:t>
            </a:r>
            <a:r>
              <a:rPr lang="es-MX" sz="1050" b="1" dirty="0"/>
              <a:t>&gt;1.1.1&lt;/</a:t>
            </a:r>
            <a:r>
              <a:rPr lang="es-MX" sz="1050" b="1" dirty="0" err="1"/>
              <a:t>version</a:t>
            </a:r>
            <a:r>
              <a:rPr lang="es-MX" sz="1050" b="1" dirty="0"/>
              <a:t>&gt;</a:t>
            </a:r>
          </a:p>
          <a:p>
            <a:r>
              <a:rPr lang="es-MX" sz="1050" b="1" dirty="0"/>
              <a:t>        &lt;/</a:t>
            </a:r>
            <a:r>
              <a:rPr lang="es-MX" sz="1050" b="1" dirty="0" err="1"/>
              <a:t>dependency</a:t>
            </a:r>
            <a:r>
              <a:rPr lang="es-MX" sz="105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339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sencillo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912690"/>
            <a:ext cx="5944271" cy="4267447"/>
          </a:xfrm>
        </p:spPr>
        <p:txBody>
          <a:bodyPr/>
          <a:lstStyle/>
          <a:p>
            <a:r>
              <a:rPr lang="es-MX" dirty="0" smtClean="0"/>
              <a:t>Agregar la librería de </a:t>
            </a:r>
            <a:r>
              <a:rPr lang="es-MX" dirty="0" err="1" smtClean="0"/>
              <a:t>Jquery</a:t>
            </a:r>
            <a:r>
              <a:rPr lang="es-MX" dirty="0" smtClean="0"/>
              <a:t> al proyecto y crear la carpeta de </a:t>
            </a:r>
            <a:r>
              <a:rPr lang="es-MX" dirty="0" err="1"/>
              <a:t>a</a:t>
            </a:r>
            <a:r>
              <a:rPr lang="es-MX" dirty="0" err="1" smtClean="0"/>
              <a:t>jax</a:t>
            </a:r>
            <a:r>
              <a:rPr lang="es-MX" dirty="0" smtClean="0"/>
              <a:t> en la que vamos a trabajar.</a:t>
            </a:r>
          </a:p>
          <a:p>
            <a:endParaRPr lang="es-MX" dirty="0"/>
          </a:p>
          <a:p>
            <a:r>
              <a:rPr lang="es-MX" dirty="0" smtClean="0"/>
              <a:t>Dentro de la carpeta </a:t>
            </a:r>
            <a:r>
              <a:rPr lang="es-MX" dirty="0" err="1" smtClean="0"/>
              <a:t>ajax</a:t>
            </a:r>
            <a:r>
              <a:rPr lang="es-MX" dirty="0" smtClean="0"/>
              <a:t>, crear un nuevo </a:t>
            </a:r>
            <a:r>
              <a:rPr lang="es-MX" dirty="0" err="1" smtClean="0"/>
              <a:t>jsp</a:t>
            </a:r>
            <a:r>
              <a:rPr lang="es-MX" dirty="0" smtClean="0"/>
              <a:t> y nombrarlo </a:t>
            </a:r>
            <a:r>
              <a:rPr lang="es-MX" dirty="0" err="1" smtClean="0"/>
              <a:t>names.jsp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034" y="1474787"/>
            <a:ext cx="2066925" cy="4924425"/>
          </a:xfrm>
          <a:prstGeom prst="rect">
            <a:avLst/>
          </a:prstGeom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2019"/>
              </p:ext>
            </p:extLst>
          </p:nvPr>
        </p:nvGraphicFramePr>
        <p:xfrm>
          <a:off x="2967942" y="4219575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Objeto empaquetador del shell" showAsIcon="1" r:id="rId4" imgW="1040760" imgH="863640" progId="Package">
                  <p:embed/>
                </p:oleObj>
              </mc:Choice>
              <mc:Fallback>
                <p:oleObj name="Objeto empaquetador del shell" showAsIcon="1" r:id="rId4" imgW="10407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7942" y="4219575"/>
                        <a:ext cx="1041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99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sencillo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Modificar </a:t>
            </a:r>
            <a:r>
              <a:rPr lang="es-MX" dirty="0" err="1" smtClean="0"/>
              <a:t>properties</a:t>
            </a:r>
            <a:r>
              <a:rPr lang="es-MX" dirty="0" smtClean="0"/>
              <a:t> para agregar el nuevo texto</a:t>
            </a:r>
          </a:p>
          <a:p>
            <a:pPr lvl="1"/>
            <a:r>
              <a:rPr lang="es-MX" dirty="0" err="1"/>
              <a:t>p</a:t>
            </a:r>
            <a:r>
              <a:rPr lang="es-MX" dirty="0" err="1" smtClean="0"/>
              <a:t>ackage_en.properties</a:t>
            </a:r>
            <a:r>
              <a:rPr lang="es-MX" dirty="0"/>
              <a:t>: </a:t>
            </a:r>
            <a:r>
              <a:rPr lang="es-MX" dirty="0" err="1"/>
              <a:t>label.welcome</a:t>
            </a:r>
            <a:r>
              <a:rPr lang="es-MX" dirty="0"/>
              <a:t> = </a:t>
            </a:r>
            <a:r>
              <a:rPr lang="es-MX" dirty="0" err="1"/>
              <a:t>Struts</a:t>
            </a:r>
            <a:r>
              <a:rPr lang="es-MX" dirty="0"/>
              <a:t> 2 AJAX </a:t>
            </a:r>
            <a:r>
              <a:rPr lang="es-MX" dirty="0" err="1"/>
              <a:t>jQuery</a:t>
            </a:r>
            <a:r>
              <a:rPr lang="es-MX" dirty="0"/>
              <a:t> JSON </a:t>
            </a:r>
            <a:r>
              <a:rPr lang="es-MX" dirty="0" err="1" smtClean="0"/>
              <a:t>example</a:t>
            </a:r>
            <a:endParaRPr lang="es-MX" dirty="0" smtClean="0"/>
          </a:p>
          <a:p>
            <a:pPr lvl="1"/>
            <a:r>
              <a:rPr lang="es-MX" dirty="0" err="1" smtClean="0"/>
              <a:t>package_es.properties</a:t>
            </a:r>
            <a:r>
              <a:rPr lang="es-MX" dirty="0"/>
              <a:t>: </a:t>
            </a:r>
            <a:r>
              <a:rPr lang="es-MX" dirty="0" err="1"/>
              <a:t>label.welcome</a:t>
            </a:r>
            <a:r>
              <a:rPr lang="es-MX" dirty="0"/>
              <a:t> = </a:t>
            </a:r>
            <a:r>
              <a:rPr lang="es-MX" dirty="0" smtClean="0"/>
              <a:t>Ejemplo </a:t>
            </a:r>
            <a:r>
              <a:rPr lang="es-MX" dirty="0" err="1" smtClean="0"/>
              <a:t>Struts</a:t>
            </a:r>
            <a:r>
              <a:rPr lang="es-MX" dirty="0" smtClean="0"/>
              <a:t> </a:t>
            </a:r>
            <a:r>
              <a:rPr lang="es-MX" dirty="0"/>
              <a:t>2 AJAX </a:t>
            </a:r>
            <a:r>
              <a:rPr lang="es-MX" dirty="0" err="1"/>
              <a:t>jQuery</a:t>
            </a:r>
            <a:r>
              <a:rPr lang="es-MX" dirty="0"/>
              <a:t> </a:t>
            </a:r>
            <a:r>
              <a:rPr lang="es-MX" dirty="0" smtClean="0"/>
              <a:t>JSON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r>
              <a:rPr lang="es-MX" dirty="0" smtClean="0"/>
              <a:t>Crear el paquete </a:t>
            </a:r>
            <a:r>
              <a:rPr lang="es-MX" dirty="0" err="1" smtClean="0"/>
              <a:t>tutorial.ajax</a:t>
            </a:r>
            <a:r>
              <a:rPr lang="es-MX" dirty="0" smtClean="0"/>
              <a:t> y</a:t>
            </a:r>
          </a:p>
          <a:p>
            <a:r>
              <a:rPr lang="es-MX" dirty="0" smtClean="0"/>
              <a:t>Crear la clase JqueryAJAXAction.java con</a:t>
            </a:r>
          </a:p>
          <a:p>
            <a:pPr marL="0" indent="0">
              <a:buNone/>
            </a:pPr>
            <a:r>
              <a:rPr lang="es-MX" dirty="0" smtClean="0"/>
              <a:t>el siguiente código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16" y="3285061"/>
            <a:ext cx="2222415" cy="3115739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84543"/>
              </p:ext>
            </p:extLst>
          </p:nvPr>
        </p:nvGraphicFramePr>
        <p:xfrm>
          <a:off x="2517775" y="4918869"/>
          <a:ext cx="2373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Objeto empaquetador del shell" showAsIcon="1" r:id="rId4" imgW="2373840" imgH="863640" progId="Package">
                  <p:embed/>
                </p:oleObj>
              </mc:Choice>
              <mc:Fallback>
                <p:oleObj name="Objeto empaquetador del shell" showAsIcon="1" r:id="rId4" imgW="23738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7775" y="4918869"/>
                        <a:ext cx="23733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06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sencillo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5159248" cy="4351337"/>
          </a:xfrm>
        </p:spPr>
        <p:txBody>
          <a:bodyPr/>
          <a:lstStyle/>
          <a:p>
            <a:r>
              <a:rPr lang="es-MX" dirty="0" smtClean="0"/>
              <a:t>Crear el archivo ajaxActions.xml e incluirlo en el proyecto y en el archivo struts.xml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99" y="2662296"/>
            <a:ext cx="6381115" cy="3808671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27684"/>
              </p:ext>
            </p:extLst>
          </p:nvPr>
        </p:nvGraphicFramePr>
        <p:xfrm>
          <a:off x="1603375" y="3703031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Objeto empaquetador del shell" showAsIcon="1" r:id="rId4" imgW="1650240" imgH="863640" progId="Package">
                  <p:embed/>
                </p:oleObj>
              </mc:Choice>
              <mc:Fallback>
                <p:oleObj name="Objeto empaquetador del shell" showAsIcon="1" r:id="rId4" imgW="16502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3375" y="3703031"/>
                        <a:ext cx="1651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9002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2586</TotalTime>
  <Words>303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Paquete</vt:lpstr>
      <vt:lpstr>Laboratorio 7</vt:lpstr>
      <vt:lpstr>Objetivos</vt:lpstr>
      <vt:lpstr>Introducción a AJAX</vt:lpstr>
      <vt:lpstr>Ejemplo online en PHP.</vt:lpstr>
      <vt:lpstr>Ejemplo JSON</vt:lpstr>
      <vt:lpstr>Ejemplo sencillo JSON</vt:lpstr>
      <vt:lpstr>Ejemplo sencillo JSON</vt:lpstr>
      <vt:lpstr>Ejemplo sencillo JSON</vt:lpstr>
      <vt:lpstr>Ejemplo sencillo JSON</vt:lpstr>
      <vt:lpstr>Ejemplo sencillo JSON</vt:lpstr>
      <vt:lpstr>Ejemplo AJAX</vt:lpstr>
      <vt:lpstr>Práctica 7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49</cp:revision>
  <dcterms:created xsi:type="dcterms:W3CDTF">2020-02-11T03:37:38Z</dcterms:created>
  <dcterms:modified xsi:type="dcterms:W3CDTF">2020-03-03T04:02:56Z</dcterms:modified>
</cp:coreProperties>
</file>