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12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DAD8433-CB12-4D17-955B-395C66B490A8}" type="datetimeFigureOut">
              <a:rPr lang="es-MX" smtClean="0"/>
              <a:t>30/03/2020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4CB2E1E-FCE0-41E2-80D3-021F6B606153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5033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8433-CB12-4D17-955B-395C66B490A8}" type="datetimeFigureOut">
              <a:rPr lang="es-MX" smtClean="0"/>
              <a:t>30/03/2020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2E1E-FCE0-41E2-80D3-021F6B6061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73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8433-CB12-4D17-955B-395C66B490A8}" type="datetimeFigureOut">
              <a:rPr lang="es-MX" smtClean="0"/>
              <a:t>30/03/2020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2E1E-FCE0-41E2-80D3-021F6B6061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542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8433-CB12-4D17-955B-395C66B490A8}" type="datetimeFigureOut">
              <a:rPr lang="es-MX" smtClean="0"/>
              <a:t>30/03/2020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2E1E-FCE0-41E2-80D3-021F6B6061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33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8433-CB12-4D17-955B-395C66B490A8}" type="datetimeFigureOut">
              <a:rPr lang="es-MX" smtClean="0"/>
              <a:t>30/03/2020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2E1E-FCE0-41E2-80D3-021F6B606153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346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8433-CB12-4D17-955B-395C66B490A8}" type="datetimeFigureOut">
              <a:rPr lang="es-MX" smtClean="0"/>
              <a:t>30/03/2020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2E1E-FCE0-41E2-80D3-021F6B6061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00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8433-CB12-4D17-955B-395C66B490A8}" type="datetimeFigureOut">
              <a:rPr lang="es-MX" smtClean="0"/>
              <a:t>30/03/2020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2E1E-FCE0-41E2-80D3-021F6B6061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023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8433-CB12-4D17-955B-395C66B490A8}" type="datetimeFigureOut">
              <a:rPr lang="es-MX" smtClean="0"/>
              <a:t>30/03/2020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2E1E-FCE0-41E2-80D3-021F6B6061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576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8433-CB12-4D17-955B-395C66B490A8}" type="datetimeFigureOut">
              <a:rPr lang="es-MX" smtClean="0"/>
              <a:t>30/03/2020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2E1E-FCE0-41E2-80D3-021F6B6061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473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8433-CB12-4D17-955B-395C66B490A8}" type="datetimeFigureOut">
              <a:rPr lang="es-MX" smtClean="0"/>
              <a:t>30/03/2020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2E1E-FCE0-41E2-80D3-021F6B6061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431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8433-CB12-4D17-955B-395C66B490A8}" type="datetimeFigureOut">
              <a:rPr lang="es-MX" smtClean="0"/>
              <a:t>30/03/2020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2E1E-FCE0-41E2-80D3-021F6B6061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74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DAD8433-CB12-4D17-955B-395C66B490A8}" type="datetimeFigureOut">
              <a:rPr lang="es-MX" smtClean="0"/>
              <a:t>30/03/2020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4CB2E1E-FCE0-41E2-80D3-021F6B6061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84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4/bootstrap_forms_inputs.asp" TargetMode="External"/><Relationship Id="rId2" Type="http://schemas.openxmlformats.org/officeDocument/2006/relationships/hyperlink" Target="https://www.w3schools.com/bootstrap4/bootstrap_forms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bootstrap4/bootstrap_forms_custom.asp" TargetMode="External"/><Relationship Id="rId4" Type="http://schemas.openxmlformats.org/officeDocument/2006/relationships/hyperlink" Target="https://www.w3schools.com/bootstrap4/bootstrap_forms_input_group.as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Laboratorio 09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Formularios </a:t>
            </a:r>
            <a:r>
              <a:rPr lang="es-MX" dirty="0"/>
              <a:t>en </a:t>
            </a:r>
            <a:r>
              <a:rPr lang="es-MX" dirty="0" err="1"/>
              <a:t>bootstrap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9624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Manejo de formularios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Estudiar lo que se indica en el tutorial de w3schools, en las secciones de </a:t>
            </a:r>
            <a:r>
              <a:rPr lang="es-MX" dirty="0" err="1" smtClean="0"/>
              <a:t>Forms</a:t>
            </a:r>
            <a:r>
              <a:rPr lang="es-MX" dirty="0" smtClean="0"/>
              <a:t>, Inputs, Input </a:t>
            </a:r>
            <a:r>
              <a:rPr lang="es-MX" dirty="0" err="1" smtClean="0"/>
              <a:t>Groups</a:t>
            </a:r>
            <a:r>
              <a:rPr lang="es-MX" dirty="0" smtClean="0"/>
              <a:t>, </a:t>
            </a:r>
            <a:r>
              <a:rPr lang="es-MX" dirty="0" err="1" smtClean="0"/>
              <a:t>Custom</a:t>
            </a:r>
            <a:r>
              <a:rPr lang="es-MX" dirty="0" smtClean="0"/>
              <a:t> </a:t>
            </a:r>
            <a:r>
              <a:rPr lang="es-MX" dirty="0" err="1" smtClean="0"/>
              <a:t>Forms</a:t>
            </a:r>
            <a:r>
              <a:rPr lang="es-MX" dirty="0" smtClean="0"/>
              <a:t>.</a:t>
            </a:r>
            <a:endParaRPr lang="es-MX" dirty="0"/>
          </a:p>
          <a:p>
            <a:r>
              <a:rPr lang="es-MX" dirty="0" smtClean="0">
                <a:hlinkClick r:id="rId2"/>
              </a:rPr>
              <a:t>https://www.w3schools.com/bootstrap4/bootstrap_forms.asp</a:t>
            </a:r>
            <a:endParaRPr lang="es-MX" dirty="0" smtClean="0"/>
          </a:p>
          <a:p>
            <a:r>
              <a:rPr lang="es-MX" dirty="0" smtClean="0">
                <a:hlinkClick r:id="rId3"/>
              </a:rPr>
              <a:t>https://www.w3schools.com/bootstrap4/bootstrap_forms_inputs.asp</a:t>
            </a:r>
            <a:endParaRPr lang="es-MX" dirty="0" smtClean="0"/>
          </a:p>
          <a:p>
            <a:r>
              <a:rPr lang="es-MX" dirty="0" smtClean="0">
                <a:hlinkClick r:id="rId4"/>
              </a:rPr>
              <a:t>https://www.w3schools.com/bootstrap4/bootstrap_forms_input_group.asp</a:t>
            </a:r>
            <a:endParaRPr lang="es-MX" dirty="0" smtClean="0"/>
          </a:p>
          <a:p>
            <a:r>
              <a:rPr lang="es-MX" dirty="0" smtClean="0">
                <a:hlinkClick r:id="rId5"/>
              </a:rPr>
              <a:t>https://www.w3schools.com/bootstrap4/bootstrap_forms_custom.asp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010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5829" y="-66674"/>
            <a:ext cx="9692640" cy="1325562"/>
          </a:xfrm>
        </p:spPr>
        <p:txBody>
          <a:bodyPr/>
          <a:lstStyle/>
          <a:p>
            <a:r>
              <a:rPr lang="es-MX" dirty="0" smtClean="0"/>
              <a:t>Formulario básico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55964"/>
            <a:ext cx="10515600" cy="4351338"/>
          </a:xfrm>
        </p:spPr>
        <p:txBody>
          <a:bodyPr/>
          <a:lstStyle/>
          <a:p>
            <a:r>
              <a:rPr lang="es-MX" dirty="0" smtClean="0"/>
              <a:t>Utilizar como base el siguiente formulario simple</a:t>
            </a:r>
            <a:endParaRPr lang="es-MX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347794"/>
              </p:ext>
            </p:extLst>
          </p:nvPr>
        </p:nvGraphicFramePr>
        <p:xfrm>
          <a:off x="6704693" y="1024164"/>
          <a:ext cx="23733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Objeto empaquetador del shell" showAsIcon="1" r:id="rId3" imgW="2373840" imgH="863640" progId="Package">
                  <p:embed/>
                </p:oleObj>
              </mc:Choice>
              <mc:Fallback>
                <p:oleObj name="Objeto empaquetador del shell" showAsIcon="1" r:id="rId3" imgW="237384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04693" y="1024164"/>
                        <a:ext cx="2373313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3973" y="2319564"/>
            <a:ext cx="8484496" cy="453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9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Ajustar el formulario para que funcione con la </a:t>
            </a:r>
            <a:r>
              <a:rPr lang="es-MX" dirty="0" err="1" smtClean="0"/>
              <a:t>grid</a:t>
            </a:r>
            <a:r>
              <a:rPr lang="es-MX" dirty="0" smtClean="0"/>
              <a:t> de </a:t>
            </a:r>
            <a:r>
              <a:rPr lang="es-MX" dirty="0" err="1" smtClean="0"/>
              <a:t>bootstrap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En pantallas </a:t>
            </a:r>
            <a:r>
              <a:rPr lang="es-MX" dirty="0" err="1" smtClean="0"/>
              <a:t>large</a:t>
            </a:r>
            <a:r>
              <a:rPr lang="es-MX" dirty="0" smtClean="0"/>
              <a:t>, se debe ver como el siguiente ejemplo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143" y="2808070"/>
            <a:ext cx="7809819" cy="350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Ajustar el formulario para que funcione con la </a:t>
            </a:r>
            <a:r>
              <a:rPr lang="es-MX" dirty="0" err="1" smtClean="0"/>
              <a:t>grid</a:t>
            </a:r>
            <a:r>
              <a:rPr lang="es-MX" dirty="0" smtClean="0"/>
              <a:t> de </a:t>
            </a:r>
            <a:r>
              <a:rPr lang="es-MX" dirty="0" err="1" smtClean="0"/>
              <a:t>bootstrap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En pantallas medianas, se debe ver como el siguiente ejemplo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86" y="2462593"/>
            <a:ext cx="6840310" cy="439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43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45143"/>
            <a:ext cx="9692640" cy="1325562"/>
          </a:xfrm>
        </p:spPr>
        <p:txBody>
          <a:bodyPr/>
          <a:lstStyle/>
          <a:p>
            <a:r>
              <a:rPr lang="es-MX" dirty="0" smtClean="0"/>
              <a:t>Ajustar el formulario para que funcione con la </a:t>
            </a:r>
            <a:r>
              <a:rPr lang="es-MX" dirty="0" err="1" smtClean="0"/>
              <a:t>grid</a:t>
            </a:r>
            <a:r>
              <a:rPr lang="es-MX" dirty="0" smtClean="0"/>
              <a:t> de </a:t>
            </a:r>
            <a:r>
              <a:rPr lang="es-MX" dirty="0" err="1" smtClean="0"/>
              <a:t>bootstrap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6003471" cy="4351338"/>
          </a:xfrm>
        </p:spPr>
        <p:txBody>
          <a:bodyPr/>
          <a:lstStyle/>
          <a:p>
            <a:r>
              <a:rPr lang="es-MX" dirty="0" smtClean="0"/>
              <a:t>En pantallas </a:t>
            </a:r>
            <a:r>
              <a:rPr lang="es-MX" dirty="0" err="1" smtClean="0"/>
              <a:t>small</a:t>
            </a:r>
            <a:r>
              <a:rPr lang="es-MX" dirty="0" smtClean="0"/>
              <a:t>, se debe ver como el siguiente ejemplo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288" y="1576274"/>
            <a:ext cx="2748525" cy="507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2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Entregar el laboratorio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Entregarlo el Modulo 2, laboratorio 09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528405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251</TotalTime>
  <Words>130</Words>
  <Application>Microsoft Office PowerPoint</Application>
  <PresentationFormat>Panorámica</PresentationFormat>
  <Paragraphs>18</Paragraphs>
  <Slides>7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Paquete</vt:lpstr>
      <vt:lpstr>Laboratorio 09</vt:lpstr>
      <vt:lpstr>Manejo de formularios</vt:lpstr>
      <vt:lpstr>Formulario básico</vt:lpstr>
      <vt:lpstr>Ajustar el formulario para que funcione con la grid de bootstrap</vt:lpstr>
      <vt:lpstr>Ajustar el formulario para que funcione con la grid de bootstrap</vt:lpstr>
      <vt:lpstr>Ajustar el formulario para que funcione con la grid de bootstrap</vt:lpstr>
      <vt:lpstr>Entregar el laboratorio</vt:lpstr>
    </vt:vector>
  </TitlesOfParts>
  <Company>Iron Mountain,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Formularios  en bootstrap</dc:title>
  <dc:creator>Fernandez Varela, Juvenal</dc:creator>
  <cp:lastModifiedBy>Fernandez Varela, Juvenal</cp:lastModifiedBy>
  <cp:revision>6</cp:revision>
  <dcterms:created xsi:type="dcterms:W3CDTF">2020-03-31T01:59:26Z</dcterms:created>
  <dcterms:modified xsi:type="dcterms:W3CDTF">2020-03-31T06:10:40Z</dcterms:modified>
</cp:coreProperties>
</file>