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81" r:id="rId4"/>
    <p:sldId id="282" r:id="rId5"/>
    <p:sldId id="265" r:id="rId6"/>
    <p:sldId id="264" r:id="rId7"/>
    <p:sldId id="283" r:id="rId8"/>
    <p:sldId id="285" r:id="rId9"/>
    <p:sldId id="284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5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3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09/04/2020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tutorial/main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Federated</a:t>
            </a:r>
            <a:r>
              <a:rPr lang="es-MX" dirty="0" smtClean="0"/>
              <a:t> </a:t>
            </a:r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52340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Laboatorio</a:t>
            </a:r>
            <a:r>
              <a:rPr lang="es-MX" dirty="0" smtClean="0"/>
              <a:t> 11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272" y="1914197"/>
            <a:ext cx="5205010" cy="367830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Editar el JSP para que una vez firmado el usuario, muestre su nombre, su </a:t>
            </a:r>
            <a:r>
              <a:rPr lang="es-MX" dirty="0"/>
              <a:t>email y su imagen de </a:t>
            </a:r>
            <a:r>
              <a:rPr lang="es-MX" dirty="0" smtClean="0"/>
              <a:t>perfil.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Agregar un </a:t>
            </a:r>
            <a:r>
              <a:rPr lang="es-MX" dirty="0" err="1" smtClean="0"/>
              <a:t>timer</a:t>
            </a:r>
            <a:r>
              <a:rPr lang="es-MX" dirty="0" smtClean="0"/>
              <a:t> para que</a:t>
            </a:r>
            <a:r>
              <a:rPr lang="es-MX" dirty="0" smtClean="0"/>
              <a:t> pasados 5 segundos </a:t>
            </a:r>
            <a:r>
              <a:rPr lang="es-MX" dirty="0" err="1" smtClean="0"/>
              <a:t>redireccione</a:t>
            </a:r>
            <a:r>
              <a:rPr lang="es-MX" dirty="0" smtClean="0"/>
              <a:t> al usuario a una página de bienvenida que tenga de igual forma sus datos y un link de </a:t>
            </a:r>
            <a:r>
              <a:rPr lang="es-MX" dirty="0" err="1" smtClean="0"/>
              <a:t>signOut</a:t>
            </a:r>
            <a:r>
              <a:rPr lang="es-MX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 el </a:t>
            </a:r>
            <a:r>
              <a:rPr lang="es-MX" dirty="0" err="1" smtClean="0"/>
              <a:t>jsp</a:t>
            </a:r>
            <a:r>
              <a:rPr lang="es-MX" dirty="0" smtClean="0"/>
              <a:t> de bienvenida, implementar la funcionalidad de </a:t>
            </a:r>
            <a:r>
              <a:rPr lang="es-MX" dirty="0" err="1" smtClean="0"/>
              <a:t>signOut</a:t>
            </a:r>
            <a:r>
              <a:rPr lang="es-MX" dirty="0" smtClean="0"/>
              <a:t> y </a:t>
            </a:r>
            <a:r>
              <a:rPr lang="es-MX" dirty="0" err="1" smtClean="0"/>
              <a:t>desfirmar</a:t>
            </a:r>
            <a:r>
              <a:rPr lang="es-MX" dirty="0" smtClean="0"/>
              <a:t> al usuario. De tal forma que si se vuelve a cargar la página se pida acceder nuevamente.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Subir el proyecto a </a:t>
            </a:r>
            <a:r>
              <a:rPr lang="es-MX" dirty="0" err="1" smtClean="0"/>
              <a:t>Schoology</a:t>
            </a:r>
            <a:r>
              <a:rPr lang="es-MX" dirty="0" smtClean="0"/>
              <a:t> en la entreg</a:t>
            </a:r>
            <a:r>
              <a:rPr lang="es-MX" dirty="0" smtClean="0"/>
              <a:t>a del laboratorio 11.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1" y="1715956"/>
            <a:ext cx="2923287" cy="22107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418" y="4181359"/>
            <a:ext cx="3092866" cy="1161262"/>
          </a:xfrm>
          <a:prstGeom prst="rect">
            <a:avLst/>
          </a:prstGeom>
        </p:spPr>
      </p:pic>
      <p:sp>
        <p:nvSpPr>
          <p:cNvPr id="9" name="Flecha doblada hacia arriba 8"/>
          <p:cNvSpPr/>
          <p:nvPr/>
        </p:nvSpPr>
        <p:spPr>
          <a:xfrm rot="5400000">
            <a:off x="5973634" y="3917674"/>
            <a:ext cx="1034694" cy="1010873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76" y="5497481"/>
            <a:ext cx="3817436" cy="1065331"/>
          </a:xfrm>
          <a:prstGeom prst="rect">
            <a:avLst/>
          </a:prstGeom>
        </p:spPr>
      </p:pic>
      <p:sp>
        <p:nvSpPr>
          <p:cNvPr id="12" name="Flecha doblada hacia arriba 11"/>
          <p:cNvSpPr/>
          <p:nvPr/>
        </p:nvSpPr>
        <p:spPr>
          <a:xfrm rot="5400000">
            <a:off x="7083392" y="5352158"/>
            <a:ext cx="1034694" cy="1010873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 LABORATORIO 11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795245"/>
            <a:ext cx="5514807" cy="43907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MX" dirty="0" smtClean="0"/>
              <a:t>Para hacer un </a:t>
            </a:r>
            <a:r>
              <a:rPr lang="es-MX" dirty="0" err="1" smtClean="0"/>
              <a:t>delay</a:t>
            </a:r>
            <a:r>
              <a:rPr lang="es-MX" dirty="0" smtClean="0"/>
              <a:t> del </a:t>
            </a:r>
            <a:r>
              <a:rPr lang="es-MX" dirty="0" err="1" smtClean="0"/>
              <a:t>submit</a:t>
            </a:r>
            <a:r>
              <a:rPr lang="es-MX" dirty="0" smtClean="0"/>
              <a:t> usar </a:t>
            </a:r>
            <a:r>
              <a:rPr lang="es-MX" dirty="0" err="1" smtClean="0"/>
              <a:t>Jquery</a:t>
            </a:r>
            <a:r>
              <a:rPr lang="es-MX" dirty="0" smtClean="0"/>
              <a:t> simi</a:t>
            </a:r>
            <a:r>
              <a:rPr lang="es-MX" dirty="0" smtClean="0"/>
              <a:t>lar a la </a:t>
            </a:r>
            <a:r>
              <a:rPr lang="es-MX" dirty="0" err="1" smtClean="0"/>
              <a:t>funcion</a:t>
            </a:r>
            <a:r>
              <a:rPr lang="es-MX" dirty="0"/>
              <a:t> </a:t>
            </a:r>
            <a:r>
              <a:rPr lang="es-MX" dirty="0" smtClean="0"/>
              <a:t>de la derecha.</a:t>
            </a:r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Guardar los datos de google en campos tipo </a:t>
            </a:r>
            <a:r>
              <a:rPr lang="es-MX" dirty="0" err="1" smtClean="0"/>
              <a:t>hidden</a:t>
            </a:r>
            <a:r>
              <a:rPr lang="es-MX" dirty="0" smtClean="0"/>
              <a:t> del </a:t>
            </a:r>
            <a:r>
              <a:rPr lang="es-MX" dirty="0" err="1" smtClean="0"/>
              <a:t>form</a:t>
            </a:r>
            <a:r>
              <a:rPr lang="es-MX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En el </a:t>
            </a:r>
            <a:r>
              <a:rPr lang="es-MX" dirty="0" err="1" smtClean="0"/>
              <a:t>jsp</a:t>
            </a:r>
            <a:r>
              <a:rPr lang="es-MX" dirty="0" smtClean="0"/>
              <a:t> de bienvenida se debe cargar primero el google api para poder </a:t>
            </a:r>
            <a:r>
              <a:rPr lang="es-MX" dirty="0" err="1" smtClean="0"/>
              <a:t>desfirmar</a:t>
            </a:r>
            <a:r>
              <a:rPr lang="es-MX" dirty="0" smtClean="0"/>
              <a:t> el usuario con </a:t>
            </a:r>
            <a:r>
              <a:rPr lang="es-MX" dirty="0" err="1" smtClean="0"/>
              <a:t>javaScript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5682" y="2073182"/>
            <a:ext cx="4317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1. </a:t>
            </a:r>
          </a:p>
          <a:p>
            <a:r>
              <a:rPr lang="es-MX" sz="1400" b="1" dirty="0" err="1" smtClean="0"/>
              <a:t>function</a:t>
            </a:r>
            <a:r>
              <a:rPr lang="es-MX" sz="1400" b="1" dirty="0" smtClean="0"/>
              <a:t> </a:t>
            </a:r>
            <a:r>
              <a:rPr lang="es-MX" sz="1400" b="1" dirty="0" err="1"/>
              <a:t>autoSubmit</a:t>
            </a:r>
            <a:r>
              <a:rPr lang="es-MX" sz="1400" b="1" dirty="0"/>
              <a:t>(){</a:t>
            </a:r>
          </a:p>
          <a:p>
            <a:r>
              <a:rPr lang="es-MX" sz="1400" dirty="0"/>
              <a:t>  </a:t>
            </a:r>
            <a:r>
              <a:rPr lang="es-MX" sz="1400" dirty="0" smtClean="0"/>
              <a:t>$("#</a:t>
            </a:r>
            <a:r>
              <a:rPr lang="es-MX" sz="1400" dirty="0" err="1" smtClean="0"/>
              <a:t>form</a:t>
            </a:r>
            <a:r>
              <a:rPr lang="es-MX" sz="1400" dirty="0" smtClean="0"/>
              <a:t>").</a:t>
            </a:r>
            <a:r>
              <a:rPr lang="es-MX" sz="1400" dirty="0" err="1"/>
              <a:t>submit</a:t>
            </a:r>
            <a:r>
              <a:rPr lang="es-MX" sz="1400" dirty="0"/>
              <a:t>();</a:t>
            </a:r>
          </a:p>
          <a:p>
            <a:r>
              <a:rPr lang="es-MX" sz="1400" dirty="0"/>
              <a:t>   };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window.setTimeout</a:t>
            </a:r>
            <a:r>
              <a:rPr lang="en-US" sz="1400" dirty="0"/>
              <a:t>( </a:t>
            </a:r>
            <a:r>
              <a:rPr lang="en-US" sz="1400" dirty="0" err="1"/>
              <a:t>autoSubmit</a:t>
            </a:r>
            <a:r>
              <a:rPr lang="en-US" sz="1400" dirty="0"/>
              <a:t>, 5000 ); // 5 seconds</a:t>
            </a:r>
            <a:endParaRPr lang="es-MX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615682" y="3316471"/>
            <a:ext cx="4467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2.</a:t>
            </a:r>
          </a:p>
          <a:p>
            <a:r>
              <a:rPr lang="es-MX" sz="1400" dirty="0" smtClean="0"/>
              <a:t>&lt;</a:t>
            </a:r>
            <a:r>
              <a:rPr lang="es-MX" sz="1400" dirty="0"/>
              <a:t>input </a:t>
            </a:r>
            <a:r>
              <a:rPr lang="es-MX" sz="1400" dirty="0" err="1"/>
              <a:t>type</a:t>
            </a:r>
            <a:r>
              <a:rPr lang="es-MX" sz="1400" dirty="0"/>
              <a:t>=</a:t>
            </a:r>
            <a:r>
              <a:rPr lang="es-MX" sz="1400" i="1" dirty="0"/>
              <a:t>"</a:t>
            </a:r>
            <a:r>
              <a:rPr lang="es-MX" sz="1400" i="1" dirty="0" err="1"/>
              <a:t>hidden</a:t>
            </a:r>
            <a:r>
              <a:rPr lang="es-MX" sz="1400" i="1" dirty="0"/>
              <a:t>" id="nombre" </a:t>
            </a:r>
            <a:r>
              <a:rPr lang="es-MX" sz="1400" i="1" dirty="0" err="1"/>
              <a:t>name</a:t>
            </a:r>
            <a:r>
              <a:rPr lang="es-MX" sz="1400" i="1" dirty="0"/>
              <a:t>="nombre"&gt;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input type=</a:t>
            </a:r>
            <a:r>
              <a:rPr lang="en-US" sz="1400" i="1" dirty="0"/>
              <a:t>"hidden" id="</a:t>
            </a:r>
            <a:r>
              <a:rPr lang="en-US" sz="1400" i="1" dirty="0" err="1"/>
              <a:t>imageUrl</a:t>
            </a:r>
            <a:r>
              <a:rPr lang="en-US" sz="1400" i="1" dirty="0"/>
              <a:t>" name="</a:t>
            </a:r>
            <a:r>
              <a:rPr lang="en-US" sz="1400" i="1" dirty="0" err="1"/>
              <a:t>imageUrl</a:t>
            </a:r>
            <a:r>
              <a:rPr lang="en-US" sz="1400" i="1" dirty="0"/>
              <a:t>"&gt;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input type=</a:t>
            </a:r>
            <a:r>
              <a:rPr lang="en-US" sz="1400" i="1" dirty="0"/>
              <a:t>"hidden" id="email" name="email</a:t>
            </a:r>
            <a:r>
              <a:rPr lang="en-US" sz="1400" i="1" dirty="0" smtClean="0"/>
              <a:t>"&gt;</a:t>
            </a:r>
            <a:endParaRPr lang="en-US" sz="14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615682" y="4446166"/>
            <a:ext cx="44964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3.</a:t>
            </a:r>
          </a:p>
          <a:p>
            <a:r>
              <a:rPr lang="es-MX" sz="1400" dirty="0" smtClean="0"/>
              <a:t>$(</a:t>
            </a:r>
            <a:r>
              <a:rPr lang="es-MX" sz="1400" dirty="0" err="1"/>
              <a:t>document</a:t>
            </a:r>
            <a:r>
              <a:rPr lang="es-MX" sz="1400" dirty="0"/>
              <a:t>).</a:t>
            </a:r>
            <a:r>
              <a:rPr lang="es-MX" sz="1400" dirty="0" err="1"/>
              <a:t>ready</a:t>
            </a:r>
            <a:r>
              <a:rPr lang="es-MX" sz="1400" dirty="0"/>
              <a:t>(</a:t>
            </a:r>
            <a:r>
              <a:rPr lang="es-MX" sz="1400" b="1" dirty="0" err="1"/>
              <a:t>function</a:t>
            </a:r>
            <a:r>
              <a:rPr lang="es-MX" sz="1400" b="1" dirty="0"/>
              <a:t>(){</a:t>
            </a:r>
          </a:p>
          <a:p>
            <a:endParaRPr lang="es-MX" sz="1400" dirty="0" smtClean="0"/>
          </a:p>
          <a:p>
            <a:r>
              <a:rPr lang="es-MX" sz="1400" dirty="0" err="1" smtClean="0"/>
              <a:t>gapi.load</a:t>
            </a:r>
            <a:r>
              <a:rPr lang="es-MX" sz="1400" dirty="0"/>
              <a:t>('auth2', </a:t>
            </a:r>
            <a:r>
              <a:rPr lang="es-MX" sz="1400" b="1" dirty="0" err="1"/>
              <a:t>function</a:t>
            </a:r>
            <a:r>
              <a:rPr lang="es-MX" sz="1400" b="1" dirty="0"/>
              <a:t>() {</a:t>
            </a:r>
          </a:p>
          <a:p>
            <a:r>
              <a:rPr lang="es-MX" sz="1400" dirty="0"/>
              <a:t>       gapi.auth2.init();</a:t>
            </a:r>
          </a:p>
          <a:p>
            <a:r>
              <a:rPr lang="es-MX" sz="1400" dirty="0"/>
              <a:t>    });</a:t>
            </a:r>
          </a:p>
          <a:p>
            <a:r>
              <a:rPr lang="es-MX" sz="1400" dirty="0"/>
              <a:t>});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935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5826752" cy="4298885"/>
          </a:xfrm>
        </p:spPr>
        <p:txBody>
          <a:bodyPr/>
          <a:lstStyle/>
          <a:p>
            <a:r>
              <a:rPr lang="es-MX" dirty="0" smtClean="0"/>
              <a:t>Ir a la siguiente URL</a:t>
            </a:r>
          </a:p>
          <a:p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developers.google.com/identity/sign-in/web/sign-in</a:t>
            </a:r>
            <a:endParaRPr lang="es-MX" dirty="0" smtClean="0"/>
          </a:p>
          <a:p>
            <a:r>
              <a:rPr lang="es-MX" dirty="0" smtClean="0"/>
              <a:t>Ver el video de introducción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0765"/>
          <a:stretch/>
        </p:blipFill>
        <p:spPr>
          <a:xfrm>
            <a:off x="6678700" y="1974837"/>
            <a:ext cx="5217633" cy="45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560434" cy="3678303"/>
          </a:xfrm>
        </p:spPr>
        <p:txBody>
          <a:bodyPr/>
          <a:lstStyle/>
          <a:p>
            <a:r>
              <a:rPr lang="es-MX" dirty="0" smtClean="0"/>
              <a:t>Seleccionar la opción de “Configure </a:t>
            </a:r>
            <a:r>
              <a:rPr lang="es-MX" dirty="0" err="1" smtClean="0"/>
              <a:t>project</a:t>
            </a:r>
            <a:r>
              <a:rPr lang="es-MX" dirty="0" smtClean="0"/>
              <a:t>”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4257"/>
          <a:stretch/>
        </p:blipFill>
        <p:spPr>
          <a:xfrm>
            <a:off x="5562291" y="2357305"/>
            <a:ext cx="6294149" cy="382283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04514" y="4689446"/>
            <a:ext cx="1736521" cy="60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93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560434" cy="3678303"/>
          </a:xfrm>
        </p:spPr>
        <p:txBody>
          <a:bodyPr/>
          <a:lstStyle/>
          <a:p>
            <a:r>
              <a:rPr lang="es-MX" dirty="0" smtClean="0"/>
              <a:t>Seleccionar “Configure </a:t>
            </a:r>
            <a:r>
              <a:rPr lang="es-MX" dirty="0" err="1" smtClean="0"/>
              <a:t>project</a:t>
            </a:r>
            <a:r>
              <a:rPr lang="es-MX" dirty="0" smtClean="0"/>
              <a:t>”</a:t>
            </a:r>
          </a:p>
          <a:p>
            <a:r>
              <a:rPr lang="es-MX" dirty="0" smtClean="0"/>
              <a:t>Luego seleccionar +</a:t>
            </a:r>
            <a:r>
              <a:rPr lang="es-MX" dirty="0" err="1" smtClean="0"/>
              <a:t>Create</a:t>
            </a:r>
            <a:r>
              <a:rPr lang="es-MX" dirty="0" smtClean="0"/>
              <a:t> a new </a:t>
            </a:r>
            <a:r>
              <a:rPr lang="es-MX" dirty="0" err="1" smtClean="0"/>
              <a:t>project</a:t>
            </a:r>
            <a:endParaRPr lang="es-MX" dirty="0" smtClean="0"/>
          </a:p>
          <a:p>
            <a:r>
              <a:rPr lang="es-MX" dirty="0" smtClean="0"/>
              <a:t>Escribir el nombre prueba1</a:t>
            </a:r>
          </a:p>
          <a:p>
            <a:r>
              <a:rPr lang="es-MX" dirty="0" smtClean="0"/>
              <a:t>Escribir el nombre del producto como </a:t>
            </a:r>
            <a:r>
              <a:rPr lang="es-MX" dirty="0" err="1" smtClean="0"/>
              <a:t>appDemo</a:t>
            </a: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344" t="59836" r="3413" b="6285"/>
          <a:stretch/>
        </p:blipFill>
        <p:spPr>
          <a:xfrm>
            <a:off x="5141627" y="1570594"/>
            <a:ext cx="6100997" cy="2323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480001"/>
            <a:ext cx="6286500" cy="2257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751" y="4672613"/>
            <a:ext cx="5223044" cy="23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575008" cy="3678303"/>
          </a:xfrm>
        </p:spPr>
        <p:txBody>
          <a:bodyPr/>
          <a:lstStyle/>
          <a:p>
            <a:r>
              <a:rPr lang="es-MX" dirty="0" smtClean="0"/>
              <a:t>Seleccionar </a:t>
            </a:r>
            <a:r>
              <a:rPr lang="es-MX" dirty="0" err="1" smtClean="0"/>
              <a:t>WebServer</a:t>
            </a:r>
            <a:r>
              <a:rPr lang="es-MX" dirty="0" smtClean="0"/>
              <a:t> y en </a:t>
            </a:r>
            <a:r>
              <a:rPr lang="es-MX" dirty="0" err="1" smtClean="0"/>
              <a:t>Authorized</a:t>
            </a:r>
            <a:r>
              <a:rPr lang="es-MX" dirty="0" smtClean="0"/>
              <a:t> </a:t>
            </a:r>
            <a:r>
              <a:rPr lang="es-MX" dirty="0" err="1" smtClean="0"/>
              <a:t>redirect</a:t>
            </a:r>
            <a:r>
              <a:rPr lang="es-MX" dirty="0" smtClean="0"/>
              <a:t> </a:t>
            </a:r>
            <a:r>
              <a:rPr lang="es-MX" dirty="0" err="1" smtClean="0"/>
              <a:t>URIs</a:t>
            </a:r>
            <a:r>
              <a:rPr lang="es-MX" dirty="0" smtClean="0"/>
              <a:t> </a:t>
            </a:r>
            <a:r>
              <a:rPr lang="es-MX" dirty="0"/>
              <a:t>escribir </a:t>
            </a: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localhost:8080/tutorial/main.jsp</a:t>
            </a:r>
            <a:endParaRPr lang="es-MX" dirty="0" smtClean="0"/>
          </a:p>
          <a:p>
            <a:r>
              <a:rPr lang="es-MX" dirty="0" smtClean="0"/>
              <a:t>Presionar </a:t>
            </a:r>
            <a:r>
              <a:rPr lang="es-MX" dirty="0" err="1" smtClean="0"/>
              <a:t>Create</a:t>
            </a:r>
            <a:endParaRPr lang="es-MX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55" y="1858781"/>
            <a:ext cx="4079491" cy="30964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400" y="3741156"/>
            <a:ext cx="3942178" cy="29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562307" cy="3678303"/>
          </a:xfrm>
        </p:spPr>
        <p:txBody>
          <a:bodyPr/>
          <a:lstStyle/>
          <a:p>
            <a:r>
              <a:rPr lang="es-MX" dirty="0" smtClean="0"/>
              <a:t>En la pantalla que se muestra copiar el </a:t>
            </a:r>
            <a:r>
              <a:rPr lang="es-MX" dirty="0" err="1" smtClean="0"/>
              <a:t>ClientID</a:t>
            </a:r>
            <a:r>
              <a:rPr lang="es-MX" dirty="0" smtClean="0"/>
              <a:t> y el </a:t>
            </a: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 smtClean="0"/>
              <a:t>Secret</a:t>
            </a:r>
            <a:r>
              <a:rPr lang="es-MX" dirty="0" smtClean="0"/>
              <a:t> y presionar DONE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12" y="2180496"/>
            <a:ext cx="5483096" cy="39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192" y="3869589"/>
            <a:ext cx="9248931" cy="3678303"/>
          </a:xfrm>
        </p:spPr>
        <p:txBody>
          <a:bodyPr/>
          <a:lstStyle/>
          <a:p>
            <a:r>
              <a:rPr lang="es-MX" dirty="0" smtClean="0"/>
              <a:t>Asegurar que </a:t>
            </a:r>
            <a:r>
              <a:rPr lang="es-MX" dirty="0" err="1" smtClean="0"/>
              <a:t>HelloWorld</a:t>
            </a:r>
            <a:r>
              <a:rPr lang="es-MX" dirty="0" smtClean="0"/>
              <a:t> </a:t>
            </a:r>
            <a:r>
              <a:rPr lang="es-MX" dirty="0" err="1" smtClean="0"/>
              <a:t>action</a:t>
            </a:r>
            <a:r>
              <a:rPr lang="es-MX" dirty="0" smtClean="0"/>
              <a:t> en main.xml apunta correctamente a </a:t>
            </a:r>
            <a:r>
              <a:rPr lang="es-MX" dirty="0" err="1" smtClean="0"/>
              <a:t>Login.jsp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2" y="2734730"/>
            <a:ext cx="9853534" cy="17730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47" y="5511357"/>
            <a:ext cx="5810250" cy="1000125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67192" y="1152747"/>
            <a:ext cx="924893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Agregar al archivo </a:t>
            </a:r>
            <a:r>
              <a:rPr lang="es-MX" dirty="0" err="1" smtClean="0"/>
              <a:t>index.jsp</a:t>
            </a:r>
            <a:r>
              <a:rPr lang="es-MX" dirty="0" smtClean="0"/>
              <a:t> el código de script y meta especificados en la página de google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4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192" y="5575992"/>
            <a:ext cx="6458264" cy="894458"/>
          </a:xfrm>
        </p:spPr>
        <p:txBody>
          <a:bodyPr/>
          <a:lstStyle/>
          <a:p>
            <a:r>
              <a:rPr lang="es-MX" dirty="0" smtClean="0"/>
              <a:t>Ejecutar la aplicación en el servidor y debe mostrar la pantalla de la derecha: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67192" y="1152747"/>
            <a:ext cx="924893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Agregar un botón de </a:t>
            </a:r>
            <a:r>
              <a:rPr lang="es-MX" dirty="0" err="1" smtClean="0"/>
              <a:t>login</a:t>
            </a:r>
            <a:r>
              <a:rPr lang="es-MX" dirty="0" smtClean="0"/>
              <a:t> de google como se indica en el API.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4" y="2778976"/>
            <a:ext cx="5753100" cy="21812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76" y="4657314"/>
            <a:ext cx="4841509" cy="22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FEDERATED LOGIN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6149391" cy="3678303"/>
          </a:xfrm>
        </p:spPr>
        <p:txBody>
          <a:bodyPr/>
          <a:lstStyle/>
          <a:p>
            <a:r>
              <a:rPr lang="es-MX" dirty="0" smtClean="0"/>
              <a:t>Al hacer </a:t>
            </a:r>
            <a:r>
              <a:rPr lang="es-MX" dirty="0" err="1" smtClean="0"/>
              <a:t>click</a:t>
            </a:r>
            <a:r>
              <a:rPr lang="es-MX" dirty="0" smtClean="0"/>
              <a:t> en el botón de </a:t>
            </a:r>
            <a:r>
              <a:rPr lang="es-MX" dirty="0" err="1" smtClean="0"/>
              <a:t>login</a:t>
            </a:r>
            <a:r>
              <a:rPr lang="es-MX" dirty="0" smtClean="0"/>
              <a:t>, se debe mostrar la pantalla de google, para que se ingresen los datos de firma del usuario.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51" y="2180496"/>
            <a:ext cx="40386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6838</TotalTime>
  <Words>410</Words>
  <Application>Microsoft Office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Dividendo</vt:lpstr>
      <vt:lpstr>Federated login</vt:lpstr>
      <vt:lpstr>FEDERATED LOGIN</vt:lpstr>
      <vt:lpstr>FEDERATED LOGIN</vt:lpstr>
      <vt:lpstr>FEDERATED LOGIN</vt:lpstr>
      <vt:lpstr>FEDERATED LOGIN</vt:lpstr>
      <vt:lpstr>FEDERATED LOGIN</vt:lpstr>
      <vt:lpstr>FEDERATED LOGIN</vt:lpstr>
      <vt:lpstr>FEDERATED LOGIN</vt:lpstr>
      <vt:lpstr>FEDERATED LOGIN</vt:lpstr>
      <vt:lpstr>Laboatorio 11</vt:lpstr>
      <vt:lpstr>NOTAS LABORATORIO 11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Fernandez Varela, Juvenal</dc:creator>
  <cp:lastModifiedBy>Fernandez Varela, Juvenal</cp:lastModifiedBy>
  <cp:revision>30</cp:revision>
  <dcterms:created xsi:type="dcterms:W3CDTF">2020-03-21T13:56:38Z</dcterms:created>
  <dcterms:modified xsi:type="dcterms:W3CDTF">2020-04-12T16:35:08Z</dcterms:modified>
</cp:coreProperties>
</file>