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305" r:id="rId4"/>
    <p:sldId id="289" r:id="rId5"/>
    <p:sldId id="302" r:id="rId6"/>
    <p:sldId id="291" r:id="rId7"/>
    <p:sldId id="292" r:id="rId8"/>
    <p:sldId id="293" r:id="rId9"/>
    <p:sldId id="294" r:id="rId10"/>
    <p:sldId id="303" r:id="rId11"/>
    <p:sldId id="295" r:id="rId12"/>
    <p:sldId id="301" r:id="rId13"/>
    <p:sldId id="30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5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3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4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8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2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1C87E7-C997-49BA-8EB9-D56A90C94578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E11BB6-507F-42F7-9E58-EDB95932FD4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9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REST_Test1/rest/helloworl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234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451" y="2212258"/>
            <a:ext cx="6577781" cy="464574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RESTfulClient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la variable </a:t>
            </a:r>
            <a:r>
              <a:rPr lang="en-US" sz="2400" dirty="0" err="1" smtClean="0"/>
              <a:t>wbeServiceURI</a:t>
            </a:r>
            <a:r>
              <a:rPr lang="en-US" sz="2400" dirty="0" smtClean="0"/>
              <a:t> que </a:t>
            </a:r>
            <a:r>
              <a:rPr lang="en-US" sz="2400" dirty="0" err="1" smtClean="0"/>
              <a:t>indica</a:t>
            </a:r>
            <a:r>
              <a:rPr lang="en-US" sz="2400" dirty="0" smtClean="0"/>
              <a:t> la </a:t>
            </a:r>
            <a:r>
              <a:rPr lang="en-US" sz="2400" dirty="0" err="1" smtClean="0"/>
              <a:t>ubicación</a:t>
            </a:r>
            <a:r>
              <a:rPr lang="en-US" sz="2400" dirty="0" smtClean="0"/>
              <a:t> del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Utiliza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ClientConfig</a:t>
            </a:r>
            <a:r>
              <a:rPr lang="en-US" sz="2400" dirty="0" smtClean="0"/>
              <a:t> para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Client y el Client lo </a:t>
            </a:r>
            <a:r>
              <a:rPr lang="en-US" sz="2400" dirty="0" err="1" smtClean="0"/>
              <a:t>apunta</a:t>
            </a:r>
            <a:r>
              <a:rPr lang="en-US" sz="2400" dirty="0" smtClean="0"/>
              <a:t> a la URI.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el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WebTarget</a:t>
            </a:r>
            <a:r>
              <a:rPr lang="en-US" sz="2400" dirty="0" smtClean="0"/>
              <a:t> y le </a:t>
            </a:r>
            <a:r>
              <a:rPr lang="en-US" sz="2400" dirty="0" err="1" smtClean="0"/>
              <a:t>agregar</a:t>
            </a:r>
            <a:r>
              <a:rPr lang="en-US" sz="2400" dirty="0" smtClean="0"/>
              <a:t> el path /rest y el path /</a:t>
            </a:r>
            <a:r>
              <a:rPr lang="en-US" sz="2400" dirty="0" err="1" smtClean="0"/>
              <a:t>helloworld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 err="1" smtClean="0"/>
              <a:t>así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encontrar</a:t>
            </a:r>
            <a:r>
              <a:rPr lang="en-US" sz="2400" dirty="0" smtClean="0"/>
              <a:t> el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 </a:t>
            </a:r>
            <a:r>
              <a:rPr lang="en-US" sz="2400" dirty="0" err="1" smtClean="0"/>
              <a:t>publicado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Finalmente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</a:t>
            </a:r>
            <a:r>
              <a:rPr lang="en-US" sz="2400" dirty="0" smtClean="0"/>
              <a:t> el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 para </a:t>
            </a:r>
            <a:r>
              <a:rPr lang="en-US" sz="2400" dirty="0" err="1" smtClean="0"/>
              <a:t>obtener</a:t>
            </a:r>
            <a:r>
              <a:rPr lang="en-US" sz="2400" dirty="0" smtClean="0"/>
              <a:t> primero el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Response, </a:t>
            </a:r>
            <a:r>
              <a:rPr lang="en-US" sz="2400" dirty="0" err="1" smtClean="0"/>
              <a:t>posteriormente</a:t>
            </a:r>
            <a:r>
              <a:rPr lang="en-US" sz="2400" dirty="0" smtClean="0"/>
              <a:t> el </a:t>
            </a:r>
            <a:r>
              <a:rPr lang="en-US" sz="2400" dirty="0" err="1" smtClean="0"/>
              <a:t>texto</a:t>
            </a:r>
            <a:r>
              <a:rPr lang="en-US" sz="2400" dirty="0" smtClean="0"/>
              <a:t> </a:t>
            </a:r>
            <a:r>
              <a:rPr lang="en-US" sz="2400" dirty="0" err="1" smtClean="0"/>
              <a:t>plano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llamada</a:t>
            </a:r>
            <a:r>
              <a:rPr lang="en-US" sz="2400" dirty="0" smtClean="0"/>
              <a:t>, </a:t>
            </a:r>
            <a:r>
              <a:rPr lang="en-US" sz="2400" dirty="0" err="1" smtClean="0"/>
              <a:t>luego</a:t>
            </a:r>
            <a:r>
              <a:rPr lang="en-US" sz="2400" dirty="0" smtClean="0"/>
              <a:t> el XML y </a:t>
            </a:r>
            <a:r>
              <a:rPr lang="en-US" sz="2400" dirty="0" err="1" smtClean="0"/>
              <a:t>finalmente</a:t>
            </a:r>
            <a:r>
              <a:rPr lang="en-US" sz="2400" dirty="0" smtClean="0"/>
              <a:t> el HTML de la </a:t>
            </a:r>
            <a:r>
              <a:rPr lang="en-US" sz="2400" dirty="0" err="1" smtClean="0"/>
              <a:t>llamada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89" y="2286000"/>
            <a:ext cx="4983420" cy="38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525" y="2227006"/>
            <a:ext cx="10043651" cy="463099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Para ejecutar el cliente, es necesario tener activo el servidor y ejecutar la clase como una Aplicación Java.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endParaRPr lang="es-MX" sz="2400" dirty="0" smtClean="0"/>
          </a:p>
          <a:p>
            <a:r>
              <a:rPr lang="es-MX" sz="2400" dirty="0" smtClean="0"/>
              <a:t>Si todo es correcto, en la consola debe de verse el resultado siguiente:</a:t>
            </a:r>
          </a:p>
          <a:p>
            <a:pPr marL="0" indent="0">
              <a:buNone/>
            </a:pPr>
            <a:endParaRPr lang="es-MX" sz="2400" dirty="0"/>
          </a:p>
          <a:p>
            <a:endParaRPr lang="es-MX" sz="2400" dirty="0" smtClean="0"/>
          </a:p>
          <a:p>
            <a:endParaRPr lang="es-MX" sz="2400" dirty="0"/>
          </a:p>
          <a:p>
            <a:endParaRPr lang="en-US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3" y="3181046"/>
            <a:ext cx="5762625" cy="628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4763736"/>
            <a:ext cx="11801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DIFERENCIAS VS SOAP </a:t>
            </a:r>
            <a:r>
              <a:rPr lang="es-MX" sz="2400" dirty="0" err="1"/>
              <a:t>WebServices</a:t>
            </a:r>
            <a:r>
              <a:rPr lang="es-MX" sz="2400" dirty="0"/>
              <a:t>.</a:t>
            </a:r>
          </a:p>
          <a:p>
            <a:endParaRPr lang="es-MX" sz="2400" dirty="0" smtClean="0"/>
          </a:p>
          <a:p>
            <a:r>
              <a:rPr lang="es-MX" sz="2400" dirty="0" smtClean="0"/>
              <a:t>CONCLUSIONES DE LA PRIMERA PARTE.</a:t>
            </a:r>
          </a:p>
        </p:txBody>
      </p:sp>
    </p:spTree>
    <p:extLst>
      <p:ext uri="{BB962C8B-B14F-4D97-AF65-F5344CB8AC3E}">
        <p14:creationId xmlns:p14="http://schemas.microsoft.com/office/powerpoint/2010/main" val="1119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Subir el laboratorio 15 a </a:t>
            </a:r>
            <a:r>
              <a:rPr lang="es-MX" sz="2400" dirty="0" err="1" smtClean="0"/>
              <a:t>Schoology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274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 smtClean="0"/>
              <a:t>Service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9583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REST </a:t>
            </a:r>
            <a:r>
              <a:rPr lang="en-US" sz="2400" dirty="0" err="1" smtClean="0"/>
              <a:t>significa</a:t>
            </a:r>
            <a:r>
              <a:rPr lang="en-US" sz="2400" dirty="0" smtClean="0"/>
              <a:t> Representation State Transfer.</a:t>
            </a:r>
            <a:endParaRPr lang="en-US" sz="2400" dirty="0"/>
          </a:p>
          <a:p>
            <a:r>
              <a:rPr lang="en-US" sz="2400" dirty="0" smtClean="0"/>
              <a:t>Los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Web que se </a:t>
            </a:r>
            <a:r>
              <a:rPr lang="en-US" sz="2400" dirty="0" err="1" smtClean="0"/>
              <a:t>apegan</a:t>
            </a:r>
            <a:r>
              <a:rPr lang="en-US" sz="2400" dirty="0" smtClean="0"/>
              <a:t> al </a:t>
            </a:r>
            <a:r>
              <a:rPr lang="en-US" sz="2400" dirty="0" err="1" smtClean="0"/>
              <a:t>estándar</a:t>
            </a:r>
            <a:r>
              <a:rPr lang="en-US" sz="2400" dirty="0" smtClean="0"/>
              <a:t> REST </a:t>
            </a:r>
            <a:r>
              <a:rPr lang="en-US" sz="2400" dirty="0" err="1" smtClean="0"/>
              <a:t>también</a:t>
            </a:r>
            <a:r>
              <a:rPr lang="en-US" sz="2400" dirty="0" smtClean="0"/>
              <a:t> son </a:t>
            </a:r>
            <a:r>
              <a:rPr lang="en-US" sz="2400" dirty="0" err="1" smtClean="0"/>
              <a:t>llamados</a:t>
            </a:r>
            <a:r>
              <a:rPr lang="en-US" sz="2400" dirty="0" smtClean="0"/>
              <a:t> RESTful </a:t>
            </a:r>
            <a:r>
              <a:rPr lang="en-US" sz="2400" dirty="0" err="1" smtClean="0"/>
              <a:t>webservices</a:t>
            </a:r>
            <a:endParaRPr lang="en-US" sz="2400" dirty="0"/>
          </a:p>
          <a:p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obtener</a:t>
            </a:r>
            <a:r>
              <a:rPr lang="en-US" sz="2400" dirty="0" smtClean="0"/>
              <a:t> y </a:t>
            </a:r>
            <a:r>
              <a:rPr lang="en-US" sz="2400" dirty="0" err="1" smtClean="0"/>
              <a:t>manipular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texto</a:t>
            </a:r>
            <a:r>
              <a:rPr lang="en-US" sz="2400" dirty="0" smtClean="0"/>
              <a:t> de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 Web.</a:t>
            </a:r>
            <a:endParaRPr lang="en-US" sz="2400" dirty="0"/>
          </a:p>
          <a:p>
            <a:r>
              <a:rPr lang="en-US" sz="2400" dirty="0" smtClean="0"/>
              <a:t>Los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REST </a:t>
            </a:r>
            <a:r>
              <a:rPr lang="en-US" sz="2400" dirty="0" err="1" smtClean="0"/>
              <a:t>trabajan</a:t>
            </a:r>
            <a:r>
              <a:rPr lang="en-US" sz="2400" dirty="0" smtClean="0"/>
              <a:t> con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HTML, XML, JSON </a:t>
            </a:r>
            <a:r>
              <a:rPr lang="en-US" sz="2400" dirty="0" err="1" smtClean="0"/>
              <a:t>generalmente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JAX-RS</a:t>
            </a:r>
            <a:r>
              <a:rPr lang="en-US" sz="2400" dirty="0"/>
              <a:t>: JAX-RS </a:t>
            </a:r>
            <a:r>
              <a:rPr lang="en-US" sz="2400" dirty="0" err="1"/>
              <a:t>significa</a:t>
            </a:r>
            <a:r>
              <a:rPr lang="en-US" sz="2400" dirty="0"/>
              <a:t> Java API for RESTful Web Services. JAX-RS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API de Java para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servicios</a:t>
            </a:r>
            <a:r>
              <a:rPr lang="en-US" sz="2400" dirty="0"/>
              <a:t> web </a:t>
            </a:r>
            <a:r>
              <a:rPr lang="en-US" sz="2400" dirty="0" err="1"/>
              <a:t>tipo</a:t>
            </a:r>
            <a:r>
              <a:rPr lang="en-US" sz="2400" dirty="0"/>
              <a:t> REST.  JAX-RS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anotaciones</a:t>
            </a:r>
            <a:r>
              <a:rPr lang="en-US" sz="2400" dirty="0"/>
              <a:t> (annotations) para </a:t>
            </a:r>
            <a:r>
              <a:rPr lang="en-US" sz="2400" dirty="0" err="1"/>
              <a:t>simplificar</a:t>
            </a:r>
            <a:r>
              <a:rPr lang="en-US" sz="2400" dirty="0"/>
              <a:t> el </a:t>
            </a:r>
            <a:r>
              <a:rPr lang="en-US" sz="2400" dirty="0" err="1"/>
              <a:t>desarrollo</a:t>
            </a:r>
            <a:r>
              <a:rPr lang="en-US" sz="2400" dirty="0"/>
              <a:t> y </a:t>
            </a:r>
            <a:r>
              <a:rPr lang="en-US" sz="2400" dirty="0" err="1"/>
              <a:t>despliegue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servicios</a:t>
            </a:r>
            <a:r>
              <a:rPr lang="en-US" sz="2400" dirty="0"/>
              <a:t> web.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RESTful</a:t>
            </a:r>
            <a:r>
              <a:rPr lang="es-MX" b="1" dirty="0" smtClean="0"/>
              <a:t> Web </a:t>
            </a:r>
            <a:r>
              <a:rPr lang="es-MX" b="1" dirty="0" err="1" smtClean="0"/>
              <a:t>Service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Los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RESTful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</a:t>
            </a:r>
            <a:r>
              <a:rPr lang="en-US" sz="2400" dirty="0" err="1" smtClean="0"/>
              <a:t>estandar</a:t>
            </a:r>
            <a:r>
              <a:rPr lang="en-US" sz="2400" dirty="0" smtClean="0"/>
              <a:t> de HTTP </a:t>
            </a:r>
            <a:r>
              <a:rPr lang="en-US" sz="2400" dirty="0" err="1" smtClean="0"/>
              <a:t>como</a:t>
            </a:r>
            <a:r>
              <a:rPr lang="en-US" sz="2400" dirty="0" smtClean="0"/>
              <a:t> GET, POST, PUT, DELETE… para </a:t>
            </a:r>
            <a:r>
              <a:rPr lang="en-US" sz="2400" dirty="0" err="1" smtClean="0"/>
              <a:t>manipular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identificados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URI. </a:t>
            </a:r>
            <a:r>
              <a:rPr lang="en-US" sz="2400" dirty="0" err="1" smtClean="0"/>
              <a:t>Generalemente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TEXTO, </a:t>
            </a:r>
            <a:r>
              <a:rPr lang="en-US" sz="2400" dirty="0"/>
              <a:t>HTML, </a:t>
            </a:r>
            <a:r>
              <a:rPr lang="en-US" sz="2400" dirty="0" smtClean="0"/>
              <a:t>XML o </a:t>
            </a:r>
            <a:r>
              <a:rPr lang="en-US" sz="2400" dirty="0"/>
              <a:t>JSON </a:t>
            </a:r>
            <a:r>
              <a:rPr lang="en-US" sz="2400" dirty="0" smtClean="0"/>
              <a:t>para </a:t>
            </a:r>
            <a:r>
              <a:rPr lang="en-US" sz="2400" dirty="0" err="1" smtClean="0"/>
              <a:t>intercambiar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r>
              <a:rPr lang="en-US" sz="2400" dirty="0" smtClean="0"/>
              <a:t> entre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servidores</a:t>
            </a:r>
            <a:r>
              <a:rPr lang="en-US" sz="2400" dirty="0" smtClean="0"/>
              <a:t> y </a:t>
            </a:r>
            <a:r>
              <a:rPr lang="en-US" sz="2400" dirty="0" err="1" smtClean="0"/>
              <a:t>los</a:t>
            </a:r>
            <a:r>
              <a:rPr lang="en-US" sz="2400" dirty="0" smtClean="0"/>
              <a:t> clients. </a:t>
            </a:r>
          </a:p>
          <a:p>
            <a:r>
              <a:rPr lang="en-US" sz="2400" dirty="0" smtClean="0"/>
              <a:t>Los </a:t>
            </a:r>
            <a:r>
              <a:rPr lang="en-US" sz="2400" dirty="0" err="1" smtClean="0"/>
              <a:t>servcios</a:t>
            </a:r>
            <a:r>
              <a:rPr lang="en-US" sz="2400" dirty="0" smtClean="0"/>
              <a:t> RESTful se </a:t>
            </a:r>
            <a:r>
              <a:rPr lang="en-US" sz="2400" dirty="0" err="1" smtClean="0"/>
              <a:t>utilizan</a:t>
            </a:r>
            <a:r>
              <a:rPr lang="en-US" sz="2400" dirty="0" smtClean="0"/>
              <a:t> </a:t>
            </a:r>
            <a:r>
              <a:rPr lang="en-US" sz="2400" dirty="0" err="1" smtClean="0"/>
              <a:t>comunmente</a:t>
            </a:r>
            <a:r>
              <a:rPr lang="en-US" sz="2400" dirty="0" smtClean="0"/>
              <a:t> para </a:t>
            </a:r>
            <a:r>
              <a:rPr lang="en-US" sz="2400" dirty="0" err="1" smtClean="0"/>
              <a:t>desarrollar</a:t>
            </a:r>
            <a:r>
              <a:rPr lang="en-US" sz="2400" dirty="0" smtClean="0"/>
              <a:t> APIs para las </a:t>
            </a:r>
            <a:r>
              <a:rPr lang="en-US" sz="2400" dirty="0" err="1" smtClean="0"/>
              <a:t>aplicaciones</a:t>
            </a:r>
            <a:r>
              <a:rPr lang="en-US" sz="2400" dirty="0" smtClean="0"/>
              <a:t> web </a:t>
            </a:r>
            <a:r>
              <a:rPr lang="en-US" sz="2400" dirty="0" err="1" smtClean="0"/>
              <a:t>debido</a:t>
            </a:r>
            <a:r>
              <a:rPr lang="en-US" sz="2400" dirty="0" smtClean="0"/>
              <a:t> a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simplicidad</a:t>
            </a:r>
            <a:r>
              <a:rPr lang="en-US" sz="2400" dirty="0" smtClean="0"/>
              <a:t>, </a:t>
            </a:r>
            <a:r>
              <a:rPr lang="en-US" sz="2400" dirty="0" err="1" smtClean="0"/>
              <a:t>bajo</a:t>
            </a:r>
            <a:r>
              <a:rPr lang="en-US" sz="2400" dirty="0" smtClean="0"/>
              <a:t> peso(</a:t>
            </a:r>
            <a:r>
              <a:rPr lang="en-US" sz="2400" dirty="0"/>
              <a:t>lightweight</a:t>
            </a:r>
            <a:r>
              <a:rPr lang="en-US" sz="2400" dirty="0" smtClean="0"/>
              <a:t>), </a:t>
            </a:r>
            <a:r>
              <a:rPr lang="en-US" sz="2400" dirty="0" err="1" smtClean="0"/>
              <a:t>desempeño</a:t>
            </a:r>
            <a:r>
              <a:rPr lang="en-US" sz="2400" dirty="0" smtClean="0"/>
              <a:t>, </a:t>
            </a:r>
            <a:r>
              <a:rPr lang="en-US" sz="2400" dirty="0" err="1" smtClean="0"/>
              <a:t>fiabilidad</a:t>
            </a:r>
            <a:r>
              <a:rPr lang="en-US" sz="2400" dirty="0" smtClean="0"/>
              <a:t> y </a:t>
            </a:r>
            <a:r>
              <a:rPr lang="en-US" sz="2400" dirty="0" err="1" smtClean="0"/>
              <a:t>escalabilidad</a:t>
            </a:r>
            <a:r>
              <a:rPr lang="en-US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8187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2761"/>
            <a:ext cx="6070331" cy="28991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nuestro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 web con un simple </a:t>
            </a:r>
            <a:r>
              <a:rPr lang="en-US" sz="2400" dirty="0" err="1" smtClean="0"/>
              <a:t>texto</a:t>
            </a:r>
            <a:r>
              <a:rPr lang="en-US" sz="2400" dirty="0" smtClean="0"/>
              <a:t> de </a:t>
            </a:r>
            <a:r>
              <a:rPr lang="en-US" sz="2400" dirty="0" err="1" smtClean="0"/>
              <a:t>Hola</a:t>
            </a:r>
            <a:r>
              <a:rPr lang="en-US" sz="2400" dirty="0" smtClean="0"/>
              <a:t> </a:t>
            </a:r>
            <a:r>
              <a:rPr lang="en-US" sz="2400" dirty="0" err="1" smtClean="0"/>
              <a:t>Mundo</a:t>
            </a:r>
            <a:r>
              <a:rPr lang="en-US" sz="2400" dirty="0" smtClean="0"/>
              <a:t>. </a:t>
            </a:r>
            <a:r>
              <a:rPr lang="en-US" sz="2400" dirty="0" err="1" smtClean="0"/>
              <a:t>Por</a:t>
            </a:r>
            <a:r>
              <a:rPr lang="en-US" sz="2400" dirty="0" smtClean="0"/>
              <a:t> lo </a:t>
            </a:r>
            <a:r>
              <a:rPr lang="en-US" sz="2400" dirty="0" err="1" smtClean="0"/>
              <a:t>tanto</a:t>
            </a:r>
            <a:r>
              <a:rPr lang="en-US" sz="2400" dirty="0" smtClean="0"/>
              <a:t> lo primero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Proyecto Web </a:t>
            </a:r>
            <a:r>
              <a:rPr lang="en-US" sz="2400" dirty="0" err="1" smtClean="0"/>
              <a:t>Dinámico</a:t>
            </a:r>
            <a:r>
              <a:rPr lang="en-US" sz="2400" dirty="0" smtClean="0"/>
              <a:t>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REST_Test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Posteriormente</a:t>
            </a:r>
            <a:r>
              <a:rPr lang="en-US" sz="2400" dirty="0" smtClean="0"/>
              <a:t> hay que </a:t>
            </a:r>
            <a:r>
              <a:rPr lang="en-US" sz="2400" dirty="0" err="1" smtClean="0"/>
              <a:t>agregar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jars para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JAX-RS y Jersey.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52" y="1923531"/>
            <a:ext cx="3494437" cy="42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255" y="1842013"/>
            <a:ext cx="2447210" cy="490116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81192" y="2182761"/>
            <a:ext cx="6070331" cy="28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Posteriormente</a:t>
            </a:r>
            <a:r>
              <a:rPr lang="en-US" sz="2400" dirty="0" smtClean="0"/>
              <a:t> hay que </a:t>
            </a:r>
            <a:r>
              <a:rPr lang="en-US" sz="2400" dirty="0" err="1" smtClean="0"/>
              <a:t>agregar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jars para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JAX-RS y Jersey.</a:t>
            </a:r>
          </a:p>
          <a:p>
            <a:r>
              <a:rPr lang="en-US" sz="2400" b="1" dirty="0" smtClean="0"/>
              <a:t>Jersey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librería</a:t>
            </a:r>
            <a:r>
              <a:rPr lang="en-US" sz="2400" dirty="0" smtClean="0"/>
              <a:t> de Java de </a:t>
            </a:r>
            <a:r>
              <a:rPr lang="en-US" sz="2400" dirty="0" err="1" smtClean="0"/>
              <a:t>tipo</a:t>
            </a:r>
            <a:r>
              <a:rPr lang="en-US" sz="2400" dirty="0" smtClean="0"/>
              <a:t> open-source que </a:t>
            </a:r>
            <a:r>
              <a:rPr lang="en-US" sz="2400" dirty="0" err="1" smtClean="0"/>
              <a:t>implementa</a:t>
            </a:r>
            <a:r>
              <a:rPr lang="en-US" sz="2400" dirty="0" smtClean="0"/>
              <a:t> la </a:t>
            </a:r>
            <a:r>
              <a:rPr lang="en-US" sz="2400" dirty="0" err="1" smtClean="0"/>
              <a:t>especificación</a:t>
            </a:r>
            <a:r>
              <a:rPr lang="en-US" sz="2400" dirty="0" smtClean="0"/>
              <a:t> JAX-RS.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726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432" y="2136645"/>
            <a:ext cx="5751871" cy="324651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El </a:t>
            </a:r>
            <a:r>
              <a:rPr lang="en-US" sz="2400" dirty="0" err="1" smtClean="0"/>
              <a:t>próxmo</a:t>
            </a:r>
            <a:r>
              <a:rPr lang="en-US" sz="2400" dirty="0" smtClean="0"/>
              <a:t> </a:t>
            </a:r>
            <a:r>
              <a:rPr lang="en-US" sz="2400" dirty="0" err="1" smtClean="0"/>
              <a:t>paso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de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lo </a:t>
            </a:r>
            <a:r>
              <a:rPr lang="en-US" sz="2400" dirty="0" err="1" smtClean="0"/>
              <a:t>tanto</a:t>
            </a:r>
            <a:r>
              <a:rPr lang="en-US" sz="2400" dirty="0" smtClean="0"/>
              <a:t> hay que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nueva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</a:t>
            </a:r>
            <a:r>
              <a:rPr lang="en-US" sz="2400" dirty="0" smtClean="0"/>
              <a:t> </a:t>
            </a:r>
            <a:r>
              <a:rPr lang="en-US" sz="2400" b="1" dirty="0" smtClean="0"/>
              <a:t>HelloWorld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com.rest.service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 smtClean="0"/>
              <a:t>La </a:t>
            </a:r>
            <a:r>
              <a:rPr lang="en-US" sz="2400" dirty="0" err="1" smtClean="0"/>
              <a:t>clase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la </a:t>
            </a:r>
            <a:r>
              <a:rPr lang="en-US" sz="2400" dirty="0" err="1" smtClean="0"/>
              <a:t>anotación</a:t>
            </a:r>
            <a:r>
              <a:rPr lang="en-US" sz="2400" dirty="0" smtClean="0"/>
              <a:t> @Path que </a:t>
            </a:r>
            <a:r>
              <a:rPr lang="en-US" sz="2400" dirty="0" err="1" smtClean="0"/>
              <a:t>es</a:t>
            </a:r>
            <a:r>
              <a:rPr lang="en-US" sz="2400" dirty="0" smtClean="0"/>
              <a:t> la que le </a:t>
            </a:r>
            <a:r>
              <a:rPr lang="en-US" sz="2400" dirty="0" err="1" smtClean="0"/>
              <a:t>indica</a:t>
            </a:r>
            <a:r>
              <a:rPr lang="en-US" sz="2400" dirty="0" smtClean="0"/>
              <a:t> la </a:t>
            </a:r>
            <a:r>
              <a:rPr lang="en-US" sz="2400" dirty="0" err="1" smtClean="0"/>
              <a:t>ruta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se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buscar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tres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que se </a:t>
            </a:r>
            <a:r>
              <a:rPr lang="en-US" sz="2400" dirty="0" err="1" smtClean="0"/>
              <a:t>invocan</a:t>
            </a:r>
            <a:r>
              <a:rPr lang="en-US" sz="2400" dirty="0" smtClean="0"/>
              <a:t> con HTTP GET y que </a:t>
            </a:r>
            <a:r>
              <a:rPr lang="en-US" sz="2400" dirty="0" err="1" smtClean="0"/>
              <a:t>dependiendo</a:t>
            </a:r>
            <a:r>
              <a:rPr lang="en-US" sz="2400" dirty="0" smtClean="0"/>
              <a:t> del </a:t>
            </a:r>
            <a:r>
              <a:rPr lang="en-US" sz="2400" dirty="0" err="1" smtClean="0"/>
              <a:t>mecanismo</a:t>
            </a:r>
            <a:r>
              <a:rPr lang="en-US" sz="2400" dirty="0" smtClean="0"/>
              <a:t> de </a:t>
            </a:r>
            <a:r>
              <a:rPr lang="en-US" sz="2400" dirty="0" err="1" smtClean="0"/>
              <a:t>llamada</a:t>
            </a:r>
            <a:r>
              <a:rPr lang="en-US" sz="2400" dirty="0" smtClean="0"/>
              <a:t> </a:t>
            </a:r>
            <a:r>
              <a:rPr lang="en-US" sz="2400" dirty="0" err="1" smtClean="0"/>
              <a:t>regresan</a:t>
            </a:r>
            <a:r>
              <a:rPr lang="en-US" sz="2400" dirty="0" smtClean="0"/>
              <a:t> </a:t>
            </a:r>
            <a:r>
              <a:rPr lang="en-US" sz="2400" dirty="0" err="1" smtClean="0"/>
              <a:t>texto</a:t>
            </a:r>
            <a:r>
              <a:rPr lang="en-US" sz="2400" dirty="0" smtClean="0"/>
              <a:t> </a:t>
            </a:r>
            <a:r>
              <a:rPr lang="en-US" sz="2400" dirty="0" err="1" smtClean="0"/>
              <a:t>plano</a:t>
            </a:r>
            <a:r>
              <a:rPr lang="en-US" sz="2400" dirty="0" smtClean="0"/>
              <a:t>, XML o HTML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93934"/>
              </p:ext>
            </p:extLst>
          </p:nvPr>
        </p:nvGraphicFramePr>
        <p:xfrm>
          <a:off x="2728257" y="5681801"/>
          <a:ext cx="17129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Objeto empaquetador del shell" showAsIcon="1" r:id="rId3" imgW="1713600" imgH="863640" progId="Package">
                  <p:embed/>
                </p:oleObj>
              </mc:Choice>
              <mc:Fallback>
                <p:oleObj name="Objeto empaquetador del shell" showAsIcon="1" r:id="rId3" imgW="171360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8257" y="5681801"/>
                        <a:ext cx="17129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303" y="1715956"/>
            <a:ext cx="5933692" cy="5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203" y="1209056"/>
            <a:ext cx="6070331" cy="455951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agregar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modificar</a:t>
            </a:r>
            <a:r>
              <a:rPr lang="en-US" sz="2400" dirty="0" smtClean="0"/>
              <a:t> el web.xml para </a:t>
            </a:r>
            <a:r>
              <a:rPr lang="en-US" sz="2400" dirty="0" err="1" smtClean="0"/>
              <a:t>apuntarlo</a:t>
            </a:r>
            <a:r>
              <a:rPr lang="en-US" sz="2400" dirty="0" smtClean="0"/>
              <a:t> a </a:t>
            </a:r>
            <a:r>
              <a:rPr lang="en-US" sz="2400" dirty="0" err="1" smtClean="0"/>
              <a:t>nuestro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</a:t>
            </a:r>
            <a:r>
              <a:rPr lang="en-US" sz="2400" dirty="0" smtClean="0"/>
              <a:t> y que el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identifique</a:t>
            </a:r>
            <a:r>
              <a:rPr lang="en-US" sz="2400" dirty="0" smtClean="0"/>
              <a:t> el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 a </a:t>
            </a:r>
            <a:r>
              <a:rPr lang="en-US" sz="2400" dirty="0" err="1" smtClean="0"/>
              <a:t>levantar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97734" y="3164681"/>
            <a:ext cx="86070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 &lt;</a:t>
            </a:r>
            <a:r>
              <a:rPr lang="es-MX" b="1" dirty="0" err="1"/>
              <a:t>servlet</a:t>
            </a:r>
            <a:r>
              <a:rPr lang="es-MX" b="1" dirty="0"/>
              <a:t>&gt;</a:t>
            </a:r>
          </a:p>
          <a:p>
            <a:r>
              <a:rPr lang="es-MX" b="1" dirty="0"/>
              <a:t>    &lt;</a:t>
            </a:r>
            <a:r>
              <a:rPr lang="es-MX" b="1" dirty="0" err="1"/>
              <a:t>servlet-name</a:t>
            </a:r>
            <a:r>
              <a:rPr lang="es-MX" b="1" dirty="0"/>
              <a:t>&gt;</a:t>
            </a:r>
            <a:r>
              <a:rPr lang="es-MX" b="1" dirty="0" err="1"/>
              <a:t>RESTful</a:t>
            </a:r>
            <a:r>
              <a:rPr lang="es-MX" b="1" dirty="0"/>
              <a:t> Jersey </a:t>
            </a:r>
            <a:r>
              <a:rPr lang="es-MX" b="1" dirty="0" err="1"/>
              <a:t>Service</a:t>
            </a:r>
            <a:r>
              <a:rPr lang="es-MX" b="1" dirty="0"/>
              <a:t>&lt;/</a:t>
            </a:r>
            <a:r>
              <a:rPr lang="es-MX" b="1" dirty="0" err="1"/>
              <a:t>servlet-name</a:t>
            </a:r>
            <a:r>
              <a:rPr lang="es-MX" b="1" dirty="0"/>
              <a:t>&gt;</a:t>
            </a:r>
          </a:p>
          <a:p>
            <a:r>
              <a:rPr lang="es-MX" b="1" dirty="0"/>
              <a:t>    &lt;</a:t>
            </a:r>
            <a:r>
              <a:rPr lang="es-MX" b="1" dirty="0" err="1"/>
              <a:t>servlet-class</a:t>
            </a:r>
            <a:r>
              <a:rPr lang="es-MX" b="1" dirty="0"/>
              <a:t>&gt;</a:t>
            </a:r>
            <a:r>
              <a:rPr lang="es-MX" b="1" dirty="0" err="1"/>
              <a:t>org.glassfish.jersey.servlet.ServletContainer</a:t>
            </a:r>
            <a:r>
              <a:rPr lang="es-MX" b="1" dirty="0"/>
              <a:t>&lt;/</a:t>
            </a:r>
            <a:r>
              <a:rPr lang="es-MX" b="1" dirty="0" err="1"/>
              <a:t>servlet-class</a:t>
            </a:r>
            <a:r>
              <a:rPr lang="es-MX" b="1" dirty="0"/>
              <a:t>&gt;</a:t>
            </a:r>
          </a:p>
          <a:p>
            <a:r>
              <a:rPr lang="es-MX" b="1" dirty="0"/>
              <a:t>    &lt;</a:t>
            </a:r>
            <a:r>
              <a:rPr lang="es-MX" b="1" dirty="0" err="1"/>
              <a:t>init-param</a:t>
            </a:r>
            <a:r>
              <a:rPr lang="es-MX" b="1" dirty="0"/>
              <a:t>&gt;</a:t>
            </a:r>
          </a:p>
          <a:p>
            <a:r>
              <a:rPr lang="es-MX" b="1" dirty="0"/>
              <a:t>        &lt;</a:t>
            </a:r>
            <a:r>
              <a:rPr lang="es-MX" b="1" dirty="0" err="1"/>
              <a:t>param-name</a:t>
            </a:r>
            <a:r>
              <a:rPr lang="es-MX" b="1" dirty="0"/>
              <a:t>&gt;</a:t>
            </a:r>
            <a:r>
              <a:rPr lang="es-MX" b="1" dirty="0" err="1"/>
              <a:t>jersey.config.server.provider.packages</a:t>
            </a:r>
            <a:r>
              <a:rPr lang="es-MX" b="1" dirty="0"/>
              <a:t>&lt;/</a:t>
            </a:r>
            <a:r>
              <a:rPr lang="es-MX" b="1" dirty="0" err="1"/>
              <a:t>param-name</a:t>
            </a:r>
            <a:r>
              <a:rPr lang="es-MX" b="1" dirty="0"/>
              <a:t>&gt;</a:t>
            </a:r>
          </a:p>
          <a:p>
            <a:r>
              <a:rPr lang="es-MX" b="1" dirty="0"/>
              <a:t>        &lt;</a:t>
            </a:r>
            <a:r>
              <a:rPr lang="es-MX" b="1" dirty="0" err="1"/>
              <a:t>param-value</a:t>
            </a:r>
            <a:r>
              <a:rPr lang="es-MX" b="1" dirty="0"/>
              <a:t>&gt;</a:t>
            </a:r>
            <a:r>
              <a:rPr lang="es-MX" b="1" dirty="0" err="1"/>
              <a:t>com.rest.service</a:t>
            </a:r>
            <a:r>
              <a:rPr lang="es-MX" b="1" dirty="0"/>
              <a:t>&lt;/</a:t>
            </a:r>
            <a:r>
              <a:rPr lang="es-MX" b="1" dirty="0" err="1"/>
              <a:t>param-value</a:t>
            </a:r>
            <a:r>
              <a:rPr lang="es-MX" b="1" dirty="0"/>
              <a:t>&gt;</a:t>
            </a:r>
          </a:p>
          <a:p>
            <a:r>
              <a:rPr lang="es-MX" b="1" dirty="0"/>
              <a:t>    &lt;/</a:t>
            </a:r>
            <a:r>
              <a:rPr lang="es-MX" b="1" dirty="0" err="1"/>
              <a:t>init-param</a:t>
            </a:r>
            <a:r>
              <a:rPr lang="es-MX" b="1" dirty="0"/>
              <a:t>&gt;</a:t>
            </a:r>
          </a:p>
          <a:p>
            <a:r>
              <a:rPr lang="es-MX" b="1" dirty="0"/>
              <a:t>    &lt;load-</a:t>
            </a:r>
            <a:r>
              <a:rPr lang="es-MX" b="1" dirty="0" err="1"/>
              <a:t>on</a:t>
            </a:r>
            <a:r>
              <a:rPr lang="es-MX" b="1" dirty="0"/>
              <a:t>-</a:t>
            </a:r>
            <a:r>
              <a:rPr lang="es-MX" b="1" dirty="0" err="1"/>
              <a:t>startup</a:t>
            </a:r>
            <a:r>
              <a:rPr lang="es-MX" b="1" dirty="0"/>
              <a:t>&gt;1&lt;/load-</a:t>
            </a:r>
            <a:r>
              <a:rPr lang="es-MX" b="1" dirty="0" err="1"/>
              <a:t>on</a:t>
            </a:r>
            <a:r>
              <a:rPr lang="es-MX" b="1" dirty="0"/>
              <a:t>-</a:t>
            </a:r>
            <a:r>
              <a:rPr lang="es-MX" b="1" dirty="0" err="1"/>
              <a:t>startup</a:t>
            </a:r>
            <a:r>
              <a:rPr lang="es-MX" b="1" dirty="0"/>
              <a:t>&gt;</a:t>
            </a:r>
          </a:p>
          <a:p>
            <a:r>
              <a:rPr lang="es-MX" b="1" dirty="0"/>
              <a:t>  &lt;/</a:t>
            </a:r>
            <a:r>
              <a:rPr lang="es-MX" b="1" dirty="0" err="1"/>
              <a:t>servlet</a:t>
            </a:r>
            <a:r>
              <a:rPr lang="es-MX" b="1" dirty="0"/>
              <a:t>&gt;</a:t>
            </a:r>
          </a:p>
          <a:p>
            <a:r>
              <a:rPr lang="es-MX" b="1" dirty="0"/>
              <a:t>  &lt;</a:t>
            </a:r>
            <a:r>
              <a:rPr lang="es-MX" b="1" dirty="0" err="1"/>
              <a:t>servlet-mapping</a:t>
            </a:r>
            <a:r>
              <a:rPr lang="es-MX" b="1" dirty="0"/>
              <a:t>&gt;</a:t>
            </a:r>
          </a:p>
          <a:p>
            <a:r>
              <a:rPr lang="es-MX" b="1" dirty="0"/>
              <a:t>    &lt;</a:t>
            </a:r>
            <a:r>
              <a:rPr lang="es-MX" b="1" dirty="0" err="1"/>
              <a:t>servlet-name</a:t>
            </a:r>
            <a:r>
              <a:rPr lang="es-MX" b="1" dirty="0"/>
              <a:t>&gt;</a:t>
            </a:r>
            <a:r>
              <a:rPr lang="es-MX" b="1" dirty="0" err="1"/>
              <a:t>RESTful</a:t>
            </a:r>
            <a:r>
              <a:rPr lang="es-MX" b="1" dirty="0"/>
              <a:t> Jersey </a:t>
            </a:r>
            <a:r>
              <a:rPr lang="es-MX" b="1" dirty="0" err="1"/>
              <a:t>Service</a:t>
            </a:r>
            <a:r>
              <a:rPr lang="es-MX" b="1" dirty="0"/>
              <a:t>&lt;/</a:t>
            </a:r>
            <a:r>
              <a:rPr lang="es-MX" b="1" dirty="0" err="1"/>
              <a:t>servlet-name</a:t>
            </a:r>
            <a:r>
              <a:rPr lang="es-MX" b="1" dirty="0"/>
              <a:t>&gt;</a:t>
            </a:r>
          </a:p>
          <a:p>
            <a:r>
              <a:rPr lang="es-MX" b="1" dirty="0"/>
              <a:t>    &lt;</a:t>
            </a:r>
            <a:r>
              <a:rPr lang="es-MX" b="1" dirty="0" err="1"/>
              <a:t>url-pattern</a:t>
            </a:r>
            <a:r>
              <a:rPr lang="es-MX" b="1" dirty="0"/>
              <a:t>&gt;/</a:t>
            </a:r>
            <a:r>
              <a:rPr lang="es-MX" b="1" dirty="0" err="1"/>
              <a:t>rest</a:t>
            </a:r>
            <a:r>
              <a:rPr lang="es-MX" b="1" dirty="0"/>
              <a:t>/*&lt;/</a:t>
            </a:r>
            <a:r>
              <a:rPr lang="es-MX" b="1" dirty="0" err="1"/>
              <a:t>url-pattern</a:t>
            </a:r>
            <a:r>
              <a:rPr lang="es-MX" b="1" dirty="0"/>
              <a:t>&gt;</a:t>
            </a:r>
          </a:p>
          <a:p>
            <a:r>
              <a:rPr lang="es-MX" b="1" dirty="0"/>
              <a:t>  &lt;/</a:t>
            </a:r>
            <a:r>
              <a:rPr lang="es-MX" b="1" dirty="0" err="1"/>
              <a:t>servlet-mapping</a:t>
            </a:r>
            <a:r>
              <a:rPr lang="es-MX" b="1" dirty="0"/>
              <a:t>&gt;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971072" y="1758001"/>
            <a:ext cx="5220928" cy="346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2400" dirty="0" smtClean="0"/>
          </a:p>
          <a:p>
            <a:r>
              <a:rPr lang="en-US" sz="2400" dirty="0" err="1" smtClean="0"/>
              <a:t>Aquí</a:t>
            </a:r>
            <a:r>
              <a:rPr lang="en-US" sz="2400" dirty="0" smtClean="0"/>
              <a:t> le </a:t>
            </a:r>
            <a:r>
              <a:rPr lang="en-US" sz="2400" dirty="0" err="1" smtClean="0"/>
              <a:t>estamos</a:t>
            </a:r>
            <a:r>
              <a:rPr lang="en-US" sz="2400" dirty="0" smtClean="0"/>
              <a:t> </a:t>
            </a:r>
            <a:r>
              <a:rPr lang="en-US" sz="2400" dirty="0" err="1" smtClean="0"/>
              <a:t>indicando</a:t>
            </a:r>
            <a:r>
              <a:rPr lang="en-US" sz="2400" dirty="0" smtClean="0"/>
              <a:t> que </a:t>
            </a:r>
            <a:r>
              <a:rPr lang="en-US" sz="2400" dirty="0" err="1" smtClean="0"/>
              <a:t>levante</a:t>
            </a:r>
            <a:r>
              <a:rPr lang="en-US" sz="2400" dirty="0" smtClean="0"/>
              <a:t> el </a:t>
            </a:r>
            <a:r>
              <a:rPr lang="en-US" sz="2400" dirty="0" err="1" smtClean="0"/>
              <a:t>ServletContainer</a:t>
            </a:r>
            <a:r>
              <a:rPr lang="en-US" sz="2400" dirty="0" smtClean="0"/>
              <a:t> de Jersey y que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 que </a:t>
            </a:r>
            <a:r>
              <a:rPr lang="en-US" sz="2400" dirty="0" err="1" smtClean="0"/>
              <a:t>incluya</a:t>
            </a:r>
            <a:r>
              <a:rPr lang="en-US" sz="2400" dirty="0" smtClean="0"/>
              <a:t> /rest/*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nuestra</a:t>
            </a:r>
            <a:r>
              <a:rPr lang="en-US" sz="2400" dirty="0" smtClean="0"/>
              <a:t> URL lo </a:t>
            </a:r>
            <a:r>
              <a:rPr lang="en-US" sz="2400" dirty="0" err="1" smtClean="0"/>
              <a:t>direccione</a:t>
            </a:r>
            <a:r>
              <a:rPr lang="en-US" sz="2400" dirty="0" smtClean="0"/>
              <a:t> a </a:t>
            </a:r>
            <a:r>
              <a:rPr lang="en-US" sz="2400" dirty="0" err="1" smtClean="0"/>
              <a:t>este</a:t>
            </a:r>
            <a:r>
              <a:rPr lang="en-US" sz="2400" dirty="0" smtClean="0"/>
              <a:t> Servlet para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atendido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4655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968" y="1941984"/>
            <a:ext cx="6710516" cy="268420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Guarde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cambios</a:t>
            </a:r>
            <a:r>
              <a:rPr lang="en-US" sz="2400" dirty="0" smtClean="0"/>
              <a:t> y </a:t>
            </a:r>
            <a:r>
              <a:rPr lang="en-US" sz="2400" dirty="0" err="1" smtClean="0"/>
              <a:t>ejecute</a:t>
            </a:r>
            <a:r>
              <a:rPr lang="en-US" sz="2400" dirty="0" smtClean="0"/>
              <a:t> el Proyecto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servidor</a:t>
            </a:r>
            <a:r>
              <a:rPr lang="en-US" sz="2400" dirty="0" smtClean="0"/>
              <a:t> Tomcat.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 web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invocaado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un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con la URL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:</a:t>
            </a:r>
          </a:p>
          <a:p>
            <a:r>
              <a:rPr lang="es-MX" sz="2400" dirty="0">
                <a:hlinkClick r:id="rId2"/>
              </a:rPr>
              <a:t>http://localhost:8080/REST_Test1/rest/helloworld</a:t>
            </a:r>
            <a:endParaRPr lang="en-US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27" y="4852218"/>
            <a:ext cx="7117694" cy="17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RESTful</a:t>
            </a:r>
            <a:r>
              <a:rPr lang="es-MX" b="1" dirty="0"/>
              <a:t> Web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Example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451" y="2005781"/>
            <a:ext cx="10869561" cy="368709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un </a:t>
            </a:r>
            <a:r>
              <a:rPr lang="en-US" sz="2400" dirty="0" err="1" smtClean="0"/>
              <a:t>cliente</a:t>
            </a:r>
            <a:r>
              <a:rPr lang="en-US" sz="2400" dirty="0" smtClean="0"/>
              <a:t> para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servicios</a:t>
            </a:r>
            <a:r>
              <a:rPr lang="en-US" sz="2400" dirty="0" smtClean="0"/>
              <a:t> web que </a:t>
            </a:r>
            <a:r>
              <a:rPr lang="en-US" sz="2400" dirty="0" err="1" smtClean="0"/>
              <a:t>acabamos</a:t>
            </a:r>
            <a:r>
              <a:rPr lang="en-US" sz="2400" dirty="0" smtClean="0"/>
              <a:t> de </a:t>
            </a:r>
            <a:r>
              <a:rPr lang="en-US" sz="2400" dirty="0" err="1" smtClean="0"/>
              <a:t>crear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Jersey </a:t>
            </a:r>
            <a:r>
              <a:rPr lang="en-US" sz="2400" dirty="0" err="1" smtClean="0"/>
              <a:t>proporciona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libreria</a:t>
            </a:r>
            <a:r>
              <a:rPr lang="en-US" sz="2400" dirty="0" smtClean="0"/>
              <a:t> para </a:t>
            </a:r>
            <a:r>
              <a:rPr lang="en-US" sz="2400" dirty="0" err="1" smtClean="0"/>
              <a:t>crear</a:t>
            </a:r>
            <a:r>
              <a:rPr lang="en-US" sz="2400" dirty="0" smtClean="0"/>
              <a:t> clients RESTful y </a:t>
            </a:r>
            <a:r>
              <a:rPr lang="en-US" sz="2400" dirty="0" err="1" smtClean="0"/>
              <a:t>utilizandola</a:t>
            </a:r>
            <a:r>
              <a:rPr lang="en-US" sz="2400" dirty="0" smtClean="0"/>
              <a:t> </a:t>
            </a:r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consumir</a:t>
            </a:r>
            <a:r>
              <a:rPr lang="en-US" sz="2400" dirty="0" smtClean="0"/>
              <a:t> el </a:t>
            </a:r>
            <a:r>
              <a:rPr lang="en-US" sz="2400" dirty="0" err="1" smtClean="0"/>
              <a:t>servicio</a:t>
            </a:r>
            <a:r>
              <a:rPr lang="en-US" sz="2400" dirty="0" smtClean="0"/>
              <a:t> que </a:t>
            </a:r>
            <a:r>
              <a:rPr lang="en-US" sz="2400" dirty="0" err="1" smtClean="0"/>
              <a:t>acabamos</a:t>
            </a:r>
            <a:r>
              <a:rPr lang="en-US" sz="2400" dirty="0" smtClean="0"/>
              <a:t> de </a:t>
            </a:r>
            <a:r>
              <a:rPr lang="en-US" sz="2400" dirty="0" err="1" smtClean="0"/>
              <a:t>crear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ello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necesario</a:t>
            </a:r>
            <a:r>
              <a:rPr lang="en-US" sz="2400" dirty="0" smtClean="0"/>
              <a:t> </a:t>
            </a:r>
            <a:r>
              <a:rPr lang="en-US" sz="2400" dirty="0" err="1" smtClean="0"/>
              <a:t>crear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clase</a:t>
            </a:r>
            <a:r>
              <a:rPr lang="en-US" sz="2400" dirty="0"/>
              <a:t> </a:t>
            </a:r>
            <a:r>
              <a:rPr lang="en-US" sz="2400" dirty="0" err="1" smtClean="0"/>
              <a:t>RESTfulClient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</a:t>
            </a:r>
            <a:r>
              <a:rPr lang="en-US" sz="2400" dirty="0" err="1" smtClean="0"/>
              <a:t>com.rest.client</a:t>
            </a: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24405"/>
              </p:ext>
            </p:extLst>
          </p:nvPr>
        </p:nvGraphicFramePr>
        <p:xfrm>
          <a:off x="4727677" y="4829276"/>
          <a:ext cx="187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Objeto empaquetador del shell" showAsIcon="1" r:id="rId3" imgW="1878840" imgH="863640" progId="Package">
                  <p:embed/>
                </p:oleObj>
              </mc:Choice>
              <mc:Fallback>
                <p:oleObj name="Objeto empaquetador del shell" showAsIcon="1" r:id="rId3" imgW="18788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677" y="4829276"/>
                        <a:ext cx="1879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1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9206</TotalTime>
  <Words>691</Words>
  <Application>Microsoft Office PowerPoint</Application>
  <PresentationFormat>Panorámica</PresentationFormat>
  <Paragraphs>68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Wingdings 2</vt:lpstr>
      <vt:lpstr>Dividendo</vt:lpstr>
      <vt:lpstr>Objeto empaquetador del shell</vt:lpstr>
      <vt:lpstr>Web Services</vt:lpstr>
      <vt:lpstr>RESTful Web Service</vt:lpstr>
      <vt:lpstr>RESTful Web Service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  <vt:lpstr>RESTful Web Service Example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Fernandez Varela, Juvenal</dc:creator>
  <cp:lastModifiedBy>Fernandez Varela, Juvenal</cp:lastModifiedBy>
  <cp:revision>70</cp:revision>
  <dcterms:created xsi:type="dcterms:W3CDTF">2020-03-21T13:56:38Z</dcterms:created>
  <dcterms:modified xsi:type="dcterms:W3CDTF">2020-05-19T01:02:14Z</dcterms:modified>
</cp:coreProperties>
</file>