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5" r:id="rId3"/>
    <p:sldId id="289" r:id="rId4"/>
    <p:sldId id="291" r:id="rId5"/>
    <p:sldId id="292" r:id="rId6"/>
    <p:sldId id="306" r:id="rId7"/>
    <p:sldId id="294" r:id="rId8"/>
    <p:sldId id="30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5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3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4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8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3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7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27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8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9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234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RESTful</a:t>
            </a:r>
            <a:r>
              <a:rPr lang="es-MX" b="1" dirty="0" smtClean="0"/>
              <a:t> Web </a:t>
            </a:r>
            <a:r>
              <a:rPr lang="es-MX" b="1" dirty="0" err="1" smtClean="0"/>
              <a:t>Service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Los </a:t>
            </a:r>
            <a:r>
              <a:rPr lang="en-US" sz="2400" dirty="0" err="1" smtClean="0"/>
              <a:t>servicios</a:t>
            </a:r>
            <a:r>
              <a:rPr lang="en-US" sz="2400" dirty="0" smtClean="0"/>
              <a:t> RESTful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métodos</a:t>
            </a:r>
            <a:r>
              <a:rPr lang="en-US" sz="2400" dirty="0" smtClean="0"/>
              <a:t> </a:t>
            </a:r>
            <a:r>
              <a:rPr lang="en-US" sz="2400" dirty="0" err="1" smtClean="0"/>
              <a:t>estandar</a:t>
            </a:r>
            <a:r>
              <a:rPr lang="en-US" sz="2400" dirty="0" smtClean="0"/>
              <a:t> de HTTP </a:t>
            </a:r>
            <a:r>
              <a:rPr lang="en-US" sz="2400" dirty="0" err="1" smtClean="0"/>
              <a:t>como</a:t>
            </a:r>
            <a:r>
              <a:rPr lang="en-US" sz="2400" dirty="0" smtClean="0"/>
              <a:t> GET, POST, PUT, DELETE… para </a:t>
            </a:r>
            <a:r>
              <a:rPr lang="en-US" sz="2400" dirty="0" err="1" smtClean="0"/>
              <a:t>manipular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recursos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identificados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URI. </a:t>
            </a:r>
            <a:r>
              <a:rPr lang="en-US" sz="2400" dirty="0" err="1" smtClean="0"/>
              <a:t>Generalemente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TEXTO, </a:t>
            </a:r>
            <a:r>
              <a:rPr lang="en-US" sz="2400" dirty="0"/>
              <a:t>HTML, </a:t>
            </a:r>
            <a:r>
              <a:rPr lang="en-US" sz="2400" dirty="0" smtClean="0"/>
              <a:t>XML o </a:t>
            </a:r>
            <a:r>
              <a:rPr lang="en-US" sz="2400" dirty="0"/>
              <a:t>JSON </a:t>
            </a:r>
            <a:r>
              <a:rPr lang="en-US" sz="2400" dirty="0" smtClean="0"/>
              <a:t>para </a:t>
            </a:r>
            <a:r>
              <a:rPr lang="en-US" sz="2400" dirty="0" err="1" smtClean="0"/>
              <a:t>intercambiar</a:t>
            </a:r>
            <a:r>
              <a:rPr lang="en-US" sz="2400" dirty="0" smtClean="0"/>
              <a:t> </a:t>
            </a:r>
            <a:r>
              <a:rPr lang="en-US" sz="2400" dirty="0" err="1" smtClean="0"/>
              <a:t>datos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servidores</a:t>
            </a:r>
            <a:r>
              <a:rPr lang="en-US" sz="2400" dirty="0" smtClean="0"/>
              <a:t> y </a:t>
            </a:r>
            <a:r>
              <a:rPr lang="en-US" sz="2400" dirty="0" err="1" smtClean="0"/>
              <a:t>los</a:t>
            </a:r>
            <a:r>
              <a:rPr lang="en-US" sz="2400" dirty="0" smtClean="0"/>
              <a:t> clients. </a:t>
            </a:r>
          </a:p>
          <a:p>
            <a:r>
              <a:rPr lang="en-US" sz="2400" dirty="0" smtClean="0"/>
              <a:t>Los </a:t>
            </a:r>
            <a:r>
              <a:rPr lang="en-US" sz="2400" dirty="0" err="1" smtClean="0"/>
              <a:t>servcios</a:t>
            </a:r>
            <a:r>
              <a:rPr lang="en-US" sz="2400" dirty="0" smtClean="0"/>
              <a:t> RESTful se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</a:t>
            </a:r>
            <a:r>
              <a:rPr lang="en-US" sz="2400" dirty="0" err="1" smtClean="0"/>
              <a:t>comunmente</a:t>
            </a:r>
            <a:r>
              <a:rPr lang="en-US" sz="2400" dirty="0" smtClean="0"/>
              <a:t> para </a:t>
            </a:r>
            <a:r>
              <a:rPr lang="en-US" sz="2400" dirty="0" err="1" smtClean="0"/>
              <a:t>desarrollar</a:t>
            </a:r>
            <a:r>
              <a:rPr lang="en-US" sz="2400" dirty="0" smtClean="0"/>
              <a:t> APIs para las </a:t>
            </a:r>
            <a:r>
              <a:rPr lang="en-US" sz="2400" dirty="0" err="1" smtClean="0"/>
              <a:t>aplicaciones</a:t>
            </a:r>
            <a:r>
              <a:rPr lang="en-US" sz="2400" dirty="0" smtClean="0"/>
              <a:t> web </a:t>
            </a:r>
            <a:r>
              <a:rPr lang="en-US" sz="2400" dirty="0" err="1" smtClean="0"/>
              <a:t>debido</a:t>
            </a:r>
            <a:r>
              <a:rPr lang="en-US" sz="2400" dirty="0" smtClean="0"/>
              <a:t> a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simplicidad</a:t>
            </a:r>
            <a:r>
              <a:rPr lang="en-US" sz="2400" dirty="0" smtClean="0"/>
              <a:t>, </a:t>
            </a:r>
            <a:r>
              <a:rPr lang="en-US" sz="2400" dirty="0" err="1" smtClean="0"/>
              <a:t>bajo</a:t>
            </a:r>
            <a:r>
              <a:rPr lang="en-US" sz="2400" dirty="0" smtClean="0"/>
              <a:t> peso(</a:t>
            </a:r>
            <a:r>
              <a:rPr lang="en-US" sz="2400" dirty="0"/>
              <a:t>lightweight</a:t>
            </a:r>
            <a:r>
              <a:rPr lang="en-US" sz="2400" dirty="0" smtClean="0"/>
              <a:t>), </a:t>
            </a:r>
            <a:r>
              <a:rPr lang="en-US" sz="2400" dirty="0" err="1" smtClean="0"/>
              <a:t>desempeño</a:t>
            </a:r>
            <a:r>
              <a:rPr lang="en-US" sz="2400" dirty="0" smtClean="0"/>
              <a:t>, </a:t>
            </a:r>
            <a:r>
              <a:rPr lang="en-US" sz="2400" dirty="0" err="1" smtClean="0"/>
              <a:t>fiabilidad</a:t>
            </a:r>
            <a:r>
              <a:rPr lang="en-US" sz="2400" dirty="0" smtClean="0"/>
              <a:t> y </a:t>
            </a:r>
            <a:r>
              <a:rPr lang="en-US" sz="2400" dirty="0" err="1" smtClean="0"/>
              <a:t>escalabilidad</a:t>
            </a:r>
            <a:r>
              <a:rPr lang="en-US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8187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2761"/>
            <a:ext cx="6070331" cy="28991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Para </a:t>
            </a:r>
            <a:r>
              <a:rPr lang="en-US" sz="2400" dirty="0" err="1" smtClean="0"/>
              <a:t>nuestro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 </a:t>
            </a:r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el Proyecto </a:t>
            </a:r>
            <a:r>
              <a:rPr lang="en-US" sz="2400" dirty="0" err="1" smtClean="0"/>
              <a:t>creado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laboratorio</a:t>
            </a:r>
            <a:r>
              <a:rPr lang="en-US" sz="2400" dirty="0" smtClean="0"/>
              <a:t> anterior. </a:t>
            </a:r>
            <a:r>
              <a:rPr lang="en-US" sz="2400" dirty="0" err="1" smtClean="0"/>
              <a:t>Esto</a:t>
            </a:r>
            <a:r>
              <a:rPr lang="en-US" sz="2400" dirty="0" smtClean="0"/>
              <a:t> </a:t>
            </a:r>
            <a:r>
              <a:rPr lang="en-US" sz="2400" dirty="0" err="1" smtClean="0"/>
              <a:t>porque</a:t>
            </a:r>
            <a:r>
              <a:rPr lang="en-US" sz="2400" dirty="0" smtClean="0"/>
              <a:t> </a:t>
            </a:r>
            <a:r>
              <a:rPr lang="en-US" sz="2400" dirty="0" err="1" smtClean="0"/>
              <a:t>ya</a:t>
            </a:r>
            <a:r>
              <a:rPr lang="en-US" sz="2400" dirty="0" smtClean="0"/>
              <a:t>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jars para 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JAX-RS y Jersey.</a:t>
            </a: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55" y="1842013"/>
            <a:ext cx="2447210" cy="4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432" y="2136645"/>
            <a:ext cx="8268475" cy="39249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Primero </a:t>
            </a:r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 smtClean="0"/>
              <a:t> </a:t>
            </a:r>
            <a:r>
              <a:rPr lang="en-US" sz="2400" b="1" dirty="0" smtClean="0"/>
              <a:t>Product</a:t>
            </a:r>
            <a:r>
              <a:rPr lang="en-US" sz="2400" dirty="0" smtClean="0"/>
              <a:t>,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com.rest.beans</a:t>
            </a:r>
            <a:r>
              <a:rPr lang="en-US" sz="2400" dirty="0" smtClean="0"/>
              <a:t>, que </a:t>
            </a:r>
            <a:r>
              <a:rPr lang="en-US" sz="2400" dirty="0" err="1" smtClean="0"/>
              <a:t>es</a:t>
            </a:r>
            <a:r>
              <a:rPr lang="en-US" sz="2400" dirty="0" smtClean="0"/>
              <a:t> la que </a:t>
            </a:r>
            <a:r>
              <a:rPr lang="en-US" sz="2400" dirty="0" err="1" smtClean="0"/>
              <a:t>va</a:t>
            </a:r>
            <a:r>
              <a:rPr lang="en-US" sz="2400" dirty="0" smtClean="0"/>
              <a:t> a </a:t>
            </a:r>
            <a:r>
              <a:rPr lang="en-US" sz="2400" dirty="0" err="1" smtClean="0"/>
              <a:t>almacenar</a:t>
            </a:r>
            <a:r>
              <a:rPr lang="en-US" sz="2400" dirty="0" smtClean="0"/>
              <a:t> la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. </a:t>
            </a:r>
            <a:r>
              <a:rPr lang="en-US" sz="2400" dirty="0" err="1" smtClean="0"/>
              <a:t>Ésta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 smtClean="0"/>
              <a:t> </a:t>
            </a:r>
            <a:r>
              <a:rPr lang="en-US" sz="2400" dirty="0" err="1" smtClean="0"/>
              <a:t>adicionalmente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-escribe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metodos</a:t>
            </a:r>
            <a:r>
              <a:rPr lang="en-US" sz="2400" dirty="0" smtClean="0"/>
              <a:t> de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 y de equals para </a:t>
            </a:r>
            <a:r>
              <a:rPr lang="en-US" sz="2400" dirty="0" err="1" smtClean="0"/>
              <a:t>permitir</a:t>
            </a:r>
            <a:r>
              <a:rPr lang="en-US" sz="2400" dirty="0" smtClean="0"/>
              <a:t> </a:t>
            </a:r>
            <a:r>
              <a:rPr lang="en-US" sz="2400" dirty="0" err="1" smtClean="0"/>
              <a:t>trabajar</a:t>
            </a:r>
            <a:r>
              <a:rPr lang="en-US" sz="2400" dirty="0" smtClean="0"/>
              <a:t> con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fuera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base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Adicionalmente</a:t>
            </a:r>
            <a:r>
              <a:rPr lang="en-US" sz="2400" dirty="0" smtClean="0"/>
              <a:t>, </a:t>
            </a:r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 smtClean="0"/>
              <a:t> DAO para </a:t>
            </a:r>
            <a:r>
              <a:rPr lang="en-US" sz="2400" dirty="0" err="1" smtClean="0"/>
              <a:t>simular</a:t>
            </a:r>
            <a:r>
              <a:rPr lang="en-US" sz="2400" dirty="0" smtClean="0"/>
              <a:t> las </a:t>
            </a:r>
            <a:r>
              <a:rPr lang="en-US" sz="2400" dirty="0" err="1" smtClean="0"/>
              <a:t>operaciones</a:t>
            </a:r>
            <a:r>
              <a:rPr lang="en-US" sz="2400" dirty="0" smtClean="0"/>
              <a:t> CRUD de un </a:t>
            </a:r>
            <a:r>
              <a:rPr lang="en-US" sz="2400" dirty="0" err="1" smtClean="0"/>
              <a:t>producto</a:t>
            </a:r>
            <a:r>
              <a:rPr lang="en-US" sz="2400" dirty="0" smtClean="0"/>
              <a:t>. Para </a:t>
            </a:r>
            <a:r>
              <a:rPr lang="en-US" sz="2400" dirty="0" err="1" smtClean="0"/>
              <a:t>ello</a:t>
            </a:r>
            <a:r>
              <a:rPr lang="en-US" sz="2400" dirty="0" smtClean="0"/>
              <a:t> hay que </a:t>
            </a:r>
            <a:r>
              <a:rPr lang="en-US" sz="2400" dirty="0" err="1" smtClean="0"/>
              <a:t>crear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ProductDAO</a:t>
            </a:r>
            <a:r>
              <a:rPr lang="en-US" sz="2400" b="1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com.rest.dao</a:t>
            </a:r>
            <a:endParaRPr lang="en-US" sz="2400" b="1" dirty="0" smtClean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224006"/>
              </p:ext>
            </p:extLst>
          </p:nvPr>
        </p:nvGraphicFramePr>
        <p:xfrm>
          <a:off x="9383558" y="2510810"/>
          <a:ext cx="129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Objeto empaquetador del shell" showAsIcon="1" r:id="rId3" imgW="1294920" imgH="863640" progId="Package">
                  <p:embed/>
                </p:oleObj>
              </mc:Choice>
              <mc:Fallback>
                <p:oleObj name="Objeto empaquetador del shell" showAsIcon="1" r:id="rId3" imgW="12949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3558" y="2510810"/>
                        <a:ext cx="1295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34627"/>
              </p:ext>
            </p:extLst>
          </p:nvPr>
        </p:nvGraphicFramePr>
        <p:xfrm>
          <a:off x="9250823" y="4664075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Objeto empaquetador del shell" showAsIcon="1" r:id="rId5" imgW="1802520" imgH="863640" progId="Package">
                  <p:embed/>
                </p:oleObj>
              </mc:Choice>
              <mc:Fallback>
                <p:oleObj name="Objeto empaquetador del shell" showAsIcon="1" r:id="rId5" imgW="18025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50823" y="4664075"/>
                        <a:ext cx="18018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1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38430" y="1238241"/>
            <a:ext cx="7915139" cy="455951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Ahora</a:t>
            </a:r>
            <a:r>
              <a:rPr lang="en-US" sz="2400" dirty="0" smtClean="0"/>
              <a:t> </a:t>
            </a:r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/>
              <a:t> </a:t>
            </a:r>
            <a:r>
              <a:rPr lang="en-US" sz="2400" dirty="0" err="1" smtClean="0"/>
              <a:t>llamada</a:t>
            </a:r>
            <a:r>
              <a:rPr lang="en-US" sz="2400" dirty="0" smtClean="0"/>
              <a:t> </a:t>
            </a:r>
            <a:r>
              <a:rPr lang="es-MX" sz="2400" b="1" dirty="0" err="1" smtClean="0"/>
              <a:t>ProductResource</a:t>
            </a:r>
            <a:r>
              <a:rPr lang="es-MX" sz="2400" dirty="0" smtClean="0"/>
              <a:t> en el paquete </a:t>
            </a:r>
            <a:r>
              <a:rPr lang="es-MX" sz="2400" b="1" dirty="0" err="1" smtClean="0"/>
              <a:t>com.rest.service</a:t>
            </a:r>
            <a:r>
              <a:rPr lang="es-MX" sz="2400" dirty="0" smtClean="0"/>
              <a:t> la cual va a funcionar como nuestra API REST.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s-MX" sz="24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84658"/>
              </p:ext>
            </p:extLst>
          </p:nvPr>
        </p:nvGraphicFramePr>
        <p:xfrm>
          <a:off x="4483144" y="4305375"/>
          <a:ext cx="2246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Objeto empaquetador del shell" showAsIcon="1" r:id="rId3" imgW="2246760" imgH="863640" progId="Package">
                  <p:embed/>
                </p:oleObj>
              </mc:Choice>
              <mc:Fallback>
                <p:oleObj name="Objeto empaquetador del shell" showAsIcon="1" r:id="rId3" imgW="22467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3144" y="4305375"/>
                        <a:ext cx="22463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5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55789" y="1949731"/>
            <a:ext cx="11255019" cy="4185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2400" dirty="0" smtClean="0"/>
          </a:p>
          <a:p>
            <a:r>
              <a:rPr lang="en-US" sz="2400" dirty="0" smtClean="0"/>
              <a:t>El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list</a:t>
            </a:r>
            <a:r>
              <a:rPr lang="en-US" sz="2400" dirty="0"/>
              <a:t>() </a:t>
            </a:r>
            <a:r>
              <a:rPr lang="en-US" sz="2400" dirty="0" err="1"/>
              <a:t>regresa</a:t>
            </a:r>
            <a:r>
              <a:rPr lang="en-US" sz="2400" dirty="0"/>
              <a:t> la </a:t>
            </a:r>
            <a:r>
              <a:rPr lang="en-US" sz="2400" dirty="0" err="1"/>
              <a:t>lista</a:t>
            </a:r>
            <a:r>
              <a:rPr lang="en-US" sz="2400" dirty="0"/>
              <a:t> de </a:t>
            </a:r>
            <a:r>
              <a:rPr lang="en-US" sz="2400" dirty="0" err="1"/>
              <a:t>productos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formato</a:t>
            </a:r>
            <a:r>
              <a:rPr lang="en-US" sz="2400" dirty="0"/>
              <a:t> JSON, al </a:t>
            </a:r>
            <a:r>
              <a:rPr lang="en-US" sz="2400" dirty="0" err="1" smtClean="0"/>
              <a:t>invocarlo</a:t>
            </a:r>
            <a:r>
              <a:rPr lang="en-US" sz="2400" dirty="0" smtClean="0"/>
              <a:t> </a:t>
            </a:r>
            <a:r>
              <a:rPr lang="en-US" sz="2400" dirty="0" err="1"/>
              <a:t>haciendo</a:t>
            </a:r>
            <a:r>
              <a:rPr lang="en-US" sz="2400" dirty="0"/>
              <a:t> </a:t>
            </a:r>
            <a:r>
              <a:rPr lang="en-US" sz="2400" dirty="0" err="1" smtClean="0"/>
              <a:t>uso</a:t>
            </a:r>
            <a:r>
              <a:rPr lang="en-US" sz="2400" dirty="0" smtClean="0"/>
              <a:t> de HTTP GET.</a:t>
            </a:r>
          </a:p>
          <a:p>
            <a:r>
              <a:rPr lang="en-US" sz="2400" dirty="0" smtClean="0"/>
              <a:t>El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get(id), </a:t>
            </a:r>
            <a:r>
              <a:rPr lang="en-US" sz="2400" dirty="0" err="1" smtClean="0"/>
              <a:t>regresa</a:t>
            </a:r>
            <a:r>
              <a:rPr lang="en-US" sz="2400" dirty="0" smtClean="0"/>
              <a:t> un Response con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200=OK </a:t>
            </a:r>
            <a:r>
              <a:rPr lang="en-US" sz="2400" dirty="0" err="1" smtClean="0"/>
              <a:t>si</a:t>
            </a:r>
            <a:r>
              <a:rPr lang="en-US" sz="2400" dirty="0" smtClean="0"/>
              <a:t> el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</a:t>
            </a:r>
            <a:r>
              <a:rPr lang="en-US" sz="2400" dirty="0" err="1" smtClean="0"/>
              <a:t>indicado</a:t>
            </a:r>
            <a:r>
              <a:rPr lang="en-US" sz="2400" dirty="0" smtClean="0"/>
              <a:t> </a:t>
            </a:r>
            <a:r>
              <a:rPr lang="en-US" sz="2400" dirty="0" err="1" smtClean="0"/>
              <a:t>existe</a:t>
            </a:r>
            <a:r>
              <a:rPr lang="en-US" sz="2400" dirty="0" smtClean="0"/>
              <a:t> o un 404=NOT_FOUND </a:t>
            </a:r>
            <a:r>
              <a:rPr lang="en-US" sz="2400" dirty="0" err="1" smtClean="0"/>
              <a:t>si</a:t>
            </a:r>
            <a:r>
              <a:rPr lang="en-US" sz="2400" dirty="0" smtClean="0"/>
              <a:t> el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no </a:t>
            </a:r>
            <a:r>
              <a:rPr lang="en-US" sz="2400" dirty="0" err="1" smtClean="0"/>
              <a:t>existe</a:t>
            </a:r>
            <a:r>
              <a:rPr lang="en-US" sz="2400" dirty="0" smtClean="0"/>
              <a:t>, </a:t>
            </a:r>
            <a:r>
              <a:rPr lang="en-US" sz="2400" dirty="0"/>
              <a:t>al </a:t>
            </a:r>
            <a:r>
              <a:rPr lang="en-US" sz="2400" dirty="0" err="1"/>
              <a:t>invocarlo</a:t>
            </a:r>
            <a:r>
              <a:rPr lang="en-US" sz="2400" dirty="0"/>
              <a:t> </a:t>
            </a:r>
            <a:r>
              <a:rPr lang="en-US" sz="2400" dirty="0" err="1"/>
              <a:t>haciendo</a:t>
            </a:r>
            <a:r>
              <a:rPr lang="en-US" sz="2400" dirty="0"/>
              <a:t> </a:t>
            </a:r>
            <a:r>
              <a:rPr lang="en-US" sz="2400" dirty="0" err="1"/>
              <a:t>uso</a:t>
            </a:r>
            <a:r>
              <a:rPr lang="en-US" sz="2400" dirty="0"/>
              <a:t> de HTTP GET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El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add(Product), </a:t>
            </a:r>
            <a:r>
              <a:rPr lang="en-US" sz="2400" dirty="0" err="1" smtClean="0"/>
              <a:t>recibe</a:t>
            </a:r>
            <a:r>
              <a:rPr lang="en-US" sz="2400" dirty="0" smtClean="0"/>
              <a:t> un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JSON y </a:t>
            </a:r>
            <a:r>
              <a:rPr lang="en-US" sz="2400" dirty="0" err="1" smtClean="0"/>
              <a:t>regresa</a:t>
            </a:r>
            <a:r>
              <a:rPr lang="en-US" sz="2400" dirty="0" smtClean="0"/>
              <a:t> un Response con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201=CREATED y la URI del </a:t>
            </a:r>
            <a:r>
              <a:rPr lang="en-US" sz="2400" dirty="0" err="1" smtClean="0"/>
              <a:t>producto</a:t>
            </a:r>
            <a:r>
              <a:rPr lang="en-US" sz="2400" dirty="0" smtClean="0"/>
              <a:t> </a:t>
            </a:r>
            <a:r>
              <a:rPr lang="en-US" sz="2400" dirty="0" err="1" smtClean="0"/>
              <a:t>recientemente</a:t>
            </a:r>
            <a:r>
              <a:rPr lang="en-US" sz="2400" dirty="0" smtClean="0"/>
              <a:t> </a:t>
            </a:r>
            <a:r>
              <a:rPr lang="en-US" sz="2400" dirty="0" err="1" smtClean="0"/>
              <a:t>creado</a:t>
            </a:r>
            <a:r>
              <a:rPr lang="en-US" sz="2400" dirty="0" smtClean="0"/>
              <a:t>. Se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</a:t>
            </a:r>
            <a:r>
              <a:rPr lang="en-US" sz="2400" dirty="0" err="1" smtClean="0"/>
              <a:t>invocandolo</a:t>
            </a:r>
            <a:r>
              <a:rPr lang="en-US" sz="2400" dirty="0" smtClean="0"/>
              <a:t> con el </a:t>
            </a:r>
            <a:r>
              <a:rPr lang="en-US" sz="2400" dirty="0" err="1" smtClean="0"/>
              <a:t>uso</a:t>
            </a:r>
            <a:r>
              <a:rPr lang="en-US" sz="2400" dirty="0" smtClean="0"/>
              <a:t> de HTPP POST.</a:t>
            </a:r>
          </a:p>
          <a:p>
            <a:r>
              <a:rPr lang="en-US" sz="2400" dirty="0" smtClean="0"/>
              <a:t>El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update(id, Product) </a:t>
            </a:r>
            <a:r>
              <a:rPr lang="en-US" sz="2400" dirty="0" err="1" smtClean="0"/>
              <a:t>recibe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parte de la URI el id a </a:t>
            </a:r>
            <a:r>
              <a:rPr lang="en-US" sz="2400" dirty="0" err="1" smtClean="0"/>
              <a:t>actualizar</a:t>
            </a:r>
            <a:r>
              <a:rPr lang="en-US" sz="2400" dirty="0" smtClean="0"/>
              <a:t> y el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JSON con la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a </a:t>
            </a:r>
            <a:r>
              <a:rPr lang="en-US" sz="2400" dirty="0" err="1" smtClean="0"/>
              <a:t>actualizar</a:t>
            </a:r>
            <a:r>
              <a:rPr lang="en-US" sz="2400" dirty="0" smtClean="0"/>
              <a:t>. </a:t>
            </a:r>
            <a:r>
              <a:rPr lang="en-US" sz="2400" dirty="0" err="1" smtClean="0"/>
              <a:t>Invocando</a:t>
            </a:r>
            <a:r>
              <a:rPr lang="en-US" sz="2400" dirty="0" smtClean="0"/>
              <a:t> HTTP PUT</a:t>
            </a:r>
          </a:p>
          <a:p>
            <a:r>
              <a:rPr lang="en-US" sz="2400" dirty="0" smtClean="0"/>
              <a:t>El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delete(id) </a:t>
            </a:r>
            <a:r>
              <a:rPr lang="en-US" sz="2400" dirty="0" err="1" smtClean="0"/>
              <a:t>eliminar</a:t>
            </a:r>
            <a:r>
              <a:rPr lang="en-US" sz="2400" dirty="0" smtClean="0"/>
              <a:t> el id que </a:t>
            </a:r>
            <a:r>
              <a:rPr lang="en-US" sz="2400" dirty="0" err="1" smtClean="0"/>
              <a:t>recibe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parte de la URI, </a:t>
            </a:r>
            <a:r>
              <a:rPr lang="en-US" sz="2400" dirty="0" err="1" smtClean="0"/>
              <a:t>regresa</a:t>
            </a:r>
            <a:r>
              <a:rPr lang="en-US" sz="2400" dirty="0" smtClean="0"/>
              <a:t> un Response para </a:t>
            </a:r>
            <a:r>
              <a:rPr lang="en-US" sz="2400" dirty="0" err="1" smtClean="0"/>
              <a:t>indicar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fue</a:t>
            </a:r>
            <a:r>
              <a:rPr lang="en-US" sz="2400" dirty="0" smtClean="0"/>
              <a:t> </a:t>
            </a:r>
            <a:r>
              <a:rPr lang="en-US" sz="2400" dirty="0" err="1" smtClean="0"/>
              <a:t>correcto</a:t>
            </a:r>
            <a:r>
              <a:rPr lang="en-US" sz="2400" dirty="0" smtClean="0"/>
              <a:t> al </a:t>
            </a:r>
            <a:r>
              <a:rPr lang="en-US" sz="2400" dirty="0" err="1" smtClean="0"/>
              <a:t>borrarlo</a:t>
            </a:r>
            <a:r>
              <a:rPr lang="en-US" sz="2400" dirty="0" smtClean="0"/>
              <a:t> o no. Lo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HTTP DELETE.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843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451" y="2005781"/>
            <a:ext cx="10869561" cy="368709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Finalmente</a:t>
            </a:r>
            <a:r>
              <a:rPr lang="en-US" sz="2400" dirty="0" smtClean="0"/>
              <a:t>, </a:t>
            </a:r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crear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clase</a:t>
            </a:r>
            <a:r>
              <a:rPr lang="en-US" sz="2400" dirty="0"/>
              <a:t> </a:t>
            </a:r>
            <a:r>
              <a:rPr lang="en-US" sz="2400" dirty="0" err="1" smtClean="0"/>
              <a:t>ProductClientTest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</a:t>
            </a:r>
            <a:r>
              <a:rPr lang="en-US" sz="2400" dirty="0" err="1" smtClean="0"/>
              <a:t>com.rest.client</a:t>
            </a:r>
            <a:r>
              <a:rPr lang="en-US" sz="2400" dirty="0" smtClean="0"/>
              <a:t>, la </a:t>
            </a:r>
            <a:r>
              <a:rPr lang="en-US" sz="2400" dirty="0" err="1" smtClean="0"/>
              <a:t>cual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a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la </a:t>
            </a:r>
            <a:r>
              <a:rPr lang="en-US" sz="2400" dirty="0" err="1" smtClean="0"/>
              <a:t>llamada</a:t>
            </a:r>
            <a:r>
              <a:rPr lang="en-US" sz="2400" dirty="0" smtClean="0"/>
              <a:t> a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servicios</a:t>
            </a:r>
            <a:r>
              <a:rPr lang="en-US" sz="2400" dirty="0" smtClean="0"/>
              <a:t> </a:t>
            </a:r>
            <a:r>
              <a:rPr lang="en-US" sz="2400" dirty="0" err="1" smtClean="0"/>
              <a:t>publicados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9395"/>
              </p:ext>
            </p:extLst>
          </p:nvPr>
        </p:nvGraphicFramePr>
        <p:xfrm>
          <a:off x="4715974" y="4829276"/>
          <a:ext cx="2322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Objeto empaquetador del shell" showAsIcon="1" r:id="rId3" imgW="2323080" imgH="863640" progId="Package">
                  <p:embed/>
                </p:oleObj>
              </mc:Choice>
              <mc:Fallback>
                <p:oleObj name="Objeto empaquetador del shell" showAsIcon="1" r:id="rId3" imgW="232308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5974" y="4829276"/>
                        <a:ext cx="23225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1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Subir el Laboratorio 16 a </a:t>
            </a:r>
            <a:r>
              <a:rPr lang="es-MX" sz="2400" dirty="0" err="1" smtClean="0"/>
              <a:t>Schoology</a:t>
            </a:r>
            <a:r>
              <a:rPr lang="es-MX" sz="2400" dirty="0" smtClean="0"/>
              <a:t>.</a:t>
            </a:r>
          </a:p>
          <a:p>
            <a:endParaRPr lang="es-MX" sz="2400" dirty="0"/>
          </a:p>
          <a:p>
            <a:r>
              <a:rPr lang="es-MX" sz="2400" dirty="0" smtClean="0"/>
              <a:t>Tarea, invocar los servicios creados utilizando JQUERY Y AJAX. Subirla a </a:t>
            </a:r>
            <a:r>
              <a:rPr lang="es-MX" sz="2400" dirty="0" err="1" smtClean="0"/>
              <a:t>schoology</a:t>
            </a:r>
            <a:r>
              <a:rPr lang="es-MX" sz="2400" dirty="0" smtClean="0"/>
              <a:t> en Laboratorio 17. Entrega Martes </a:t>
            </a:r>
            <a:r>
              <a:rPr lang="es-MX" sz="2400" dirty="0" smtClean="0"/>
              <a:t>al final de </a:t>
            </a:r>
            <a:r>
              <a:rPr lang="es-MX" sz="2400" smtClean="0"/>
              <a:t>la clase</a:t>
            </a:r>
            <a:r>
              <a:rPr lang="es-MX" sz="2400" smtClean="0"/>
              <a:t>. </a:t>
            </a:r>
            <a:r>
              <a:rPr lang="es-MX" sz="2400" dirty="0" smtClean="0"/>
              <a:t>(Google: </a:t>
            </a:r>
            <a:r>
              <a:rPr lang="en-US" sz="2400" dirty="0"/>
              <a:t>how to call rest web services from </a:t>
            </a:r>
            <a:r>
              <a:rPr lang="en-US" sz="2400" dirty="0" err="1" smtClean="0"/>
              <a:t>jquery</a:t>
            </a:r>
            <a:r>
              <a:rPr lang="en-US" sz="2400" dirty="0" smtClean="0"/>
              <a:t>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274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9963</TotalTime>
  <Words>447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Gill Sans MT</vt:lpstr>
      <vt:lpstr>Wingdings 2</vt:lpstr>
      <vt:lpstr>Dividendo</vt:lpstr>
      <vt:lpstr>Objeto empaquetador del shell</vt:lpstr>
      <vt:lpstr>Web Services</vt:lpstr>
      <vt:lpstr>RESTful Web Service</vt:lpstr>
      <vt:lpstr>RESTful Web Service Example</vt:lpstr>
      <vt:lpstr>RESTful Web Service Example</vt:lpstr>
      <vt:lpstr>RESTful Web Service Example</vt:lpstr>
      <vt:lpstr>RESTful Web Service Example</vt:lpstr>
      <vt:lpstr>RESTful Web Service Example</vt:lpstr>
      <vt:lpstr>RESTful Web Service Example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Fernandez Varela, Juvenal</dc:creator>
  <cp:lastModifiedBy>Fernandez Varela, Juvenal</cp:lastModifiedBy>
  <cp:revision>79</cp:revision>
  <dcterms:created xsi:type="dcterms:W3CDTF">2020-03-21T13:56:38Z</dcterms:created>
  <dcterms:modified xsi:type="dcterms:W3CDTF">2020-05-20T12:04:30Z</dcterms:modified>
</cp:coreProperties>
</file>