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2" r:id="rId3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9" autoAdjust="0"/>
    <p:restoredTop sz="94660"/>
  </p:normalViewPr>
  <p:slideViewPr>
    <p:cSldViewPr snapToGrid="0">
      <p:cViewPr>
        <p:scale>
          <a:sx n="90" d="100"/>
          <a:sy n="90" d="100"/>
        </p:scale>
        <p:origin x="1026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F69A-CF86-4FAE-9862-6088BF742E83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1EDA-FE47-4E68-8BB1-C8EAD7350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73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F69A-CF86-4FAE-9862-6088BF742E83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1EDA-FE47-4E68-8BB1-C8EAD7350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29417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F69A-CF86-4FAE-9862-6088BF742E83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1EDA-FE47-4E68-8BB1-C8EAD7350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09741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F69A-CF86-4FAE-9862-6088BF742E83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1EDA-FE47-4E68-8BB1-C8EAD7350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95541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F69A-CF86-4FAE-9862-6088BF742E83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1EDA-FE47-4E68-8BB1-C8EAD7350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218656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F69A-CF86-4FAE-9862-6088BF742E83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1EDA-FE47-4E68-8BB1-C8EAD7350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731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F69A-CF86-4FAE-9862-6088BF742E83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1EDA-FE47-4E68-8BB1-C8EAD7350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333540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F69A-CF86-4FAE-9862-6088BF742E83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1EDA-FE47-4E68-8BB1-C8EAD7350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40198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F69A-CF86-4FAE-9862-6088BF742E83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1EDA-FE47-4E68-8BB1-C8EAD7350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6047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F69A-CF86-4FAE-9862-6088BF742E83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1EDA-FE47-4E68-8BB1-C8EAD7350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8142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8F69A-CF86-4FAE-9862-6088BF742E83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31EDA-FE47-4E68-8BB1-C8EAD7350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9894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MX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8F69A-CF86-4FAE-9862-6088BF742E83}" type="datetimeFigureOut">
              <a:rPr lang="es-MX" smtClean="0"/>
              <a:t>27/07/2022</a:t>
            </a:fld>
            <a:endParaRPr lang="es-MX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31EDA-FE47-4E68-8BB1-C8EAD7350E7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10487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901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4231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0</Words>
  <Application>Microsoft Office PowerPoint</Application>
  <PresentationFormat>Panorámica</PresentationFormat>
  <Paragraphs>0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Usuario</dc:creator>
  <cp:lastModifiedBy>Usuario</cp:lastModifiedBy>
  <cp:revision>3</cp:revision>
  <dcterms:created xsi:type="dcterms:W3CDTF">2022-07-27T18:22:17Z</dcterms:created>
  <dcterms:modified xsi:type="dcterms:W3CDTF">2022-07-27T18:39:29Z</dcterms:modified>
</cp:coreProperties>
</file>