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Tiendita </a:t>
            </a:r>
            <a:r>
              <a:rPr lang="es-ES" dirty="0" err="1"/>
              <a:t>rp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020390"/>
            <a:ext cx="9448800" cy="8151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Nombres: Carlos Morales</a:t>
            </a:r>
          </a:p>
          <a:p>
            <a:r>
              <a:rPr lang="es-ES" dirty="0"/>
              <a:t>                   Carlos Diaz</a:t>
            </a:r>
          </a:p>
        </p:txBody>
      </p:sp>
    </p:spTree>
    <p:extLst>
      <p:ext uri="{BB962C8B-B14F-4D97-AF65-F5344CB8AC3E}">
        <p14:creationId xmlns:p14="http://schemas.microsoft.com/office/powerpoint/2010/main" val="236044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8EF6-E980-43E7-84A4-2D6B7A3D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13F88-FC29-447D-A1D2-57F4B4E3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En este proyecto se presentara una simulación de aplicación sobre ventas, la cual fue creada con </a:t>
            </a:r>
            <a:r>
              <a:rPr lang="es-ES" dirty="0" err="1"/>
              <a:t>Ionic</a:t>
            </a:r>
            <a:r>
              <a:rPr lang="es-ES" dirty="0"/>
              <a:t> 4 y la base de datos es usada en </a:t>
            </a:r>
            <a:r>
              <a:rPr lang="es-ES" dirty="0" err="1"/>
              <a:t>firebase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049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BEF7-0667-4A2C-9690-10A56E85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Costo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E95D-65D0-490C-9C6F-08614DEA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El costo del proyecto es de 2.000.000 $</a:t>
            </a:r>
          </a:p>
        </p:txBody>
      </p:sp>
    </p:spTree>
    <p:extLst>
      <p:ext uri="{BB962C8B-B14F-4D97-AF65-F5344CB8AC3E}">
        <p14:creationId xmlns:p14="http://schemas.microsoft.com/office/powerpoint/2010/main" val="346810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1E24-E978-4FC3-9497-238C1171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dificultades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8E4F-0D30-48AE-BC82-29148830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7200" dirty="0"/>
              <a:t>El </a:t>
            </a:r>
            <a:r>
              <a:rPr lang="es-ES" sz="7200" dirty="0" err="1"/>
              <a:t>crud</a:t>
            </a:r>
            <a:r>
              <a:rPr lang="es-ES" sz="7200" dirty="0"/>
              <a:t>.</a:t>
            </a:r>
          </a:p>
          <a:p>
            <a:r>
              <a:rPr lang="es-ES" sz="2000" dirty="0"/>
              <a:t>El </a:t>
            </a:r>
            <a:r>
              <a:rPr lang="es-ES" sz="2000" dirty="0" err="1"/>
              <a:t>auth</a:t>
            </a:r>
            <a:r>
              <a:rPr lang="es-ES" sz="2000" dirty="0"/>
              <a:t>.</a:t>
            </a:r>
            <a:endParaRPr lang="es-ES" sz="7200" dirty="0"/>
          </a:p>
        </p:txBody>
      </p:sp>
    </p:spTree>
    <p:extLst>
      <p:ext uri="{BB962C8B-B14F-4D97-AF65-F5344CB8AC3E}">
        <p14:creationId xmlns:p14="http://schemas.microsoft.com/office/powerpoint/2010/main" val="364942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91B0-530D-4B2B-9D0D-F9456F2C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072" y="2777203"/>
            <a:ext cx="8610600" cy="1293028"/>
          </a:xfrm>
        </p:spPr>
        <p:txBody>
          <a:bodyPr/>
          <a:lstStyle/>
          <a:p>
            <a:r>
              <a:rPr lang="es-ES" dirty="0"/>
              <a:t>Explicación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385222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6299-FE3F-4C4C-91A3-9EB12FD4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8777" y="2590298"/>
            <a:ext cx="8610600" cy="1293028"/>
          </a:xfrm>
        </p:spPr>
        <p:txBody>
          <a:bodyPr/>
          <a:lstStyle/>
          <a:p>
            <a:r>
              <a:rPr lang="es-ES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2633598592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TC104033937[[fn=Estela de condensación]]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Estela de condensación</vt:lpstr>
      <vt:lpstr>Tiendita rp</vt:lpstr>
      <vt:lpstr>Introducción</vt:lpstr>
      <vt:lpstr>Costo del proyecto</vt:lpstr>
      <vt:lpstr>dificultades</vt:lpstr>
      <vt:lpstr>Explicación del proyecto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Chalalai Sarakor</dc:creator>
  <cp:lastModifiedBy>Chalalai Sarakor</cp:lastModifiedBy>
  <cp:revision>67</cp:revision>
  <dcterms:created xsi:type="dcterms:W3CDTF">2013-07-30T10:54:28Z</dcterms:created>
  <dcterms:modified xsi:type="dcterms:W3CDTF">2019-07-04T06:05:38Z</dcterms:modified>
</cp:coreProperties>
</file>