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8055" y="1876141"/>
            <a:ext cx="9448800" cy="1825096"/>
          </a:xfrm>
        </p:spPr>
        <p:txBody>
          <a:bodyPr>
            <a:noAutofit/>
          </a:bodyPr>
          <a:lstStyle/>
          <a:p>
            <a:r>
              <a:rPr lang="es-CL" sz="8800" dirty="0" smtClean="0"/>
              <a:t>Pedidos </a:t>
            </a:r>
            <a:br>
              <a:rPr lang="es-CL" sz="8800" dirty="0" smtClean="0"/>
            </a:br>
            <a:r>
              <a:rPr lang="es-CL" sz="8800" dirty="0" smtClean="0"/>
              <a:t>ya poh!!</a:t>
            </a:r>
            <a:endParaRPr lang="es-CL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03700"/>
            <a:ext cx="9448800" cy="4067463"/>
          </a:xfrm>
        </p:spPr>
        <p:txBody>
          <a:bodyPr>
            <a:normAutofit/>
          </a:bodyPr>
          <a:lstStyle/>
          <a:p>
            <a:r>
              <a:rPr lang="es-CL" dirty="0" smtClean="0"/>
              <a:t>Nombre: Carlos Díaz</a:t>
            </a:r>
          </a:p>
          <a:p>
            <a:r>
              <a:rPr lang="es-CL" dirty="0"/>
              <a:t>	</a:t>
            </a:r>
            <a:r>
              <a:rPr lang="es-CL" dirty="0" smtClean="0"/>
              <a:t>   Carlos Morales</a:t>
            </a:r>
            <a:endParaRPr lang="es-CL" dirty="0"/>
          </a:p>
          <a:p>
            <a:r>
              <a:rPr lang="es-CL" dirty="0" smtClean="0"/>
              <a:t>	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625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3200" dirty="0" smtClean="0"/>
              <a:t>En este proyecto se dará a conocer las distintas herramientas que utilizamos en el formato tabs de ionic para la creación de una aplicación </a:t>
            </a:r>
            <a:r>
              <a:rPr lang="es-CL" sz="3200" dirty="0" err="1" smtClean="0"/>
              <a:t>movil</a:t>
            </a:r>
            <a:r>
              <a:rPr lang="es-CL" sz="3200" dirty="0" smtClean="0"/>
              <a:t> multiplataforma.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38599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Monetización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3200" dirty="0" smtClean="0"/>
              <a:t>La monetización adecuada para nuestro proyecto se basaría en las ganancias que se generarían con un porcentaje de las ventas que se realizan por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379866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Dificultades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Debate sobre la selección del proyecto</a:t>
            </a:r>
          </a:p>
          <a:p>
            <a:r>
              <a:rPr lang="es-CL" dirty="0" smtClean="0"/>
              <a:t>Generación de las imágenes para el </a:t>
            </a:r>
            <a:r>
              <a:rPr lang="es-CL" dirty="0" smtClean="0"/>
              <a:t>proyecto</a:t>
            </a:r>
          </a:p>
          <a:p>
            <a:r>
              <a:rPr lang="es-CL" dirty="0" smtClean="0"/>
              <a:t>Instalación de las herramientas para la creación del a apk</a:t>
            </a:r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284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409" y="2593173"/>
            <a:ext cx="8610600" cy="1293028"/>
          </a:xfrm>
        </p:spPr>
        <p:txBody>
          <a:bodyPr/>
          <a:lstStyle/>
          <a:p>
            <a:r>
              <a:rPr lang="es-CL" dirty="0" smtClean="0"/>
              <a:t>Explicación del código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702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803564" y="2603564"/>
            <a:ext cx="8610600" cy="1293028"/>
          </a:xfrm>
        </p:spPr>
        <p:txBody>
          <a:bodyPr/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897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514600" y="2645128"/>
            <a:ext cx="8610600" cy="1293028"/>
          </a:xfrm>
        </p:spPr>
        <p:txBody>
          <a:bodyPr>
            <a:normAutofit/>
          </a:bodyPr>
          <a:lstStyle/>
          <a:p>
            <a:r>
              <a:rPr lang="es-CL" sz="1200" dirty="0" smtClean="0"/>
              <a:t>fin</a:t>
            </a:r>
            <a:endParaRPr lang="es-CL" sz="1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336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35</TotalTime>
  <Words>90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Pedidos  ya poh!!</vt:lpstr>
      <vt:lpstr>Introducción</vt:lpstr>
      <vt:lpstr>Monetización</vt:lpstr>
      <vt:lpstr>Dificultades</vt:lpstr>
      <vt:lpstr>Explicación del código</vt:lpstr>
      <vt:lpstr>conclusión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Pedidos  ya poh!!</dc:title>
  <dc:creator>RLCXX</dc:creator>
  <cp:lastModifiedBy>RLCXX</cp:lastModifiedBy>
  <cp:revision>5</cp:revision>
  <dcterms:created xsi:type="dcterms:W3CDTF">2019-05-15T18:53:44Z</dcterms:created>
  <dcterms:modified xsi:type="dcterms:W3CDTF">2019-05-22T19:16:15Z</dcterms:modified>
</cp:coreProperties>
</file>