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82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7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5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8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03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9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2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48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53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3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851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85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0" y="0"/>
            <a:ext cx="11993615" cy="6642266"/>
            <a:chOff x="0" y="93870"/>
            <a:chExt cx="11993615" cy="6721361"/>
          </a:xfrm>
          <a:solidFill>
            <a:schemeClr val="tx2">
              <a:lumMod val="20000"/>
              <a:lumOff val="80000"/>
              <a:alpha val="6000"/>
            </a:schemeClr>
          </a:solidFill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0" y="106126"/>
              <a:ext cx="11979965" cy="6709105"/>
            </a:xfrm>
            <a:prstGeom prst="rect">
              <a:avLst/>
            </a:prstGeom>
            <a:grpFill/>
            <a:effectLst>
              <a:outerShdw blurRad="50800" dist="50800" dir="5400000" sx="195000" sy="195000" algn="ctr" rotWithShape="0">
                <a:srgbClr val="000000">
                  <a:alpha val="0"/>
                </a:srgbClr>
              </a:outerShdw>
              <a:reflection endPos="0" dist="50800" dir="5400000" sy="-100000" algn="bl" rotWithShape="0"/>
            </a:effec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870"/>
              <a:ext cx="11979965" cy="1133475"/>
            </a:xfrm>
            <a:prstGeom prst="rect">
              <a:avLst/>
            </a:prstGeom>
            <a:grpFill/>
            <a:effectLst>
              <a:glow>
                <a:schemeClr val="accent1">
                  <a:alpha val="9000"/>
                </a:schemeClr>
              </a:glow>
            </a:effectLst>
          </p:spPr>
        </p:pic>
      </p:grpSp>
      <p:sp>
        <p:nvSpPr>
          <p:cNvPr id="21" name="Rectángulo 20"/>
          <p:cNvSpPr/>
          <p:nvPr/>
        </p:nvSpPr>
        <p:spPr>
          <a:xfrm>
            <a:off x="6003633" y="2967335"/>
            <a:ext cx="4001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0" y="12112"/>
            <a:ext cx="4161182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76200">
            <a:bevelB w="114300" prst="artDeco"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BIKES -MASTER</a:t>
            </a:r>
            <a:endParaRPr lang="es-E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2" y="6092403"/>
            <a:ext cx="9782175" cy="56197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214" y="4028661"/>
            <a:ext cx="3871912" cy="1486314"/>
          </a:xfrm>
          <a:prstGeom prst="rect">
            <a:avLst/>
          </a:prstGeom>
          <a:gradFill flip="none" rotWithShape="1">
            <a:gsLst>
              <a:gs pos="70500">
                <a:srgbClr val="5B6976">
                  <a:alpha val="3000"/>
                  <a:lumMod val="0"/>
                  <a:lumOff val="100000"/>
                </a:srgbClr>
              </a:gs>
              <a:gs pos="67000">
                <a:schemeClr val="accent1">
                  <a:alpha val="8000"/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3000">
                <a:srgbClr val="C1D9EF">
                  <a:alpha val="0"/>
                </a:srgbClr>
              </a:gs>
              <a:gs pos="54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27000">
              <a:schemeClr val="tx2">
                <a:lumMod val="20000"/>
                <a:lumOff val="80000"/>
                <a:alpha val="0"/>
              </a:schemeClr>
            </a:glow>
            <a:outerShdw blurRad="152400" dist="317500" dir="5400000" sx="90000" sy="-19000" rotWithShape="0">
              <a:schemeClr val="accent1">
                <a:lumMod val="75000"/>
                <a:alpha val="15000"/>
              </a:schemeClr>
            </a:outerShdw>
            <a:reflection endPos="0" dist="50800" dir="5400000" sy="-100000" algn="bl" rotWithShape="0"/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5754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MORENO</dc:creator>
  <cp:lastModifiedBy>JESSICA</cp:lastModifiedBy>
  <cp:revision>13</cp:revision>
  <dcterms:created xsi:type="dcterms:W3CDTF">2022-02-07T21:17:39Z</dcterms:created>
  <dcterms:modified xsi:type="dcterms:W3CDTF">2022-02-07T23:57:28Z</dcterms:modified>
</cp:coreProperties>
</file>