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82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775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57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8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033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96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492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248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053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93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851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D1A2-B1BA-48E5-B157-87CA5654A372}" type="datetimeFigureOut">
              <a:rPr lang="es-AR" smtClean="0"/>
              <a:t>7/2/2022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ACE0-237E-4F02-BAC2-FAE861B642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185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jpg"/><Relationship Id="rId7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/>
          <p:cNvGrpSpPr/>
          <p:nvPr/>
        </p:nvGrpSpPr>
        <p:grpSpPr>
          <a:xfrm>
            <a:off x="0" y="0"/>
            <a:ext cx="11993615" cy="6642266"/>
            <a:chOff x="0" y="93870"/>
            <a:chExt cx="11993615" cy="6721361"/>
          </a:xfrm>
          <a:solidFill>
            <a:schemeClr val="tx2">
              <a:lumMod val="20000"/>
              <a:lumOff val="80000"/>
              <a:alpha val="6000"/>
            </a:schemeClr>
          </a:solidFill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50" y="106126"/>
              <a:ext cx="11979965" cy="6709105"/>
            </a:xfrm>
            <a:prstGeom prst="rect">
              <a:avLst/>
            </a:prstGeom>
            <a:grpFill/>
            <a:effectLst>
              <a:outerShdw blurRad="50800" dist="50800" dir="5400000" sx="195000" sy="195000" algn="ctr" rotWithShape="0">
                <a:srgbClr val="000000">
                  <a:alpha val="0"/>
                </a:srgbClr>
              </a:outerShdw>
              <a:reflection endPos="0" dist="50800" dir="5400000" sy="-100000" algn="bl" rotWithShape="0"/>
            </a:effec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3870"/>
              <a:ext cx="11979965" cy="1133475"/>
            </a:xfrm>
            <a:prstGeom prst="rect">
              <a:avLst/>
            </a:prstGeom>
            <a:grpFill/>
            <a:effectLst>
              <a:glow>
                <a:schemeClr val="accent1">
                  <a:alpha val="9000"/>
                </a:schemeClr>
              </a:glow>
            </a:effectLst>
          </p:spPr>
        </p:pic>
      </p:grpSp>
      <p:sp>
        <p:nvSpPr>
          <p:cNvPr id="21" name="Rectángulo 20"/>
          <p:cNvSpPr/>
          <p:nvPr/>
        </p:nvSpPr>
        <p:spPr>
          <a:xfrm>
            <a:off x="6003633" y="2967335"/>
            <a:ext cx="40017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0" y="44289"/>
            <a:ext cx="4161182" cy="643533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  <a:sp3d extrusionH="76200">
            <a:bevelB w="114300" prst="artDeco"/>
            <a:extrusionClr>
              <a:schemeClr val="accent1">
                <a:lumMod val="60000"/>
                <a:lumOff val="40000"/>
              </a:schemeClr>
            </a:extrusion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BIKES -MASTER</a:t>
            </a:r>
            <a:endParaRPr lang="es-E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12" y="6092403"/>
            <a:ext cx="9782175" cy="56197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214" y="4028661"/>
            <a:ext cx="3871912" cy="1486314"/>
          </a:xfrm>
          <a:prstGeom prst="rect">
            <a:avLst/>
          </a:prstGeom>
          <a:gradFill flip="none" rotWithShape="1">
            <a:gsLst>
              <a:gs pos="70500">
                <a:srgbClr val="5B6976">
                  <a:alpha val="3000"/>
                  <a:lumMod val="0"/>
                  <a:lumOff val="100000"/>
                </a:srgbClr>
              </a:gs>
              <a:gs pos="67000">
                <a:schemeClr val="accent1">
                  <a:alpha val="8000"/>
                  <a:lumMod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3000">
                <a:srgbClr val="C1D9EF">
                  <a:alpha val="0"/>
                </a:srgbClr>
              </a:gs>
              <a:gs pos="54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27000">
              <a:schemeClr val="tx2">
                <a:lumMod val="20000"/>
                <a:lumOff val="80000"/>
                <a:alpha val="0"/>
              </a:schemeClr>
            </a:glow>
            <a:outerShdw blurRad="152400" dist="317500" dir="5400000" sx="90000" sy="-19000" rotWithShape="0">
              <a:schemeClr val="accent1">
                <a:lumMod val="75000"/>
                <a:alpha val="15000"/>
              </a:schemeClr>
            </a:outerShdw>
            <a:reflection endPos="0" dist="50800" dir="5400000" sy="-100000" algn="bl" rotWithShape="0"/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57549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66" y="4198513"/>
            <a:ext cx="6509479" cy="26594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66" y="1291352"/>
            <a:ext cx="6472634" cy="30628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342400"/>
            <a:ext cx="7507965" cy="2515599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813" y="196752"/>
            <a:ext cx="11979965" cy="1120137"/>
          </a:xfrm>
          <a:prstGeom prst="rect">
            <a:avLst/>
          </a:prstGeom>
          <a:solidFill>
            <a:schemeClr val="tx2">
              <a:lumMod val="20000"/>
              <a:lumOff val="80000"/>
              <a:alpha val="6000"/>
            </a:schemeClr>
          </a:solidFill>
          <a:effectLst>
            <a:glow>
              <a:schemeClr val="accent1">
                <a:alpha val="9000"/>
              </a:schemeClr>
            </a:glow>
          </a:effectLst>
        </p:spPr>
      </p:pic>
      <p:sp>
        <p:nvSpPr>
          <p:cNvPr id="21" name="Rectángulo 20"/>
          <p:cNvSpPr/>
          <p:nvPr/>
        </p:nvSpPr>
        <p:spPr>
          <a:xfrm>
            <a:off x="6003633" y="2967335"/>
            <a:ext cx="40017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213" y="5448782"/>
            <a:ext cx="4386262" cy="1361859"/>
          </a:xfrm>
          <a:prstGeom prst="rect">
            <a:avLst/>
          </a:prstGeom>
          <a:gradFill flip="none" rotWithShape="1">
            <a:gsLst>
              <a:gs pos="70500">
                <a:srgbClr val="5B6976">
                  <a:alpha val="3000"/>
                  <a:lumMod val="0"/>
                  <a:lumOff val="100000"/>
                </a:srgbClr>
              </a:gs>
              <a:gs pos="67000">
                <a:schemeClr val="accent1">
                  <a:alpha val="8000"/>
                  <a:lumMod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3000">
                <a:srgbClr val="C1D9EF">
                  <a:alpha val="0"/>
                </a:srgbClr>
              </a:gs>
              <a:gs pos="54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27000">
              <a:schemeClr val="tx2">
                <a:lumMod val="20000"/>
                <a:lumOff val="80000"/>
                <a:alpha val="0"/>
              </a:schemeClr>
            </a:glow>
            <a:outerShdw blurRad="152400" dist="317500" dir="5400000" sx="90000" sy="-19000" rotWithShape="0">
              <a:schemeClr val="accent1">
                <a:lumMod val="75000"/>
                <a:alpha val="15000"/>
              </a:schemeClr>
            </a:outerShdw>
            <a:reflection endPos="0" dist="50800" dir="5400000" sy="-100000" algn="bl" rotWithShape="0"/>
            <a:softEdge rad="38100"/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6" y="1291352"/>
            <a:ext cx="4204076" cy="30510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10" y="1291352"/>
            <a:ext cx="4572000" cy="305104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3" y="588600"/>
            <a:ext cx="4443212" cy="5541111"/>
          </a:xfrm>
          <a:prstGeom prst="rect">
            <a:avLst/>
          </a:prstGeom>
          <a:solidFill>
            <a:schemeClr val="accent1"/>
          </a:solidFill>
          <a:effectLst>
            <a:glow rad="1905000">
              <a:schemeClr val="accent1">
                <a:alpha val="0"/>
              </a:schemeClr>
            </a:glow>
            <a:reflection stA="7000" endPos="65000" dist="50800" dir="5400000" sy="-100000" algn="bl" rotWithShape="0"/>
            <a:softEdge rad="787400"/>
          </a:effectLst>
        </p:spPr>
      </p:pic>
    </p:spTree>
    <p:extLst>
      <p:ext uri="{BB962C8B-B14F-4D97-AF65-F5344CB8AC3E}">
        <p14:creationId xmlns:p14="http://schemas.microsoft.com/office/powerpoint/2010/main" val="134381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95" y="2678"/>
            <a:ext cx="4380565" cy="642938"/>
          </a:xfrm>
          <a:prstGeom prst="rect">
            <a:avLst/>
          </a:prstGeom>
          <a:solidFill>
            <a:schemeClr val="bg1"/>
          </a:solidFill>
          <a:effectLst>
            <a:reflection stA="0" endPos="65000" dist="50800" dir="5400000" sy="-100000" algn="bl" rotWithShape="0"/>
          </a:effectLst>
        </p:spPr>
      </p:pic>
      <p:sp>
        <p:nvSpPr>
          <p:cNvPr id="21" name="Rectángulo 20"/>
          <p:cNvSpPr/>
          <p:nvPr/>
        </p:nvSpPr>
        <p:spPr>
          <a:xfrm>
            <a:off x="6003633" y="2967335"/>
            <a:ext cx="40017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3" y="5448782"/>
            <a:ext cx="4386262" cy="1361859"/>
          </a:xfrm>
          <a:prstGeom prst="rect">
            <a:avLst/>
          </a:prstGeom>
          <a:gradFill flip="none" rotWithShape="1">
            <a:gsLst>
              <a:gs pos="70500">
                <a:srgbClr val="5B6976">
                  <a:alpha val="3000"/>
                  <a:lumMod val="0"/>
                  <a:lumOff val="100000"/>
                </a:srgbClr>
              </a:gs>
              <a:gs pos="67000">
                <a:schemeClr val="accent1">
                  <a:alpha val="8000"/>
                  <a:lumMod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43000">
                <a:srgbClr val="C1D9EF">
                  <a:alpha val="0"/>
                </a:srgbClr>
              </a:gs>
              <a:gs pos="54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glow rad="127000">
              <a:schemeClr val="tx2">
                <a:lumMod val="20000"/>
                <a:lumOff val="80000"/>
                <a:alpha val="0"/>
              </a:schemeClr>
            </a:glow>
            <a:outerShdw blurRad="152400" dist="317500" dir="5400000" sx="90000" sy="-19000" rotWithShape="0">
              <a:schemeClr val="accent1">
                <a:lumMod val="75000"/>
                <a:alpha val="15000"/>
              </a:schemeClr>
            </a:outerShdw>
            <a:reflection endPos="0" dist="50800" dir="5400000" sy="-100000" algn="bl" rotWithShape="0"/>
            <a:softEdge rad="38100"/>
          </a:effectLst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92" y="-284325"/>
            <a:ext cx="4443212" cy="4903235"/>
          </a:xfrm>
          <a:prstGeom prst="rect">
            <a:avLst/>
          </a:prstGeom>
          <a:solidFill>
            <a:schemeClr val="accent1"/>
          </a:solidFill>
          <a:effectLst>
            <a:glow rad="1905000">
              <a:schemeClr val="accent1">
                <a:alpha val="0"/>
              </a:schemeClr>
            </a:glow>
            <a:reflection stA="7000" endPos="65000" dist="50800" dir="5400000" sy="-100000" algn="bl" rotWithShape="0"/>
            <a:softEdge rad="787400"/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296" y="4357688"/>
            <a:ext cx="4583405" cy="12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MORENO</dc:creator>
  <cp:lastModifiedBy>JESSICA</cp:lastModifiedBy>
  <cp:revision>18</cp:revision>
  <dcterms:created xsi:type="dcterms:W3CDTF">2022-02-07T21:17:39Z</dcterms:created>
  <dcterms:modified xsi:type="dcterms:W3CDTF">2022-02-08T01:08:36Z</dcterms:modified>
</cp:coreProperties>
</file>