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 azevedo" initials="aa" lastIdx="3" clrIdx="0">
    <p:extLst>
      <p:ext uri="{19B8F6BF-5375-455C-9EA6-DF929625EA0E}">
        <p15:presenceInfo xmlns:p15="http://schemas.microsoft.com/office/powerpoint/2012/main" userId="652df73fd20b54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58E73-2B93-45D3-A615-CEF9626A4ED6}" v="15" dt="2020-02-04T13:16:05.067"/>
    <p1510:client id="{047C6E86-7C30-4241-B46F-B8C8E8ABB4A3}" v="386" dt="2020-02-04T11:44:14.081"/>
    <p1510:client id="{846D8F95-3A8F-40E3-B2DB-F48DC6D0F035}" v="363" dt="2020-02-04T13:01:50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4T05:01:50.837" idx="3">
    <p:pos x="10" y="10"/>
    <p:text>André Azevedo
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5320" y="2671011"/>
            <a:ext cx="5257803" cy="2427120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6600" dirty="0">
                <a:latin typeface="Rockwell"/>
                <a:cs typeface="Calibri Light"/>
              </a:rPr>
              <a:t>O </a:t>
            </a:r>
            <a:r>
              <a:rPr lang="de-DE" sz="6600" dirty="0" err="1">
                <a:latin typeface="Rockwell"/>
                <a:cs typeface="Calibri Light"/>
              </a:rPr>
              <a:t>que</a:t>
            </a:r>
            <a:r>
              <a:rPr lang="de-DE" sz="6600" dirty="0">
                <a:latin typeface="Rockwell"/>
                <a:cs typeface="Calibri Light"/>
              </a:rPr>
              <a:t> </a:t>
            </a:r>
            <a:r>
              <a:rPr lang="de-DE" sz="6600" dirty="0" err="1">
                <a:latin typeface="Rockwell"/>
                <a:cs typeface="Calibri Light"/>
              </a:rPr>
              <a:t>são</a:t>
            </a:r>
            <a:r>
              <a:rPr lang="de-DE" sz="6600" dirty="0">
                <a:latin typeface="Rockwell"/>
                <a:cs typeface="Calibri Light"/>
              </a:rPr>
              <a:t> Triggers?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5320" y="611096"/>
            <a:ext cx="4758891" cy="1655762"/>
          </a:xfrm>
        </p:spPr>
        <p:txBody>
          <a:bodyPr anchor="b">
            <a:normAutofit/>
          </a:bodyPr>
          <a:lstStyle/>
          <a:p>
            <a:pPr algn="l"/>
            <a:r>
              <a:rPr lang="de-DE" dirty="0">
                <a:cs typeface="Calibri"/>
              </a:rPr>
              <a:t>Como </a:t>
            </a:r>
            <a:r>
              <a:rPr lang="de-DE" dirty="0" err="1">
                <a:cs typeface="Calibri"/>
              </a:rPr>
              <a:t>eles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facilitam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nossa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vida</a:t>
            </a:r>
            <a:r>
              <a:rPr lang="de-DE" dirty="0">
                <a:cs typeface="Calibri"/>
              </a:rPr>
              <a:t>?</a:t>
            </a:r>
          </a:p>
        </p:txBody>
      </p:sp>
      <p:cxnSp>
        <p:nvCxnSpPr>
          <p:cNvPr id="18" name="Straight Arrow Connector 12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ntendo circuito, computador&#10;&#10;Descrição gerada com muito alta confiança">
            <a:extLst>
              <a:ext uri="{FF2B5EF4-FFF2-40B4-BE49-F238E27FC236}">
                <a16:creationId xmlns:a16="http://schemas.microsoft.com/office/drawing/2014/main" id="{EEC30DE5-59E0-4532-A3A6-0934FBDAE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0" r="22507" b="-2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2EA66-9BBB-4787-951A-080E5A9E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613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Rockwell"/>
                <a:cs typeface="Calibri Light"/>
              </a:rPr>
              <a:t>Triggers:</a:t>
            </a:r>
            <a:endParaRPr lang="pt-BR" dirty="0">
              <a:latin typeface="Rockwel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E0500-1BFF-48B7-B127-7A4332C3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1314283"/>
            <a:ext cx="10515600" cy="10025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O que são?</a:t>
            </a:r>
          </a:p>
          <a:p>
            <a:pPr lvl="1"/>
            <a:r>
              <a:rPr lang="pt-BR" dirty="0">
                <a:cs typeface="Calibri"/>
              </a:rPr>
              <a:t>Eventos disparados mediante  uma ação no banco de dados</a:t>
            </a:r>
          </a:p>
          <a:p>
            <a:pPr marL="457200" lvl="1" indent="0">
              <a:buNone/>
            </a:pPr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7DA707-7120-4615-A1EB-3EB4C056CF9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5A2B1B-A344-4F47-8977-06280C2849EF}"/>
              </a:ext>
            </a:extLst>
          </p:cNvPr>
          <p:cNvSpPr txBox="1"/>
          <p:nvPr/>
        </p:nvSpPr>
        <p:spPr>
          <a:xfrm>
            <a:off x="896854" y="2270460"/>
            <a:ext cx="10854489" cy="36009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800" dirty="0">
                <a:cs typeface="Calibri"/>
              </a:rPr>
              <a:t>Onde são usados?</a:t>
            </a:r>
          </a:p>
          <a:p>
            <a:pPr lvl="1">
              <a:buFont typeface="Arial"/>
              <a:buChar char="•"/>
            </a:pPr>
            <a:r>
              <a:rPr lang="pt-BR" sz="2400" dirty="0">
                <a:latin typeface="Segoe UI"/>
                <a:cs typeface="Segoe UI"/>
              </a:rPr>
              <a:t>    Mecanismos de validação envolvendo múltiplas tabelas;</a:t>
            </a:r>
            <a:endParaRPr lang="pt-BR" sz="2400" dirty="0">
              <a:latin typeface="Segoe U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pt-BR" sz="2400" dirty="0">
                <a:latin typeface="Segoe UI"/>
                <a:cs typeface="Segoe UI"/>
              </a:rPr>
              <a:t>    Criação de conteúdo de uma coluna derivada de outras colunas da tabela;</a:t>
            </a:r>
            <a:endParaRPr lang="pt-BR" sz="2400" dirty="0">
              <a:latin typeface="Segoe U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pt-BR" sz="2400" dirty="0">
                <a:latin typeface="Segoe UI"/>
                <a:cs typeface="Segoe UI"/>
              </a:rPr>
              <a:t>    Realizar análise e atualizações em outras tabelas com base em alterações e/ou inclusões da tabela atual</a:t>
            </a:r>
          </a:p>
          <a:p>
            <a:pPr lvl="1">
              <a:buFont typeface="Arial"/>
              <a:buChar char="•"/>
            </a:pPr>
            <a:endParaRPr lang="pt-BR" sz="2400" dirty="0">
              <a:latin typeface="Segoe U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sz="2800" dirty="0">
                <a:cs typeface="Calibri"/>
              </a:rPr>
              <a:t>Onde não podem ser usados?</a:t>
            </a:r>
          </a:p>
          <a:p>
            <a:pPr marL="800100" lvl="1" indent="-342900">
              <a:buFont typeface="Arial"/>
              <a:buChar char="•"/>
            </a:pPr>
            <a:r>
              <a:rPr lang="pt-BR" sz="2800" i="1" dirty="0">
                <a:ea typeface="+mn-lt"/>
                <a:cs typeface="+mn-lt"/>
              </a:rPr>
              <a:t>ALTER, CREATE, DROP.</a:t>
            </a:r>
            <a:endParaRPr lang="pt-BR" sz="28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56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53AF4-EFE0-4B57-B25A-AAFF31DF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Rockwell"/>
                <a:cs typeface="Calibri Light"/>
              </a:rPr>
              <a:t>Base do trigger:</a:t>
            </a:r>
            <a:endParaRPr lang="pt-BR" dirty="0">
              <a:latin typeface="Rockwel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10ED16-B4A9-46C1-9FB7-614A0D920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33017"/>
            <a:ext cx="9002644" cy="224203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pt-BR" sz="3600" dirty="0">
                <a:latin typeface="Consolas"/>
              </a:rPr>
              <a:t>CREATE</a:t>
            </a:r>
            <a:r>
              <a:rPr lang="pt-BR" sz="3600" dirty="0">
                <a:ea typeface="+mn-lt"/>
                <a:cs typeface="+mn-lt"/>
              </a:rPr>
              <a:t> </a:t>
            </a:r>
            <a:r>
              <a:rPr lang="pt-BR" sz="3600" dirty="0">
                <a:latin typeface="Consolas"/>
              </a:rPr>
              <a:t>TRIGGER</a:t>
            </a:r>
            <a:r>
              <a:rPr lang="pt-BR" sz="3600" dirty="0">
                <a:ea typeface="+mn-lt"/>
                <a:cs typeface="+mn-lt"/>
              </a:rPr>
              <a:t> </a:t>
            </a:r>
            <a:r>
              <a:rPr lang="pt-BR" sz="3600" dirty="0">
                <a:solidFill>
                  <a:schemeClr val="accent2"/>
                </a:solidFill>
                <a:latin typeface="Consolas"/>
              </a:rPr>
              <a:t>[NOME DO TRIGGER]</a:t>
            </a:r>
            <a:endParaRPr lang="pt-BR" sz="3600">
              <a:solidFill>
                <a:schemeClr val="accent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pt-BR" sz="3600" dirty="0">
                <a:latin typeface="Consolas"/>
              </a:rPr>
              <a:t>ON</a:t>
            </a:r>
            <a:r>
              <a:rPr lang="pt-BR" sz="3600" dirty="0">
                <a:ea typeface="+mn-lt"/>
                <a:cs typeface="+mn-lt"/>
              </a:rPr>
              <a:t> </a:t>
            </a:r>
            <a:r>
              <a:rPr lang="pt-BR" sz="3600" dirty="0">
                <a:solidFill>
                  <a:schemeClr val="accent2"/>
                </a:solidFill>
                <a:latin typeface="Consolas"/>
              </a:rPr>
              <a:t>[NOME DA TABELA]</a:t>
            </a:r>
            <a:endParaRPr lang="pt-BR" sz="3600">
              <a:solidFill>
                <a:schemeClr val="accent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pt-BR" sz="3600" dirty="0">
                <a:solidFill>
                  <a:schemeClr val="accent2"/>
                </a:solidFill>
                <a:latin typeface="Consolas"/>
              </a:rPr>
              <a:t>[FOR/AFTER/INSTEAD</a:t>
            </a:r>
            <a:r>
              <a:rPr lang="pt-BR" sz="3600" dirty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pt-BR" sz="3600" dirty="0">
                <a:solidFill>
                  <a:schemeClr val="accent2"/>
                </a:solidFill>
                <a:latin typeface="Consolas"/>
              </a:rPr>
              <a:t>OF] [INSERT/UPDATE/DELETE]</a:t>
            </a:r>
            <a:endParaRPr lang="pt-BR" sz="3600">
              <a:solidFill>
                <a:schemeClr val="accent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pt-BR" sz="3600" dirty="0">
                <a:latin typeface="Consolas"/>
              </a:rPr>
              <a:t>AS</a:t>
            </a:r>
            <a:endParaRPr lang="pt-BR" sz="3600" dirty="0">
              <a:cs typeface="Calibri" panose="020F0502020204030204"/>
            </a:endParaRPr>
          </a:p>
          <a:p>
            <a:pPr marL="0" indent="0">
              <a:buNone/>
            </a:pPr>
            <a:r>
              <a:rPr lang="pt-BR" dirty="0">
                <a:latin typeface="Consolas"/>
              </a:rPr>
              <a:t>  </a:t>
            </a:r>
            <a:endParaRPr lang="pt-BR" dirty="0">
              <a:cs typeface="Calibri"/>
            </a:endParaRPr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400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C8B95-8DA0-4063-BA34-1D2974CA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latin typeface="Rockwell"/>
              </a:rPr>
              <a:t>Exemplo</a:t>
            </a:r>
            <a:r>
              <a:rPr lang="en-US" dirty="0">
                <a:latin typeface="Rockwell"/>
              </a:rPr>
              <a:t>:</a:t>
            </a:r>
            <a:endParaRPr lang="pt-BR"/>
          </a:p>
        </p:txBody>
      </p:sp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7B1491E2-25D6-449C-90EC-851514415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3" r="7997" b="1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2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10D33-5027-47B6-BABC-56206FBF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Rockwell"/>
                <a:cs typeface="Calibri Light"/>
              </a:rPr>
              <a:t>Trigger para segurança:</a:t>
            </a:r>
            <a:endParaRPr lang="pt-BR" dirty="0">
              <a:latin typeface="Rockwel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C69DF2-2921-4023-8177-550C1784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238" y="2141927"/>
            <a:ext cx="100555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CREATE TRIGGER </a:t>
            </a:r>
            <a:r>
              <a:rPr lang="pt-BR" dirty="0" err="1">
                <a:ea typeface="+mn-lt"/>
                <a:cs typeface="+mn-lt"/>
              </a:rPr>
              <a:t>safety</a:t>
            </a:r>
            <a:endParaRPr lang="pt-BR"/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 ON DATABASE </a:t>
            </a: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FOR DROP_TABLE, ALTER_TABLE 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AS 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      PRINT 'Você deve desativar o trigger "safety</a:t>
            </a:r>
            <a:r>
              <a:rPr lang="pt-BR">
                <a:ea typeface="+mn-lt"/>
                <a:cs typeface="+mn-lt"/>
              </a:rPr>
              <a:t>"para dropar ou alterar tabelas</a:t>
            </a:r>
            <a:r>
              <a:rPr lang="pt-BR" dirty="0">
                <a:ea typeface="+mn-lt"/>
                <a:cs typeface="+mn-lt"/>
              </a:rPr>
              <a:t>!' 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      ROLLBACK; 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5967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Rockwell</vt:lpstr>
      <vt:lpstr>Segoe UI</vt:lpstr>
      <vt:lpstr>Tema do Office</vt:lpstr>
      <vt:lpstr>O que são Triggers?</vt:lpstr>
      <vt:lpstr>Triggers:</vt:lpstr>
      <vt:lpstr>Base do trigger:</vt:lpstr>
      <vt:lpstr>Exemplo:</vt:lpstr>
      <vt:lpstr>Trigger para segurança: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João Victor Teixeira Da Silva</cp:lastModifiedBy>
  <cp:revision>180</cp:revision>
  <dcterms:created xsi:type="dcterms:W3CDTF">2020-02-04T11:26:30Z</dcterms:created>
  <dcterms:modified xsi:type="dcterms:W3CDTF">2020-02-04T13:25:16Z</dcterms:modified>
</cp:coreProperties>
</file>