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uh+p1/QfPPG+QbNjtqJlm/b8D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835b5df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47835b5d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7835b5dfb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47835b5df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7835b5dfb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47835b5df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835b5dfb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47835b5df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835b5dfb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47835b5df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835b5dfb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47835b5df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Título do Slide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274320" y="2328078"/>
            <a:ext cx="7659188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pt-BR" sz="8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 EM QUESTÃO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200298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  <a:defRPr sz="4800" b="1">
                <a:solidFill>
                  <a:srgbClr val="9C4EE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0"/>
            <a:ext cx="12192000" cy="691896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0" y="5534297"/>
            <a:ext cx="2743200" cy="138466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rot="10800000">
            <a:off x="6923314" y="0"/>
            <a:ext cx="5268686" cy="3335383"/>
          </a:xfrm>
          <a:prstGeom prst="rtTriangle">
            <a:avLst/>
          </a:prstGeom>
          <a:solidFill>
            <a:srgbClr val="9C4EE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 rot="5400000">
            <a:off x="8107680" y="914401"/>
            <a:ext cx="1663337" cy="1750423"/>
          </a:xfrm>
          <a:prstGeom prst="rtTriangle">
            <a:avLst/>
          </a:prstGeom>
          <a:solidFill>
            <a:srgbClr val="3F3F3F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0" y="1260264"/>
            <a:ext cx="5617029" cy="762001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74320" y="1348876"/>
            <a:ext cx="520772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SPRINT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204652" y="6226628"/>
            <a:ext cx="41975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Escola SENAI de Informática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04650" y="2633575"/>
            <a:ext cx="97128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Algoritmos e Lógica de Programação </a:t>
            </a:r>
            <a:endParaRPr sz="6000" b="1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4500" b="1" i="0" u="none" strike="noStrike" cap="non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Estrutura </a:t>
            </a:r>
            <a:r>
              <a:rPr lang="pt-BR" sz="4500" b="1">
                <a:solidFill>
                  <a:srgbClr val="3A3838"/>
                </a:solidFill>
              </a:rPr>
              <a:t>de repetição</a:t>
            </a:r>
            <a:endParaRPr sz="4500" b="1" i="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Estrutura de repetição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838200" y="1744300"/>
            <a:ext cx="7206300" cy="16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uma ação se repete em um algoritmo, ao invés de escrevê-la várias vezes, em certos casos podemos resumir anotando uma vez só e solicitando que ela se repita.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4220800" y="3689225"/>
            <a:ext cx="15537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LOOP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7832150" y="3689225"/>
            <a:ext cx="15537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LAÇO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800" y="4345700"/>
            <a:ext cx="5165049" cy="25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7835b5dfb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Estrutura de repetição</a:t>
            </a:r>
            <a:endParaRPr/>
          </a:p>
        </p:txBody>
      </p:sp>
      <p:sp>
        <p:nvSpPr>
          <p:cNvPr id="119" name="Google Shape;119;g47835b5dfb_0_5"/>
          <p:cNvSpPr txBox="1"/>
          <p:nvPr/>
        </p:nvSpPr>
        <p:spPr>
          <a:xfrm>
            <a:off x="1352900" y="3916775"/>
            <a:ext cx="6362400" cy="2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Laço Contado</a:t>
            </a:r>
            <a:endParaRPr sz="4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Sabemos previamente quantos giros ocorrerão. </a:t>
            </a:r>
            <a:r>
              <a:rPr lang="pt-BR" sz="3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Ex.: Entrar em um sistema com a nota de 30 alunos.</a:t>
            </a:r>
            <a:endParaRPr sz="30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47835b5dfb_0_5"/>
          <p:cNvSpPr txBox="1"/>
          <p:nvPr/>
        </p:nvSpPr>
        <p:spPr>
          <a:xfrm>
            <a:off x="1352900" y="1690825"/>
            <a:ext cx="6362400" cy="20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Laço Condicional</a:t>
            </a:r>
            <a:endParaRPr sz="4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Necessita de uma condição de parada ou execução. </a:t>
            </a:r>
            <a:r>
              <a:rPr lang="pt-BR" sz="3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Ex.: Entrar em um sistema  com notas de alunos até digitar “parar”</a:t>
            </a:r>
            <a:endParaRPr sz="30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7835b5dfb_0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Estrutura de repetição</a:t>
            </a:r>
            <a:endParaRPr/>
          </a:p>
        </p:txBody>
      </p:sp>
      <p:sp>
        <p:nvSpPr>
          <p:cNvPr id="126" name="Google Shape;126;g47835b5dfb_0_15"/>
          <p:cNvSpPr txBox="1"/>
          <p:nvPr/>
        </p:nvSpPr>
        <p:spPr>
          <a:xfrm>
            <a:off x="1326050" y="1690825"/>
            <a:ext cx="6362400" cy="18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Laço Contado</a:t>
            </a:r>
            <a:endParaRPr sz="4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Para i de 1 até 30 faça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fimpara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47835b5dfb_0_15"/>
          <p:cNvSpPr txBox="1"/>
          <p:nvPr/>
        </p:nvSpPr>
        <p:spPr>
          <a:xfrm>
            <a:off x="3964750" y="3522625"/>
            <a:ext cx="6362400" cy="27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Laço Condicional</a:t>
            </a:r>
            <a:endParaRPr sz="4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Enquanto i &lt;&gt; “para” faça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Fimenquanto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just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Repita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até i = “para”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835b5dfb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Estrutura de repetição</a:t>
            </a:r>
            <a:endParaRPr/>
          </a:p>
        </p:txBody>
      </p:sp>
      <p:sp>
        <p:nvSpPr>
          <p:cNvPr id="133" name="Google Shape;133;g47835b5dfb_0_21"/>
          <p:cNvSpPr txBox="1"/>
          <p:nvPr/>
        </p:nvSpPr>
        <p:spPr>
          <a:xfrm>
            <a:off x="1084925" y="1690825"/>
            <a:ext cx="6362400" cy="24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Variável contadora</a:t>
            </a:r>
            <a:endParaRPr sz="4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i := i + 1;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i := i + 2;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Calibri"/>
                <a:ea typeface="Calibri"/>
                <a:cs typeface="Calibri"/>
                <a:sym typeface="Calibri"/>
              </a:rPr>
              <a:t>Recebe ela mesma mais uma constante.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47835b5dfb_0_21"/>
          <p:cNvSpPr txBox="1"/>
          <p:nvPr/>
        </p:nvSpPr>
        <p:spPr>
          <a:xfrm>
            <a:off x="5295875" y="4214075"/>
            <a:ext cx="6362400" cy="24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Variável acumuladora</a:t>
            </a:r>
            <a:endParaRPr sz="40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i := i + y;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Calibri"/>
                <a:ea typeface="Calibri"/>
                <a:cs typeface="Calibri"/>
                <a:sym typeface="Calibri"/>
              </a:rPr>
              <a:t>i := i + nota;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Calibri"/>
                <a:ea typeface="Calibri"/>
                <a:cs typeface="Calibri"/>
                <a:sym typeface="Calibri"/>
              </a:rPr>
              <a:t>Recebe ela mesma mais outra variável.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835b5dfb_0_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814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Estrutura de repetição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 sz="3000" b="0"/>
              <a:t>Exemplo - Média de 30 alunos</a:t>
            </a:r>
            <a:endParaRPr sz="3000" b="0"/>
          </a:p>
        </p:txBody>
      </p:sp>
      <p:sp>
        <p:nvSpPr>
          <p:cNvPr id="140" name="Google Shape;140;g47835b5dfb_0_28"/>
          <p:cNvSpPr txBox="1"/>
          <p:nvPr/>
        </p:nvSpPr>
        <p:spPr>
          <a:xfrm>
            <a:off x="750025" y="1657675"/>
            <a:ext cx="4192500" cy="4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ENQUANTO</a:t>
            </a:r>
            <a:endParaRPr sz="2000" b="1" dirty="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“Medias”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 soma, num, media: real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	   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Inteiro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 = 0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enquanto (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&lt;= 30) faca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escreva (“Digite a nota:”)   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leia (nota)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soma = soma + nota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fimenquanto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= soma /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(“A media das notas=”,  media)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47835b5dfb_0_28"/>
          <p:cNvSpPr txBox="1"/>
          <p:nvPr/>
        </p:nvSpPr>
        <p:spPr>
          <a:xfrm>
            <a:off x="5036325" y="2068700"/>
            <a:ext cx="4192500" cy="3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endParaRPr sz="2000" b="1" dirty="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“Medias”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 soma, num, media: real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Inteiro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 = 0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1 ate 30 faça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escreva (“Digite a nota:”)   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leia (nota)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soma = soma + nota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fimpara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= soma /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(“A media das notas=”,  media)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g47835b5dfb_0_28"/>
          <p:cNvCxnSpPr/>
          <p:nvPr/>
        </p:nvCxnSpPr>
        <p:spPr>
          <a:xfrm>
            <a:off x="4929200" y="1573025"/>
            <a:ext cx="40200" cy="456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835b5dfb_0_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814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Pratique</a:t>
            </a:r>
            <a:endParaRPr sz="3000" b="0"/>
          </a:p>
        </p:txBody>
      </p:sp>
      <p:sp>
        <p:nvSpPr>
          <p:cNvPr id="148" name="Google Shape;148;g47835b5dfb_0_38"/>
          <p:cNvSpPr txBox="1"/>
          <p:nvPr/>
        </p:nvSpPr>
        <p:spPr>
          <a:xfrm>
            <a:off x="495600" y="1690825"/>
            <a:ext cx="7353600" cy="1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Elabore um programa que leia a população de 10 cidades e calcule e escreva a população total das cidades.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47835b5dfb_0_38"/>
          <p:cNvSpPr txBox="1"/>
          <p:nvPr/>
        </p:nvSpPr>
        <p:spPr>
          <a:xfrm>
            <a:off x="495600" y="3609350"/>
            <a:ext cx="9871800" cy="1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Elabore um algoritmo que leia o nome e a altura de um grupo de 15 pessoas e que calcule a altura média.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7835b5dfb_0_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814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C4EE2"/>
              </a:buClr>
              <a:buSzPts val="4800"/>
              <a:buFont typeface="Calibri"/>
              <a:buNone/>
            </a:pPr>
            <a:r>
              <a:rPr lang="pt-BR"/>
              <a:t>Pratique</a:t>
            </a:r>
            <a:endParaRPr sz="3000" b="0"/>
          </a:p>
        </p:txBody>
      </p:sp>
      <p:sp>
        <p:nvSpPr>
          <p:cNvPr id="155" name="Google Shape;155;g47835b5dfb_0_49"/>
          <p:cNvSpPr txBox="1"/>
          <p:nvPr/>
        </p:nvSpPr>
        <p:spPr>
          <a:xfrm>
            <a:off x="616150" y="1690825"/>
            <a:ext cx="7353600" cy="1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Construir um programa que leia a idade de 10 pessoas e conte quantas possuem mais de 50 anos. Exibir o resultado.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47835b5dfb_0_49"/>
          <p:cNvSpPr txBox="1"/>
          <p:nvPr/>
        </p:nvSpPr>
        <p:spPr>
          <a:xfrm>
            <a:off x="495600" y="3649525"/>
            <a:ext cx="98718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 algn="just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Elabore um algoritmo que exiba na tela os números ímpares de 1 até 100.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just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314</Words>
  <Application>Microsoft Office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Estrutura de repetição</vt:lpstr>
      <vt:lpstr>Estrutura de repetição</vt:lpstr>
      <vt:lpstr>Estrutura de repetição</vt:lpstr>
      <vt:lpstr>Estrutura de repetição</vt:lpstr>
      <vt:lpstr>Estrutura de repetição Exemplo - Média de 30 alunos</vt:lpstr>
      <vt:lpstr>Pratique</vt:lpstr>
      <vt:lpstr>Pratique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Henrique Medeiro dos Santos G</dc:creator>
  <cp:lastModifiedBy>FIC</cp:lastModifiedBy>
  <cp:revision>2</cp:revision>
  <dcterms:created xsi:type="dcterms:W3CDTF">2019-07-18T17:13:22Z</dcterms:created>
  <dcterms:modified xsi:type="dcterms:W3CDTF">2019-09-18T14:45:36Z</dcterms:modified>
</cp:coreProperties>
</file>