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zgZL1Ia910Oh91idQ/f/j28Nz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b="1" sz="4800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vmedia.com.br/triggers-no-sql-server-teoria-e-pratica-aplicada-em-uma-situacao-real/28194" TargetMode="External"/><Relationship Id="rId4" Type="http://schemas.openxmlformats.org/officeDocument/2006/relationships/hyperlink" Target="https://www.devmedia.com.br/introducao-aos-stored-procedures-no-sql-server/7904" TargetMode="External"/><Relationship Id="rId5" Type="http://schemas.openxmlformats.org/officeDocument/2006/relationships/hyperlink" Target="https://www.devmedia.com.br/construindo-funcoes-para-sql-server/209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10254900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Junções de Tabelas,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Funções Nativas de Banco,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Triggers e Procedures 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JOINS - Junções</a:t>
            </a:r>
            <a:endParaRPr/>
          </a:p>
        </p:txBody>
      </p:sp>
      <p:pic>
        <p:nvPicPr>
          <p:cNvPr descr="Uma imagem contendo relógio&#10;&#10;Descrição gerada automaticamente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39" y="1149204"/>
            <a:ext cx="7095424" cy="501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Funções Nativas de Banco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838200" y="1427574"/>
            <a:ext cx="67179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FUNÇÔES DE AGRUPAMENTO: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o número de linhas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o valor máximo de uma coluna específica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o valor mínimo de uma coluna específica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a soma de uma coluna específica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AVG</a:t>
            </a:r>
            <a:r>
              <a:rPr b="1" lang="pt-BR">
                <a:solidFill>
                  <a:schemeClr val="dk1"/>
                </a:solidFill>
              </a:rPr>
              <a:t>()</a:t>
            </a:r>
            <a:r>
              <a:rPr lang="pt-BR">
                <a:solidFill>
                  <a:schemeClr val="dk1"/>
                </a:solidFill>
              </a:rPr>
              <a:t> = Retorna a média de uma coluna específica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838200" y="3393828"/>
            <a:ext cx="6718041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FUNÇÔES DE MANIPULAÇÃO DE STRING: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 (string texto, posicao_inicial, tamanho)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uma string com o comprimento definido em "tamanho" extraida da string "texto", a partir da "posicao_inicial“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LTRIM (string)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remove os espaços em branco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RTRIM (string)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remove os espaços em branco à direita de uma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(string)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converte uma string uppercase para lowercase.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(string)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retorna string em maiusculas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 sz="4320"/>
              <a:t>Triggers, Stored Procedures e</a:t>
            </a:r>
            <a:br>
              <a:rPr lang="pt-BR" sz="4320"/>
            </a:br>
            <a:r>
              <a:rPr lang="pt-BR" sz="4320"/>
              <a:t>Functions</a:t>
            </a:r>
            <a:endParaRPr sz="4320"/>
          </a:p>
        </p:txBody>
      </p:sp>
      <p:sp>
        <p:nvSpPr>
          <p:cNvPr id="123" name="Google Shape;123;p16"/>
          <p:cNvSpPr txBox="1"/>
          <p:nvPr/>
        </p:nvSpPr>
        <p:spPr>
          <a:xfrm>
            <a:off x="838200" y="2316622"/>
            <a:ext cx="9785838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(Gatilho)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É uma função que é ativada após uma ação de DML no Banco.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exemplo: depois que um cliente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dado em uma tabela, ele pode gerar um log em uma tabela de </a:t>
            </a:r>
            <a:r>
              <a:rPr b="1" i="0" lang="pt-BR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“logs”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 horário, data, ação efetuada e usuário atual do banco.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Link para a documentação: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https://www.devmedia.com.br/triggers-no-sql-server-teoria-e-pratica-aplicada-em-uma-situacao-real/28194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(Procedimento Armazenado)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É um conjunto de comandos em SQL que podem ser executados de uma só vez, como em uma função. Ele armazena tarefas repetitivas e aceita parâmetros de entrada para que a tarefa seja efetuada de acordo com a necessidade individual.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Link para a documentação: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https://www.devmedia.com.br/introducao-aos-stored-procedures-no-sql-server/7904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(Funções)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Além das funções nativas do banco, podemos criar nossas próprias funções que retornam valores ou tabelas.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Link para a documentação: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https://www.devmedia.com.br/construindo-funcoes-para-sql-server/20934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