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a0509c0d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a0509c0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a0509c0d5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a0509c0d5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a0509c0d5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a0509c0d5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a0509c0d5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a0509c0d5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a0509c0d5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a0509c0d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a0509c0d5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a0509c0d5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a0509c0d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a0509c0d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a0509c0d5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a0509c0d5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a0509c0d5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a0509c0d5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a0509c0d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a0509c0d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a0509c0d5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a0509c0d5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</a:t>
            </a:r>
            <a:r>
              <a:rPr lang="es"/>
              <a:t>ón 2 RutApp 	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Representaci</a:t>
            </a:r>
            <a:r>
              <a:rPr lang="es"/>
              <a:t>ón real de requerimientos de la </a:t>
            </a:r>
            <a:r>
              <a:rPr lang="es"/>
              <a:t>aplicación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 panel móvil para conductores.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4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RF05 Login desde app móvil Android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RF12 Ver resumen de entregas por conductor (día/ semana/ mes)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RF14 Ver ruta asignada del día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RF15 Visualizar rutas de la semana (lunes a sábado)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RF16 Ver detalles de entrega: hora, local, tipo carga, gestión, camión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RF17 Marcar estado: entregado, pendiente, rechazado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RF18 Ver detalles ampliados (pop-up)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RF19 Ver resumen de entregas (semana/mes)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RF20 Solo mostrar rutas de lunes a sábado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RNF06 Firestore con reglas de seguridad por rol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RNF11 Estado editable de entregas desde app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RNF13 La app requiere conexión a internet</a:t>
            </a:r>
            <a:endParaRPr sz="2200"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panel m</a:t>
            </a:r>
            <a:r>
              <a:rPr lang="es"/>
              <a:t>óvil</a:t>
            </a:r>
            <a:r>
              <a:rPr lang="es"/>
              <a:t> para conductores, por localhost.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 implementación.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RNF07 Contraseñas cifradas vía Firebase Authentication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 title="Captura de pantalla 2025-05-15 a la(s) 6.27.42 p.m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3050"/>
            <a:ext cx="6071450" cy="31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RF22 Lectura y escritura de datos en tiempo real (Firebase Firestore)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 title="Captura de pantalla 2025-05-15 a la(s) 6.31.06 p.m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72225"/>
            <a:ext cx="5819674" cy="34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RNF02 Panel web desarrollado en Angular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7" title="Captura de pantalla 2025-05-15 a la(s) 6.35.10 p.m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25" y="1229875"/>
            <a:ext cx="5750851" cy="3616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RNF03 App móvil en Ionic Angular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 title="Captura de pantalla 2025-05-15 a la(s) 6.40.02 p.m.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229875"/>
            <a:ext cx="5267849" cy="361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Requerimientos de Panel de Administraci</a:t>
            </a:r>
            <a:r>
              <a:rPr lang="es"/>
              <a:t>ón de rutas web</a:t>
            </a:r>
            <a:r>
              <a:rPr lang="es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10000"/>
            <a:ext cx="8520600" cy="44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RF01	Login con correo y contraseña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RF02	El administrador registra al conductor (correo, RUT, nombre, etc)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RF03	El conductor completa su registro al primer ingreso (flujo guiado)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RF06	Validación de rol (admin / conductor) / móvil y web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RF08	Asignar rutas a conductores con: fecha, hora, local, tipo carga, gestión, transporte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RF09	Visualizar rutas semanales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RF10	Eliminar entregas por ID (Editado)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RF11	Filtrar entregas por conductor, fecha o turno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RNF09	Interfaz simple, clara y responsiva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00"/>
              <a:t>RNF12	Accesibilidad y simplicidad para uso diario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0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Despliegue panel de administrador de rutas, por localhost.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