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5"/>
  </p:notesMasterIdLst>
  <p:sldIdLst>
    <p:sldId id="256" r:id="rId2"/>
    <p:sldId id="304" r:id="rId3"/>
    <p:sldId id="297" r:id="rId4"/>
    <p:sldId id="315" r:id="rId5"/>
    <p:sldId id="314" r:id="rId6"/>
    <p:sldId id="316" r:id="rId7"/>
    <p:sldId id="319" r:id="rId8"/>
    <p:sldId id="320" r:id="rId9"/>
    <p:sldId id="321" r:id="rId10"/>
    <p:sldId id="322" r:id="rId11"/>
    <p:sldId id="317" r:id="rId12"/>
    <p:sldId id="323" r:id="rId13"/>
    <p:sldId id="324" r:id="rId14"/>
  </p:sldIdLst>
  <p:sldSz cx="9144000" cy="5143500" type="screen16x9"/>
  <p:notesSz cx="6858000" cy="9144000"/>
  <p:embeddedFontLst>
    <p:embeddedFont>
      <p:font typeface="Aldrich" charset="0"/>
      <p:regular r:id="rId16"/>
    </p:embeddedFont>
    <p:embeddedFont>
      <p:font typeface="IBM Plex Mono" charset="0"/>
      <p:regular r:id="rId17"/>
      <p:bold r:id="rId18"/>
      <p:italic r:id="rId19"/>
      <p:boldItalic r:id="rId20"/>
    </p:embeddedFont>
    <p:embeddedFont>
      <p:font typeface="Open Sans" charset="0"/>
      <p:regular r:id="rId21"/>
      <p:bold r:id="rId22"/>
      <p:italic r:id="rId23"/>
      <p:boldItalic r:id="rId24"/>
    </p:embeddedFont>
    <p:embeddedFont>
      <p:font typeface="Anaheim" charset="0"/>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BE83653B-320A-4D04-B1AD-C81342A9A7DB}">
  <a:tblStyle styleId="{BE83653B-320A-4D04-B1AD-C81342A9A7D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46E2C64-5814-416C-95E1-FAC50E9F433B}"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875" autoAdjust="0"/>
  </p:normalViewPr>
  <p:slideViewPr>
    <p:cSldViewPr snapToGrid="0">
      <p:cViewPr>
        <p:scale>
          <a:sx n="100" d="100"/>
          <a:sy n="100" d="100"/>
        </p:scale>
        <p:origin x="-946" y="-293"/>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03328061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s-ES" b="1" dirty="0" smtClean="0"/>
              <a:t>Explicación del Código:</a:t>
            </a:r>
          </a:p>
          <a:p>
            <a:r>
              <a:rPr lang="es-ES" b="1" dirty="0" err="1" smtClean="0"/>
              <a:t>Stack</a:t>
            </a:r>
            <a:r>
              <a:rPr lang="es-ES" b="1" dirty="0" smtClean="0"/>
              <a:t> (Pila)</a:t>
            </a:r>
            <a:r>
              <a:rPr lang="es-ES" dirty="0" smtClean="0"/>
              <a:t>:</a:t>
            </a:r>
          </a:p>
          <a:p>
            <a:pPr lvl="1"/>
            <a:r>
              <a:rPr lang="es-ES" dirty="0" err="1" smtClean="0"/>
              <a:t>int</a:t>
            </a:r>
            <a:r>
              <a:rPr lang="es-ES" dirty="0" smtClean="0"/>
              <a:t> </a:t>
            </a:r>
            <a:r>
              <a:rPr lang="es-ES" dirty="0" err="1" smtClean="0"/>
              <a:t>varLocal</a:t>
            </a:r>
            <a:r>
              <a:rPr lang="es-ES" dirty="0" smtClean="0"/>
              <a:t> = 10;: La variable </a:t>
            </a:r>
            <a:r>
              <a:rPr lang="es-ES" dirty="0" err="1" smtClean="0"/>
              <a:t>varLocal</a:t>
            </a:r>
            <a:r>
              <a:rPr lang="es-ES" dirty="0" smtClean="0"/>
              <a:t> se almacena en la pila. Esta memoria se libera automáticamente al salir de la función.</a:t>
            </a:r>
          </a:p>
          <a:p>
            <a:r>
              <a:rPr lang="es-ES" b="1" dirty="0" err="1" smtClean="0"/>
              <a:t>Heap</a:t>
            </a:r>
            <a:r>
              <a:rPr lang="es-ES" b="1" dirty="0" smtClean="0"/>
              <a:t> (Montón)</a:t>
            </a:r>
            <a:r>
              <a:rPr lang="es-ES" dirty="0" smtClean="0"/>
              <a:t>:</a:t>
            </a:r>
          </a:p>
          <a:p>
            <a:pPr lvl="1"/>
            <a:r>
              <a:rPr lang="es-ES" dirty="0" err="1" smtClean="0"/>
              <a:t>int</a:t>
            </a:r>
            <a:r>
              <a:rPr lang="es-ES" dirty="0" smtClean="0"/>
              <a:t>* </a:t>
            </a:r>
            <a:r>
              <a:rPr lang="es-ES" dirty="0" err="1" smtClean="0"/>
              <a:t>varHeap</a:t>
            </a:r>
            <a:r>
              <a:rPr lang="es-ES" dirty="0" smtClean="0"/>
              <a:t> = new </a:t>
            </a:r>
            <a:r>
              <a:rPr lang="es-ES" dirty="0" err="1" smtClean="0"/>
              <a:t>int</a:t>
            </a:r>
            <a:r>
              <a:rPr lang="es-ES" dirty="0" smtClean="0"/>
              <a:t>;: Asigna dinámicamente memoria en el montón para almacenar un entero. La memoria en el montón debe ser liberada manualmente.</a:t>
            </a:r>
          </a:p>
          <a:p>
            <a:r>
              <a:rPr lang="es-ES" b="1" dirty="0" smtClean="0"/>
              <a:t>new y </a:t>
            </a:r>
            <a:r>
              <a:rPr lang="es-ES" b="1" dirty="0" err="1" smtClean="0"/>
              <a:t>delete</a:t>
            </a:r>
            <a:r>
              <a:rPr lang="es-ES" dirty="0" smtClean="0"/>
              <a:t>:</a:t>
            </a:r>
          </a:p>
          <a:p>
            <a:pPr lvl="1"/>
            <a:r>
              <a:rPr lang="es-ES" dirty="0" smtClean="0"/>
              <a:t>new </a:t>
            </a:r>
            <a:r>
              <a:rPr lang="es-ES" dirty="0" err="1" smtClean="0"/>
              <a:t>int</a:t>
            </a:r>
            <a:r>
              <a:rPr lang="es-ES" dirty="0" smtClean="0"/>
              <a:t>;: Asigna memoria en el montón.</a:t>
            </a:r>
          </a:p>
          <a:p>
            <a:pPr lvl="1"/>
            <a:r>
              <a:rPr lang="es-ES" dirty="0" err="1" smtClean="0"/>
              <a:t>delete</a:t>
            </a:r>
            <a:r>
              <a:rPr lang="es-ES" dirty="0" smtClean="0"/>
              <a:t> </a:t>
            </a:r>
            <a:r>
              <a:rPr lang="es-ES" dirty="0" err="1" smtClean="0"/>
              <a:t>varHeap</a:t>
            </a:r>
            <a:r>
              <a:rPr lang="es-ES" dirty="0" smtClean="0"/>
              <a:t>;: Libera la memoria asignada en el montón para evitar fugas de memoria.</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1910c9cffe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1910c9cffe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1910c9cffe2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1910c9cffe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1910c9cffe2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1910c9cffe2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46800" y="255600"/>
            <a:ext cx="8450400" cy="4632300"/>
            <a:chOff x="346800" y="255600"/>
            <a:chExt cx="8450400" cy="4632300"/>
          </a:xfrm>
        </p:grpSpPr>
        <p:sp>
          <p:nvSpPr>
            <p:cNvPr id="10" name="Google Shape;10;p2"/>
            <p:cNvSpPr/>
            <p:nvPr/>
          </p:nvSpPr>
          <p:spPr>
            <a:xfrm>
              <a:off x="346800" y="255600"/>
              <a:ext cx="8450400" cy="4632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1" name="Google Shape;11;p2"/>
            <p:cNvSpPr/>
            <p:nvPr/>
          </p:nvSpPr>
          <p:spPr>
            <a:xfrm>
              <a:off x="346800" y="255600"/>
              <a:ext cx="8450400" cy="426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12" name="Google Shape;12;p2"/>
            <p:cNvGrpSpPr/>
            <p:nvPr/>
          </p:nvGrpSpPr>
          <p:grpSpPr>
            <a:xfrm>
              <a:off x="8111150" y="433000"/>
              <a:ext cx="426200" cy="106500"/>
              <a:chOff x="1739575" y="4109150"/>
              <a:chExt cx="426200" cy="106500"/>
            </a:xfrm>
          </p:grpSpPr>
          <p:sp>
            <p:nvSpPr>
              <p:cNvPr id="13" name="Google Shape;13;p2"/>
              <p:cNvSpPr/>
              <p:nvPr/>
            </p:nvSpPr>
            <p:spPr>
              <a:xfrm>
                <a:off x="17395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4" name="Google Shape;14;p2"/>
              <p:cNvSpPr/>
              <p:nvPr/>
            </p:nvSpPr>
            <p:spPr>
              <a:xfrm>
                <a:off x="189942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5" name="Google Shape;15;p2"/>
              <p:cNvSpPr/>
              <p:nvPr/>
            </p:nvSpPr>
            <p:spPr>
              <a:xfrm>
                <a:off x="20592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sp>
        <p:nvSpPr>
          <p:cNvPr id="16" name="Google Shape;16;p2"/>
          <p:cNvSpPr txBox="1">
            <a:spLocks noGrp="1"/>
          </p:cNvSpPr>
          <p:nvPr>
            <p:ph type="ctrTitle"/>
          </p:nvPr>
        </p:nvSpPr>
        <p:spPr>
          <a:xfrm>
            <a:off x="1244925" y="1205975"/>
            <a:ext cx="3542100" cy="30936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4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7" name="Google Shape;17;p2"/>
          <p:cNvSpPr txBox="1">
            <a:spLocks noGrp="1"/>
          </p:cNvSpPr>
          <p:nvPr>
            <p:ph type="subTitle" idx="1"/>
          </p:nvPr>
        </p:nvSpPr>
        <p:spPr>
          <a:xfrm>
            <a:off x="5318725" y="3074550"/>
            <a:ext cx="2497200" cy="10440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8" name="Google Shape;18;p2"/>
          <p:cNvGrpSpPr/>
          <p:nvPr/>
        </p:nvGrpSpPr>
        <p:grpSpPr>
          <a:xfrm>
            <a:off x="496925" y="855351"/>
            <a:ext cx="8150150" cy="3748650"/>
            <a:chOff x="496925" y="855351"/>
            <a:chExt cx="8150150" cy="3748650"/>
          </a:xfrm>
        </p:grpSpPr>
        <p:sp>
          <p:nvSpPr>
            <p:cNvPr id="19" name="Google Shape;19;p2"/>
            <p:cNvSpPr txBox="1"/>
            <p:nvPr/>
          </p:nvSpPr>
          <p:spPr>
            <a:xfrm>
              <a:off x="8430775" y="85535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1010010101001010</a:t>
              </a:r>
              <a:endParaRPr sz="1000">
                <a:solidFill>
                  <a:schemeClr val="dk1"/>
                </a:solidFill>
                <a:latin typeface="Open Sans"/>
                <a:ea typeface="Open Sans"/>
                <a:cs typeface="Open Sans"/>
                <a:sym typeface="Open Sans"/>
              </a:endParaRPr>
            </a:p>
          </p:txBody>
        </p:sp>
        <p:sp>
          <p:nvSpPr>
            <p:cNvPr id="20" name="Google Shape;20;p2"/>
            <p:cNvSpPr txBox="1"/>
            <p:nvPr/>
          </p:nvSpPr>
          <p:spPr>
            <a:xfrm>
              <a:off x="496925" y="204620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1001010101010100</a:t>
              </a:r>
              <a:endParaRPr sz="1000">
                <a:solidFill>
                  <a:schemeClr val="dk1"/>
                </a:solidFill>
                <a:latin typeface="Open Sans"/>
                <a:ea typeface="Open Sans"/>
                <a:cs typeface="Open Sans"/>
                <a:sym typeface="Open Sans"/>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17"/>
        <p:cNvGrpSpPr/>
        <p:nvPr/>
      </p:nvGrpSpPr>
      <p:grpSpPr>
        <a:xfrm>
          <a:off x="0" y="0"/>
          <a:ext cx="0" cy="0"/>
          <a:chOff x="0" y="0"/>
          <a:chExt cx="0" cy="0"/>
        </a:xfrm>
      </p:grpSpPr>
      <p:grpSp>
        <p:nvGrpSpPr>
          <p:cNvPr id="318" name="Google Shape;318;p25"/>
          <p:cNvGrpSpPr/>
          <p:nvPr/>
        </p:nvGrpSpPr>
        <p:grpSpPr>
          <a:xfrm>
            <a:off x="346800" y="255600"/>
            <a:ext cx="8450400" cy="4632300"/>
            <a:chOff x="346800" y="255600"/>
            <a:chExt cx="8450400" cy="4632300"/>
          </a:xfrm>
        </p:grpSpPr>
        <p:sp>
          <p:nvSpPr>
            <p:cNvPr id="319" name="Google Shape;319;p25"/>
            <p:cNvSpPr/>
            <p:nvPr/>
          </p:nvSpPr>
          <p:spPr>
            <a:xfrm>
              <a:off x="346800" y="255600"/>
              <a:ext cx="8450400" cy="4632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0" name="Google Shape;320;p25"/>
            <p:cNvSpPr/>
            <p:nvPr/>
          </p:nvSpPr>
          <p:spPr>
            <a:xfrm>
              <a:off x="346800" y="255600"/>
              <a:ext cx="8450400" cy="4260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321" name="Google Shape;321;p25"/>
            <p:cNvGrpSpPr/>
            <p:nvPr/>
          </p:nvGrpSpPr>
          <p:grpSpPr>
            <a:xfrm>
              <a:off x="8111150" y="433000"/>
              <a:ext cx="426200" cy="106500"/>
              <a:chOff x="1739575" y="4109150"/>
              <a:chExt cx="426200" cy="106500"/>
            </a:xfrm>
          </p:grpSpPr>
          <p:sp>
            <p:nvSpPr>
              <p:cNvPr id="322" name="Google Shape;322;p25"/>
              <p:cNvSpPr/>
              <p:nvPr/>
            </p:nvSpPr>
            <p:spPr>
              <a:xfrm>
                <a:off x="17395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3" name="Google Shape;323;p25"/>
              <p:cNvSpPr/>
              <p:nvPr/>
            </p:nvSpPr>
            <p:spPr>
              <a:xfrm>
                <a:off x="189942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4" name="Google Shape;324;p25"/>
              <p:cNvSpPr/>
              <p:nvPr/>
            </p:nvSpPr>
            <p:spPr>
              <a:xfrm>
                <a:off x="20592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grpSp>
        <p:nvGrpSpPr>
          <p:cNvPr id="325" name="Google Shape;325;p25"/>
          <p:cNvGrpSpPr/>
          <p:nvPr/>
        </p:nvGrpSpPr>
        <p:grpSpPr>
          <a:xfrm>
            <a:off x="496925" y="1436601"/>
            <a:ext cx="8150150" cy="3151497"/>
            <a:chOff x="496925" y="1436601"/>
            <a:chExt cx="8150150" cy="3151497"/>
          </a:xfrm>
        </p:grpSpPr>
        <p:sp>
          <p:nvSpPr>
            <p:cNvPr id="326" name="Google Shape;326;p25"/>
            <p:cNvSpPr txBox="1"/>
            <p:nvPr/>
          </p:nvSpPr>
          <p:spPr>
            <a:xfrm>
              <a:off x="8430775" y="2030298"/>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1010010010110111</a:t>
              </a:r>
              <a:endParaRPr sz="1000">
                <a:solidFill>
                  <a:schemeClr val="dk1"/>
                </a:solidFill>
                <a:latin typeface="Open Sans"/>
                <a:ea typeface="Open Sans"/>
                <a:cs typeface="Open Sans"/>
                <a:sym typeface="Open Sans"/>
              </a:endParaRPr>
            </a:p>
          </p:txBody>
        </p:sp>
        <p:sp>
          <p:nvSpPr>
            <p:cNvPr id="327" name="Google Shape;327;p25"/>
            <p:cNvSpPr txBox="1"/>
            <p:nvPr/>
          </p:nvSpPr>
          <p:spPr>
            <a:xfrm>
              <a:off x="496925" y="143660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1001010100101010</a:t>
              </a:r>
              <a:endParaRPr sz="1000">
                <a:solidFill>
                  <a:schemeClr val="dk1"/>
                </a:solidFill>
                <a:latin typeface="Open Sans"/>
                <a:ea typeface="Open Sans"/>
                <a:cs typeface="Open Sans"/>
                <a:sym typeface="Open Sans"/>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09"/>
        <p:cNvGrpSpPr/>
        <p:nvPr/>
      </p:nvGrpSpPr>
      <p:grpSpPr>
        <a:xfrm>
          <a:off x="0" y="0"/>
          <a:ext cx="0" cy="0"/>
          <a:chOff x="0" y="0"/>
          <a:chExt cx="0" cy="0"/>
        </a:xfrm>
      </p:grpSpPr>
      <p:sp>
        <p:nvSpPr>
          <p:cNvPr id="110" name="Google Shape;110;p10"/>
          <p:cNvSpPr>
            <a:spLocks noGrp="1"/>
          </p:cNvSpPr>
          <p:nvPr>
            <p:ph type="pic" idx="2"/>
          </p:nvPr>
        </p:nvSpPr>
        <p:spPr>
          <a:xfrm>
            <a:off x="0" y="-14875"/>
            <a:ext cx="9144000" cy="5158500"/>
          </a:xfrm>
          <a:prstGeom prst="rect">
            <a:avLst/>
          </a:prstGeom>
          <a:noFill/>
          <a:ln>
            <a:noFill/>
          </a:ln>
        </p:spPr>
      </p:sp>
      <p:sp>
        <p:nvSpPr>
          <p:cNvPr id="111" name="Google Shape;111;p10"/>
          <p:cNvSpPr txBox="1">
            <a:spLocks noGrp="1"/>
          </p:cNvSpPr>
          <p:nvPr>
            <p:ph type="title"/>
          </p:nvPr>
        </p:nvSpPr>
        <p:spPr>
          <a:xfrm>
            <a:off x="926200" y="681525"/>
            <a:ext cx="2705100" cy="1118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28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extLst>
      <p:ext uri="{BB962C8B-B14F-4D97-AF65-F5344CB8AC3E}">
        <p14:creationId xmlns:p14="http://schemas.microsoft.com/office/powerpoint/2010/main" val="1481700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grpSp>
        <p:nvGrpSpPr>
          <p:cNvPr id="22" name="Google Shape;22;p3"/>
          <p:cNvGrpSpPr/>
          <p:nvPr/>
        </p:nvGrpSpPr>
        <p:grpSpPr>
          <a:xfrm>
            <a:off x="346800" y="255600"/>
            <a:ext cx="8450400" cy="4632300"/>
            <a:chOff x="346800" y="255600"/>
            <a:chExt cx="8450400" cy="4632300"/>
          </a:xfrm>
        </p:grpSpPr>
        <p:sp>
          <p:nvSpPr>
            <p:cNvPr id="23" name="Google Shape;23;p3"/>
            <p:cNvSpPr/>
            <p:nvPr/>
          </p:nvSpPr>
          <p:spPr>
            <a:xfrm>
              <a:off x="346800" y="255600"/>
              <a:ext cx="8450400" cy="4632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4" name="Google Shape;24;p3"/>
            <p:cNvSpPr/>
            <p:nvPr/>
          </p:nvSpPr>
          <p:spPr>
            <a:xfrm>
              <a:off x="346800" y="255600"/>
              <a:ext cx="8450400" cy="426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25" name="Google Shape;25;p3"/>
            <p:cNvGrpSpPr/>
            <p:nvPr/>
          </p:nvGrpSpPr>
          <p:grpSpPr>
            <a:xfrm>
              <a:off x="8111150" y="433000"/>
              <a:ext cx="426200" cy="106500"/>
              <a:chOff x="1739575" y="4109150"/>
              <a:chExt cx="426200" cy="106500"/>
            </a:xfrm>
          </p:grpSpPr>
          <p:sp>
            <p:nvSpPr>
              <p:cNvPr id="26" name="Google Shape;26;p3"/>
              <p:cNvSpPr/>
              <p:nvPr/>
            </p:nvSpPr>
            <p:spPr>
              <a:xfrm>
                <a:off x="17395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7" name="Google Shape;27;p3"/>
              <p:cNvSpPr/>
              <p:nvPr/>
            </p:nvSpPr>
            <p:spPr>
              <a:xfrm>
                <a:off x="189942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8" name="Google Shape;28;p3"/>
              <p:cNvSpPr/>
              <p:nvPr/>
            </p:nvSpPr>
            <p:spPr>
              <a:xfrm>
                <a:off x="20592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sp>
        <p:nvSpPr>
          <p:cNvPr id="29" name="Google Shape;29;p3"/>
          <p:cNvSpPr txBox="1">
            <a:spLocks noGrp="1"/>
          </p:cNvSpPr>
          <p:nvPr>
            <p:ph type="title"/>
          </p:nvPr>
        </p:nvSpPr>
        <p:spPr>
          <a:xfrm>
            <a:off x="4867150" y="3453725"/>
            <a:ext cx="3258000" cy="8418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5000"/>
            </a:lvl1pPr>
            <a:lvl2pPr lvl="1" algn="ctr">
              <a:spcBef>
                <a:spcPts val="0"/>
              </a:spcBef>
              <a:spcAft>
                <a:spcPts val="0"/>
              </a:spcAft>
              <a:buSzPts val="3600"/>
              <a:buFont typeface="Aldrich"/>
              <a:buNone/>
              <a:defRPr sz="3600">
                <a:latin typeface="Aldrich"/>
                <a:ea typeface="Aldrich"/>
                <a:cs typeface="Aldrich"/>
                <a:sym typeface="Aldrich"/>
              </a:defRPr>
            </a:lvl2pPr>
            <a:lvl3pPr lvl="2" algn="ctr">
              <a:spcBef>
                <a:spcPts val="0"/>
              </a:spcBef>
              <a:spcAft>
                <a:spcPts val="0"/>
              </a:spcAft>
              <a:buSzPts val="3600"/>
              <a:buFont typeface="Aldrich"/>
              <a:buNone/>
              <a:defRPr sz="3600">
                <a:latin typeface="Aldrich"/>
                <a:ea typeface="Aldrich"/>
                <a:cs typeface="Aldrich"/>
                <a:sym typeface="Aldrich"/>
              </a:defRPr>
            </a:lvl3pPr>
            <a:lvl4pPr lvl="3" algn="ctr">
              <a:spcBef>
                <a:spcPts val="0"/>
              </a:spcBef>
              <a:spcAft>
                <a:spcPts val="0"/>
              </a:spcAft>
              <a:buSzPts val="3600"/>
              <a:buFont typeface="Aldrich"/>
              <a:buNone/>
              <a:defRPr sz="3600">
                <a:latin typeface="Aldrich"/>
                <a:ea typeface="Aldrich"/>
                <a:cs typeface="Aldrich"/>
                <a:sym typeface="Aldrich"/>
              </a:defRPr>
            </a:lvl4pPr>
            <a:lvl5pPr lvl="4" algn="ctr">
              <a:spcBef>
                <a:spcPts val="0"/>
              </a:spcBef>
              <a:spcAft>
                <a:spcPts val="0"/>
              </a:spcAft>
              <a:buSzPts val="3600"/>
              <a:buFont typeface="Aldrich"/>
              <a:buNone/>
              <a:defRPr sz="3600">
                <a:latin typeface="Aldrich"/>
                <a:ea typeface="Aldrich"/>
                <a:cs typeface="Aldrich"/>
                <a:sym typeface="Aldrich"/>
              </a:defRPr>
            </a:lvl5pPr>
            <a:lvl6pPr lvl="5" algn="ctr">
              <a:spcBef>
                <a:spcPts val="0"/>
              </a:spcBef>
              <a:spcAft>
                <a:spcPts val="0"/>
              </a:spcAft>
              <a:buSzPts val="3600"/>
              <a:buFont typeface="Aldrich"/>
              <a:buNone/>
              <a:defRPr sz="3600">
                <a:latin typeface="Aldrich"/>
                <a:ea typeface="Aldrich"/>
                <a:cs typeface="Aldrich"/>
                <a:sym typeface="Aldrich"/>
              </a:defRPr>
            </a:lvl6pPr>
            <a:lvl7pPr lvl="6" algn="ctr">
              <a:spcBef>
                <a:spcPts val="0"/>
              </a:spcBef>
              <a:spcAft>
                <a:spcPts val="0"/>
              </a:spcAft>
              <a:buSzPts val="3600"/>
              <a:buFont typeface="Aldrich"/>
              <a:buNone/>
              <a:defRPr sz="3600">
                <a:latin typeface="Aldrich"/>
                <a:ea typeface="Aldrich"/>
                <a:cs typeface="Aldrich"/>
                <a:sym typeface="Aldrich"/>
              </a:defRPr>
            </a:lvl7pPr>
            <a:lvl8pPr lvl="7" algn="ctr">
              <a:spcBef>
                <a:spcPts val="0"/>
              </a:spcBef>
              <a:spcAft>
                <a:spcPts val="0"/>
              </a:spcAft>
              <a:buSzPts val="3600"/>
              <a:buFont typeface="Aldrich"/>
              <a:buNone/>
              <a:defRPr sz="3600">
                <a:latin typeface="Aldrich"/>
                <a:ea typeface="Aldrich"/>
                <a:cs typeface="Aldrich"/>
                <a:sym typeface="Aldrich"/>
              </a:defRPr>
            </a:lvl8pPr>
            <a:lvl9pPr lvl="8" algn="ctr">
              <a:spcBef>
                <a:spcPts val="0"/>
              </a:spcBef>
              <a:spcAft>
                <a:spcPts val="0"/>
              </a:spcAft>
              <a:buSzPts val="3600"/>
              <a:buFont typeface="Aldrich"/>
              <a:buNone/>
              <a:defRPr sz="3600">
                <a:latin typeface="Aldrich"/>
                <a:ea typeface="Aldrich"/>
                <a:cs typeface="Aldrich"/>
                <a:sym typeface="Aldrich"/>
              </a:defRPr>
            </a:lvl9pPr>
          </a:lstStyle>
          <a:p>
            <a:endParaRPr/>
          </a:p>
        </p:txBody>
      </p:sp>
      <p:sp>
        <p:nvSpPr>
          <p:cNvPr id="30" name="Google Shape;30;p3"/>
          <p:cNvSpPr txBox="1">
            <a:spLocks noGrp="1"/>
          </p:cNvSpPr>
          <p:nvPr>
            <p:ph type="title" idx="2" hasCustomPrompt="1"/>
          </p:nvPr>
        </p:nvSpPr>
        <p:spPr>
          <a:xfrm>
            <a:off x="4867150" y="2296925"/>
            <a:ext cx="1724700" cy="928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Font typeface="Aldrich"/>
              <a:buNone/>
              <a:defRPr sz="6000">
                <a:solidFill>
                  <a:schemeClr val="lt1"/>
                </a:solidFill>
                <a:latin typeface="Aldrich"/>
                <a:ea typeface="Aldrich"/>
                <a:cs typeface="Aldrich"/>
                <a:sym typeface="Aldrich"/>
              </a:defRPr>
            </a:lvl2pPr>
            <a:lvl3pPr lvl="2" algn="ctr" rtl="0">
              <a:spcBef>
                <a:spcPts val="0"/>
              </a:spcBef>
              <a:spcAft>
                <a:spcPts val="0"/>
              </a:spcAft>
              <a:buClr>
                <a:schemeClr val="lt1"/>
              </a:buClr>
              <a:buSzPts val="6000"/>
              <a:buFont typeface="Aldrich"/>
              <a:buNone/>
              <a:defRPr sz="6000">
                <a:solidFill>
                  <a:schemeClr val="lt1"/>
                </a:solidFill>
                <a:latin typeface="Aldrich"/>
                <a:ea typeface="Aldrich"/>
                <a:cs typeface="Aldrich"/>
                <a:sym typeface="Aldrich"/>
              </a:defRPr>
            </a:lvl3pPr>
            <a:lvl4pPr lvl="3" algn="ctr" rtl="0">
              <a:spcBef>
                <a:spcPts val="0"/>
              </a:spcBef>
              <a:spcAft>
                <a:spcPts val="0"/>
              </a:spcAft>
              <a:buClr>
                <a:schemeClr val="lt1"/>
              </a:buClr>
              <a:buSzPts val="6000"/>
              <a:buFont typeface="Aldrich"/>
              <a:buNone/>
              <a:defRPr sz="6000">
                <a:solidFill>
                  <a:schemeClr val="lt1"/>
                </a:solidFill>
                <a:latin typeface="Aldrich"/>
                <a:ea typeface="Aldrich"/>
                <a:cs typeface="Aldrich"/>
                <a:sym typeface="Aldrich"/>
              </a:defRPr>
            </a:lvl4pPr>
            <a:lvl5pPr lvl="4" algn="ctr" rtl="0">
              <a:spcBef>
                <a:spcPts val="0"/>
              </a:spcBef>
              <a:spcAft>
                <a:spcPts val="0"/>
              </a:spcAft>
              <a:buClr>
                <a:schemeClr val="lt1"/>
              </a:buClr>
              <a:buSzPts val="6000"/>
              <a:buFont typeface="Aldrich"/>
              <a:buNone/>
              <a:defRPr sz="6000">
                <a:solidFill>
                  <a:schemeClr val="lt1"/>
                </a:solidFill>
                <a:latin typeface="Aldrich"/>
                <a:ea typeface="Aldrich"/>
                <a:cs typeface="Aldrich"/>
                <a:sym typeface="Aldrich"/>
              </a:defRPr>
            </a:lvl5pPr>
            <a:lvl6pPr lvl="5" algn="ctr" rtl="0">
              <a:spcBef>
                <a:spcPts val="0"/>
              </a:spcBef>
              <a:spcAft>
                <a:spcPts val="0"/>
              </a:spcAft>
              <a:buClr>
                <a:schemeClr val="lt1"/>
              </a:buClr>
              <a:buSzPts val="6000"/>
              <a:buFont typeface="Aldrich"/>
              <a:buNone/>
              <a:defRPr sz="6000">
                <a:solidFill>
                  <a:schemeClr val="lt1"/>
                </a:solidFill>
                <a:latin typeface="Aldrich"/>
                <a:ea typeface="Aldrich"/>
                <a:cs typeface="Aldrich"/>
                <a:sym typeface="Aldrich"/>
              </a:defRPr>
            </a:lvl6pPr>
            <a:lvl7pPr lvl="6" algn="ctr" rtl="0">
              <a:spcBef>
                <a:spcPts val="0"/>
              </a:spcBef>
              <a:spcAft>
                <a:spcPts val="0"/>
              </a:spcAft>
              <a:buClr>
                <a:schemeClr val="lt1"/>
              </a:buClr>
              <a:buSzPts val="6000"/>
              <a:buFont typeface="Aldrich"/>
              <a:buNone/>
              <a:defRPr sz="6000">
                <a:solidFill>
                  <a:schemeClr val="lt1"/>
                </a:solidFill>
                <a:latin typeface="Aldrich"/>
                <a:ea typeface="Aldrich"/>
                <a:cs typeface="Aldrich"/>
                <a:sym typeface="Aldrich"/>
              </a:defRPr>
            </a:lvl7pPr>
            <a:lvl8pPr lvl="7" algn="ctr" rtl="0">
              <a:spcBef>
                <a:spcPts val="0"/>
              </a:spcBef>
              <a:spcAft>
                <a:spcPts val="0"/>
              </a:spcAft>
              <a:buClr>
                <a:schemeClr val="lt1"/>
              </a:buClr>
              <a:buSzPts val="6000"/>
              <a:buFont typeface="Aldrich"/>
              <a:buNone/>
              <a:defRPr sz="6000">
                <a:solidFill>
                  <a:schemeClr val="lt1"/>
                </a:solidFill>
                <a:latin typeface="Aldrich"/>
                <a:ea typeface="Aldrich"/>
                <a:cs typeface="Aldrich"/>
                <a:sym typeface="Aldrich"/>
              </a:defRPr>
            </a:lvl8pPr>
            <a:lvl9pPr lvl="8" algn="ctr" rtl="0">
              <a:spcBef>
                <a:spcPts val="0"/>
              </a:spcBef>
              <a:spcAft>
                <a:spcPts val="0"/>
              </a:spcAft>
              <a:buClr>
                <a:schemeClr val="lt1"/>
              </a:buClr>
              <a:buSzPts val="6000"/>
              <a:buFont typeface="Aldrich"/>
              <a:buNone/>
              <a:defRPr sz="6000">
                <a:solidFill>
                  <a:schemeClr val="lt1"/>
                </a:solidFill>
                <a:latin typeface="Aldrich"/>
                <a:ea typeface="Aldrich"/>
                <a:cs typeface="Aldrich"/>
                <a:sym typeface="Aldrich"/>
              </a:defRPr>
            </a:lvl9pPr>
          </a:lstStyle>
          <a:p>
            <a:r>
              <a:t>xx%</a:t>
            </a:r>
          </a:p>
        </p:txBody>
      </p:sp>
      <p:sp>
        <p:nvSpPr>
          <p:cNvPr id="31" name="Google Shape;31;p3"/>
          <p:cNvSpPr>
            <a:spLocks noGrp="1"/>
          </p:cNvSpPr>
          <p:nvPr>
            <p:ph type="pic" idx="3"/>
          </p:nvPr>
        </p:nvSpPr>
        <p:spPr>
          <a:xfrm>
            <a:off x="946250" y="1075925"/>
            <a:ext cx="2818200" cy="3295800"/>
          </a:xfrm>
          <a:prstGeom prst="rect">
            <a:avLst/>
          </a:prstGeom>
          <a:noFill/>
          <a:ln w="9525" cap="flat" cmpd="sng">
            <a:solidFill>
              <a:schemeClr val="dk1"/>
            </a:solidFill>
            <a:prstDash val="solid"/>
            <a:round/>
            <a:headEnd type="none" w="sm" len="sm"/>
            <a:tailEnd type="none" w="sm" len="sm"/>
          </a:ln>
        </p:spPr>
      </p:sp>
      <p:grpSp>
        <p:nvGrpSpPr>
          <p:cNvPr id="32" name="Google Shape;32;p3"/>
          <p:cNvGrpSpPr/>
          <p:nvPr/>
        </p:nvGrpSpPr>
        <p:grpSpPr>
          <a:xfrm>
            <a:off x="496925" y="1007751"/>
            <a:ext cx="8150150" cy="3215250"/>
            <a:chOff x="496925" y="1007751"/>
            <a:chExt cx="8150150" cy="3215250"/>
          </a:xfrm>
        </p:grpSpPr>
        <p:sp>
          <p:nvSpPr>
            <p:cNvPr id="33" name="Google Shape;33;p3"/>
            <p:cNvSpPr txBox="1"/>
            <p:nvPr/>
          </p:nvSpPr>
          <p:spPr>
            <a:xfrm>
              <a:off x="8430775" y="100775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1100101010101110</a:t>
              </a:r>
              <a:endParaRPr sz="1000">
                <a:solidFill>
                  <a:schemeClr val="dk1"/>
                </a:solidFill>
                <a:latin typeface="Open Sans"/>
                <a:ea typeface="Open Sans"/>
                <a:cs typeface="Open Sans"/>
                <a:sym typeface="Open Sans"/>
              </a:endParaRPr>
            </a:p>
          </p:txBody>
        </p:sp>
        <p:sp>
          <p:nvSpPr>
            <p:cNvPr id="34" name="Google Shape;34;p3"/>
            <p:cNvSpPr txBox="1"/>
            <p:nvPr/>
          </p:nvSpPr>
          <p:spPr>
            <a:xfrm>
              <a:off x="496925" y="166520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101010111000111</a:t>
              </a:r>
              <a:endParaRPr sz="1000">
                <a:solidFill>
                  <a:schemeClr val="dk1"/>
                </a:solidFill>
                <a:latin typeface="Open Sans"/>
                <a:ea typeface="Open Sans"/>
                <a:cs typeface="Open Sans"/>
                <a:sym typeface="Open Sans"/>
              </a:endParaRPr>
            </a:p>
            <a:p>
              <a:pPr marL="0" lvl="0" indent="0" algn="ctr" rtl="0">
                <a:spcBef>
                  <a:spcPts val="0"/>
                </a:spcBef>
                <a:spcAft>
                  <a:spcPts val="0"/>
                </a:spcAft>
                <a:buNone/>
              </a:pPr>
              <a:r>
                <a:rPr lang="en" sz="1000">
                  <a:solidFill>
                    <a:schemeClr val="dk1"/>
                  </a:solidFill>
                  <a:latin typeface="Open Sans"/>
                  <a:ea typeface="Open Sans"/>
                  <a:cs typeface="Open Sans"/>
                  <a:sym typeface="Open Sans"/>
                </a:rPr>
                <a:t>0</a:t>
              </a:r>
              <a:endParaRPr sz="1000">
                <a:solidFill>
                  <a:schemeClr val="dk1"/>
                </a:solidFill>
                <a:latin typeface="Open Sans"/>
                <a:ea typeface="Open Sans"/>
                <a:cs typeface="Open Sans"/>
                <a:sym typeface="Open Sans"/>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0"/>
        <p:cNvGrpSpPr/>
        <p:nvPr/>
      </p:nvGrpSpPr>
      <p:grpSpPr>
        <a:xfrm>
          <a:off x="0" y="0"/>
          <a:ext cx="0" cy="0"/>
          <a:chOff x="0" y="0"/>
          <a:chExt cx="0" cy="0"/>
        </a:xfrm>
      </p:grpSpPr>
      <p:grpSp>
        <p:nvGrpSpPr>
          <p:cNvPr id="91" name="Google Shape;91;p8"/>
          <p:cNvGrpSpPr/>
          <p:nvPr/>
        </p:nvGrpSpPr>
        <p:grpSpPr>
          <a:xfrm>
            <a:off x="346800" y="255600"/>
            <a:ext cx="8450400" cy="4632300"/>
            <a:chOff x="346800" y="255600"/>
            <a:chExt cx="8450400" cy="4632300"/>
          </a:xfrm>
        </p:grpSpPr>
        <p:sp>
          <p:nvSpPr>
            <p:cNvPr id="92" name="Google Shape;92;p8"/>
            <p:cNvSpPr/>
            <p:nvPr/>
          </p:nvSpPr>
          <p:spPr>
            <a:xfrm>
              <a:off x="346800" y="255600"/>
              <a:ext cx="8450400" cy="4632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93" name="Google Shape;93;p8"/>
            <p:cNvSpPr/>
            <p:nvPr/>
          </p:nvSpPr>
          <p:spPr>
            <a:xfrm>
              <a:off x="346800" y="255600"/>
              <a:ext cx="8450400" cy="426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94" name="Google Shape;94;p8"/>
            <p:cNvGrpSpPr/>
            <p:nvPr/>
          </p:nvGrpSpPr>
          <p:grpSpPr>
            <a:xfrm>
              <a:off x="8111150" y="433000"/>
              <a:ext cx="426200" cy="106500"/>
              <a:chOff x="1739575" y="4109150"/>
              <a:chExt cx="426200" cy="106500"/>
            </a:xfrm>
          </p:grpSpPr>
          <p:sp>
            <p:nvSpPr>
              <p:cNvPr id="95" name="Google Shape;95;p8"/>
              <p:cNvSpPr/>
              <p:nvPr/>
            </p:nvSpPr>
            <p:spPr>
              <a:xfrm>
                <a:off x="17395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96" name="Google Shape;96;p8"/>
              <p:cNvSpPr/>
              <p:nvPr/>
            </p:nvSpPr>
            <p:spPr>
              <a:xfrm>
                <a:off x="189942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97" name="Google Shape;97;p8"/>
              <p:cNvSpPr/>
              <p:nvPr/>
            </p:nvSpPr>
            <p:spPr>
              <a:xfrm>
                <a:off x="20592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sp>
        <p:nvSpPr>
          <p:cNvPr id="98" name="Google Shape;98;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9"/>
        <p:cNvGrpSpPr/>
        <p:nvPr/>
      </p:nvGrpSpPr>
      <p:grpSpPr>
        <a:xfrm>
          <a:off x="0" y="0"/>
          <a:ext cx="0" cy="0"/>
          <a:chOff x="0" y="0"/>
          <a:chExt cx="0" cy="0"/>
        </a:xfrm>
      </p:grpSpPr>
      <p:grpSp>
        <p:nvGrpSpPr>
          <p:cNvPr id="100" name="Google Shape;100;p9"/>
          <p:cNvGrpSpPr/>
          <p:nvPr/>
        </p:nvGrpSpPr>
        <p:grpSpPr>
          <a:xfrm>
            <a:off x="346800" y="255600"/>
            <a:ext cx="8450400" cy="4632300"/>
            <a:chOff x="346800" y="255600"/>
            <a:chExt cx="8450400" cy="4632300"/>
          </a:xfrm>
        </p:grpSpPr>
        <p:sp>
          <p:nvSpPr>
            <p:cNvPr id="101" name="Google Shape;101;p9"/>
            <p:cNvSpPr/>
            <p:nvPr/>
          </p:nvSpPr>
          <p:spPr>
            <a:xfrm>
              <a:off x="346800" y="255600"/>
              <a:ext cx="8450400" cy="4632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02" name="Google Shape;102;p9"/>
            <p:cNvSpPr/>
            <p:nvPr/>
          </p:nvSpPr>
          <p:spPr>
            <a:xfrm>
              <a:off x="346800" y="255600"/>
              <a:ext cx="8450400" cy="426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103" name="Google Shape;103;p9"/>
            <p:cNvGrpSpPr/>
            <p:nvPr/>
          </p:nvGrpSpPr>
          <p:grpSpPr>
            <a:xfrm>
              <a:off x="8111150" y="433000"/>
              <a:ext cx="426200" cy="106500"/>
              <a:chOff x="1739575" y="4109150"/>
              <a:chExt cx="426200" cy="106500"/>
            </a:xfrm>
          </p:grpSpPr>
          <p:sp>
            <p:nvSpPr>
              <p:cNvPr id="104" name="Google Shape;104;p9"/>
              <p:cNvSpPr/>
              <p:nvPr/>
            </p:nvSpPr>
            <p:spPr>
              <a:xfrm>
                <a:off x="17395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05" name="Google Shape;105;p9"/>
              <p:cNvSpPr/>
              <p:nvPr/>
            </p:nvSpPr>
            <p:spPr>
              <a:xfrm>
                <a:off x="189942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06" name="Google Shape;106;p9"/>
              <p:cNvSpPr/>
              <p:nvPr/>
            </p:nvSpPr>
            <p:spPr>
              <a:xfrm>
                <a:off x="20592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sp>
        <p:nvSpPr>
          <p:cNvPr id="107" name="Google Shape;107;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08" name="Google Shape;108;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2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26"/>
        <p:cNvGrpSpPr/>
        <p:nvPr/>
      </p:nvGrpSpPr>
      <p:grpSpPr>
        <a:xfrm>
          <a:off x="0" y="0"/>
          <a:ext cx="0" cy="0"/>
          <a:chOff x="0" y="0"/>
          <a:chExt cx="0" cy="0"/>
        </a:xfrm>
      </p:grpSpPr>
      <p:grpSp>
        <p:nvGrpSpPr>
          <p:cNvPr id="127" name="Google Shape;127;p13"/>
          <p:cNvGrpSpPr/>
          <p:nvPr/>
        </p:nvGrpSpPr>
        <p:grpSpPr>
          <a:xfrm>
            <a:off x="346800" y="255600"/>
            <a:ext cx="8450400" cy="4632300"/>
            <a:chOff x="346800" y="255600"/>
            <a:chExt cx="8450400" cy="4632300"/>
          </a:xfrm>
        </p:grpSpPr>
        <p:sp>
          <p:nvSpPr>
            <p:cNvPr id="128" name="Google Shape;128;p13"/>
            <p:cNvSpPr/>
            <p:nvPr/>
          </p:nvSpPr>
          <p:spPr>
            <a:xfrm>
              <a:off x="346800" y="255600"/>
              <a:ext cx="8450400" cy="4632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29" name="Google Shape;129;p13"/>
            <p:cNvSpPr/>
            <p:nvPr/>
          </p:nvSpPr>
          <p:spPr>
            <a:xfrm>
              <a:off x="346800" y="255600"/>
              <a:ext cx="8450400" cy="426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130" name="Google Shape;130;p13"/>
            <p:cNvGrpSpPr/>
            <p:nvPr/>
          </p:nvGrpSpPr>
          <p:grpSpPr>
            <a:xfrm>
              <a:off x="8111150" y="433000"/>
              <a:ext cx="426200" cy="106500"/>
              <a:chOff x="1739575" y="4109150"/>
              <a:chExt cx="426200" cy="106500"/>
            </a:xfrm>
          </p:grpSpPr>
          <p:sp>
            <p:nvSpPr>
              <p:cNvPr id="131" name="Google Shape;131;p13"/>
              <p:cNvSpPr/>
              <p:nvPr/>
            </p:nvSpPr>
            <p:spPr>
              <a:xfrm>
                <a:off x="17395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32" name="Google Shape;132;p13"/>
              <p:cNvSpPr/>
              <p:nvPr/>
            </p:nvSpPr>
            <p:spPr>
              <a:xfrm>
                <a:off x="189942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33" name="Google Shape;133;p13"/>
              <p:cNvSpPr/>
              <p:nvPr/>
            </p:nvSpPr>
            <p:spPr>
              <a:xfrm>
                <a:off x="20592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sp>
        <p:nvSpPr>
          <p:cNvPr id="134" name="Google Shape;134;p13"/>
          <p:cNvSpPr txBox="1">
            <a:spLocks noGrp="1"/>
          </p:cNvSpPr>
          <p:nvPr>
            <p:ph type="title"/>
          </p:nvPr>
        </p:nvSpPr>
        <p:spPr>
          <a:xfrm>
            <a:off x="720000" y="826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3000"/>
              <a:buFont typeface="Aldrich"/>
              <a:buNone/>
              <a:defRPr>
                <a:latin typeface="Aldrich"/>
                <a:ea typeface="Aldrich"/>
                <a:cs typeface="Aldrich"/>
                <a:sym typeface="Aldrich"/>
              </a:defRPr>
            </a:lvl2pPr>
            <a:lvl3pPr lvl="2" rtl="0">
              <a:spcBef>
                <a:spcPts val="0"/>
              </a:spcBef>
              <a:spcAft>
                <a:spcPts val="0"/>
              </a:spcAft>
              <a:buSzPts val="3000"/>
              <a:buFont typeface="Aldrich"/>
              <a:buNone/>
              <a:defRPr>
                <a:latin typeface="Aldrich"/>
                <a:ea typeface="Aldrich"/>
                <a:cs typeface="Aldrich"/>
                <a:sym typeface="Aldrich"/>
              </a:defRPr>
            </a:lvl3pPr>
            <a:lvl4pPr lvl="3" rtl="0">
              <a:spcBef>
                <a:spcPts val="0"/>
              </a:spcBef>
              <a:spcAft>
                <a:spcPts val="0"/>
              </a:spcAft>
              <a:buSzPts val="3000"/>
              <a:buFont typeface="Aldrich"/>
              <a:buNone/>
              <a:defRPr>
                <a:latin typeface="Aldrich"/>
                <a:ea typeface="Aldrich"/>
                <a:cs typeface="Aldrich"/>
                <a:sym typeface="Aldrich"/>
              </a:defRPr>
            </a:lvl4pPr>
            <a:lvl5pPr lvl="4" rtl="0">
              <a:spcBef>
                <a:spcPts val="0"/>
              </a:spcBef>
              <a:spcAft>
                <a:spcPts val="0"/>
              </a:spcAft>
              <a:buSzPts val="3000"/>
              <a:buFont typeface="Aldrich"/>
              <a:buNone/>
              <a:defRPr>
                <a:latin typeface="Aldrich"/>
                <a:ea typeface="Aldrich"/>
                <a:cs typeface="Aldrich"/>
                <a:sym typeface="Aldrich"/>
              </a:defRPr>
            </a:lvl5pPr>
            <a:lvl6pPr lvl="5" rtl="0">
              <a:spcBef>
                <a:spcPts val="0"/>
              </a:spcBef>
              <a:spcAft>
                <a:spcPts val="0"/>
              </a:spcAft>
              <a:buSzPts val="3000"/>
              <a:buFont typeface="Aldrich"/>
              <a:buNone/>
              <a:defRPr>
                <a:latin typeface="Aldrich"/>
                <a:ea typeface="Aldrich"/>
                <a:cs typeface="Aldrich"/>
                <a:sym typeface="Aldrich"/>
              </a:defRPr>
            </a:lvl6pPr>
            <a:lvl7pPr lvl="6" rtl="0">
              <a:spcBef>
                <a:spcPts val="0"/>
              </a:spcBef>
              <a:spcAft>
                <a:spcPts val="0"/>
              </a:spcAft>
              <a:buSzPts val="3000"/>
              <a:buFont typeface="Aldrich"/>
              <a:buNone/>
              <a:defRPr>
                <a:latin typeface="Aldrich"/>
                <a:ea typeface="Aldrich"/>
                <a:cs typeface="Aldrich"/>
                <a:sym typeface="Aldrich"/>
              </a:defRPr>
            </a:lvl7pPr>
            <a:lvl8pPr lvl="7" rtl="0">
              <a:spcBef>
                <a:spcPts val="0"/>
              </a:spcBef>
              <a:spcAft>
                <a:spcPts val="0"/>
              </a:spcAft>
              <a:buSzPts val="3000"/>
              <a:buFont typeface="Aldrich"/>
              <a:buNone/>
              <a:defRPr>
                <a:latin typeface="Aldrich"/>
                <a:ea typeface="Aldrich"/>
                <a:cs typeface="Aldrich"/>
                <a:sym typeface="Aldrich"/>
              </a:defRPr>
            </a:lvl8pPr>
            <a:lvl9pPr lvl="8" rtl="0">
              <a:spcBef>
                <a:spcPts val="0"/>
              </a:spcBef>
              <a:spcAft>
                <a:spcPts val="0"/>
              </a:spcAft>
              <a:buSzPts val="3000"/>
              <a:buFont typeface="Aldrich"/>
              <a:buNone/>
              <a:defRPr>
                <a:latin typeface="Aldrich"/>
                <a:ea typeface="Aldrich"/>
                <a:cs typeface="Aldrich"/>
                <a:sym typeface="Aldrich"/>
              </a:defRPr>
            </a:lvl9pPr>
          </a:lstStyle>
          <a:p>
            <a:endParaRPr/>
          </a:p>
        </p:txBody>
      </p:sp>
      <p:sp>
        <p:nvSpPr>
          <p:cNvPr id="135" name="Google Shape;135;p13"/>
          <p:cNvSpPr txBox="1">
            <a:spLocks noGrp="1"/>
          </p:cNvSpPr>
          <p:nvPr>
            <p:ph type="title" idx="2" hasCustomPrompt="1"/>
          </p:nvPr>
        </p:nvSpPr>
        <p:spPr>
          <a:xfrm>
            <a:off x="1589400" y="1808550"/>
            <a:ext cx="813000" cy="447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Font typeface="Aldrich"/>
              <a:buNone/>
              <a:defRPr sz="3000">
                <a:latin typeface="Aldrich"/>
                <a:ea typeface="Aldrich"/>
                <a:cs typeface="Aldrich"/>
                <a:sym typeface="Aldrich"/>
              </a:defRPr>
            </a:lvl2pPr>
            <a:lvl3pPr lvl="2" rtl="0">
              <a:spcBef>
                <a:spcPts val="0"/>
              </a:spcBef>
              <a:spcAft>
                <a:spcPts val="0"/>
              </a:spcAft>
              <a:buSzPts val="3000"/>
              <a:buFont typeface="Aldrich"/>
              <a:buNone/>
              <a:defRPr sz="3000">
                <a:latin typeface="Aldrich"/>
                <a:ea typeface="Aldrich"/>
                <a:cs typeface="Aldrich"/>
                <a:sym typeface="Aldrich"/>
              </a:defRPr>
            </a:lvl3pPr>
            <a:lvl4pPr lvl="3" rtl="0">
              <a:spcBef>
                <a:spcPts val="0"/>
              </a:spcBef>
              <a:spcAft>
                <a:spcPts val="0"/>
              </a:spcAft>
              <a:buSzPts val="3000"/>
              <a:buFont typeface="Aldrich"/>
              <a:buNone/>
              <a:defRPr sz="3000">
                <a:latin typeface="Aldrich"/>
                <a:ea typeface="Aldrich"/>
                <a:cs typeface="Aldrich"/>
                <a:sym typeface="Aldrich"/>
              </a:defRPr>
            </a:lvl4pPr>
            <a:lvl5pPr lvl="4" rtl="0">
              <a:spcBef>
                <a:spcPts val="0"/>
              </a:spcBef>
              <a:spcAft>
                <a:spcPts val="0"/>
              </a:spcAft>
              <a:buSzPts val="3000"/>
              <a:buFont typeface="Aldrich"/>
              <a:buNone/>
              <a:defRPr sz="3000">
                <a:latin typeface="Aldrich"/>
                <a:ea typeface="Aldrich"/>
                <a:cs typeface="Aldrich"/>
                <a:sym typeface="Aldrich"/>
              </a:defRPr>
            </a:lvl5pPr>
            <a:lvl6pPr lvl="5" rtl="0">
              <a:spcBef>
                <a:spcPts val="0"/>
              </a:spcBef>
              <a:spcAft>
                <a:spcPts val="0"/>
              </a:spcAft>
              <a:buSzPts val="3000"/>
              <a:buFont typeface="Aldrich"/>
              <a:buNone/>
              <a:defRPr sz="3000">
                <a:latin typeface="Aldrich"/>
                <a:ea typeface="Aldrich"/>
                <a:cs typeface="Aldrich"/>
                <a:sym typeface="Aldrich"/>
              </a:defRPr>
            </a:lvl6pPr>
            <a:lvl7pPr lvl="6" rtl="0">
              <a:spcBef>
                <a:spcPts val="0"/>
              </a:spcBef>
              <a:spcAft>
                <a:spcPts val="0"/>
              </a:spcAft>
              <a:buSzPts val="3000"/>
              <a:buFont typeface="Aldrich"/>
              <a:buNone/>
              <a:defRPr sz="3000">
                <a:latin typeface="Aldrich"/>
                <a:ea typeface="Aldrich"/>
                <a:cs typeface="Aldrich"/>
                <a:sym typeface="Aldrich"/>
              </a:defRPr>
            </a:lvl7pPr>
            <a:lvl8pPr lvl="7" rtl="0">
              <a:spcBef>
                <a:spcPts val="0"/>
              </a:spcBef>
              <a:spcAft>
                <a:spcPts val="0"/>
              </a:spcAft>
              <a:buSzPts val="3000"/>
              <a:buFont typeface="Aldrich"/>
              <a:buNone/>
              <a:defRPr sz="3000">
                <a:latin typeface="Aldrich"/>
                <a:ea typeface="Aldrich"/>
                <a:cs typeface="Aldrich"/>
                <a:sym typeface="Aldrich"/>
              </a:defRPr>
            </a:lvl8pPr>
            <a:lvl9pPr lvl="8" rtl="0">
              <a:spcBef>
                <a:spcPts val="0"/>
              </a:spcBef>
              <a:spcAft>
                <a:spcPts val="0"/>
              </a:spcAft>
              <a:buSzPts val="3000"/>
              <a:buFont typeface="Aldrich"/>
              <a:buNone/>
              <a:defRPr sz="3000">
                <a:latin typeface="Aldrich"/>
                <a:ea typeface="Aldrich"/>
                <a:cs typeface="Aldrich"/>
                <a:sym typeface="Aldrich"/>
              </a:defRPr>
            </a:lvl9pPr>
          </a:lstStyle>
          <a:p>
            <a:r>
              <a:t>xx%</a:t>
            </a:r>
          </a:p>
        </p:txBody>
      </p:sp>
      <p:sp>
        <p:nvSpPr>
          <p:cNvPr id="136" name="Google Shape;136;p13"/>
          <p:cNvSpPr txBox="1">
            <a:spLocks noGrp="1"/>
          </p:cNvSpPr>
          <p:nvPr>
            <p:ph type="title" idx="3" hasCustomPrompt="1"/>
          </p:nvPr>
        </p:nvSpPr>
        <p:spPr>
          <a:xfrm>
            <a:off x="1589400" y="3219089"/>
            <a:ext cx="813000" cy="447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Font typeface="Aldrich"/>
              <a:buNone/>
              <a:defRPr sz="3000">
                <a:latin typeface="Aldrich"/>
                <a:ea typeface="Aldrich"/>
                <a:cs typeface="Aldrich"/>
                <a:sym typeface="Aldrich"/>
              </a:defRPr>
            </a:lvl2pPr>
            <a:lvl3pPr lvl="2" rtl="0">
              <a:spcBef>
                <a:spcPts val="0"/>
              </a:spcBef>
              <a:spcAft>
                <a:spcPts val="0"/>
              </a:spcAft>
              <a:buSzPts val="3000"/>
              <a:buFont typeface="Aldrich"/>
              <a:buNone/>
              <a:defRPr sz="3000">
                <a:latin typeface="Aldrich"/>
                <a:ea typeface="Aldrich"/>
                <a:cs typeface="Aldrich"/>
                <a:sym typeface="Aldrich"/>
              </a:defRPr>
            </a:lvl3pPr>
            <a:lvl4pPr lvl="3" rtl="0">
              <a:spcBef>
                <a:spcPts val="0"/>
              </a:spcBef>
              <a:spcAft>
                <a:spcPts val="0"/>
              </a:spcAft>
              <a:buSzPts val="3000"/>
              <a:buFont typeface="Aldrich"/>
              <a:buNone/>
              <a:defRPr sz="3000">
                <a:latin typeface="Aldrich"/>
                <a:ea typeface="Aldrich"/>
                <a:cs typeface="Aldrich"/>
                <a:sym typeface="Aldrich"/>
              </a:defRPr>
            </a:lvl4pPr>
            <a:lvl5pPr lvl="4" rtl="0">
              <a:spcBef>
                <a:spcPts val="0"/>
              </a:spcBef>
              <a:spcAft>
                <a:spcPts val="0"/>
              </a:spcAft>
              <a:buSzPts val="3000"/>
              <a:buFont typeface="Aldrich"/>
              <a:buNone/>
              <a:defRPr sz="3000">
                <a:latin typeface="Aldrich"/>
                <a:ea typeface="Aldrich"/>
                <a:cs typeface="Aldrich"/>
                <a:sym typeface="Aldrich"/>
              </a:defRPr>
            </a:lvl5pPr>
            <a:lvl6pPr lvl="5" rtl="0">
              <a:spcBef>
                <a:spcPts val="0"/>
              </a:spcBef>
              <a:spcAft>
                <a:spcPts val="0"/>
              </a:spcAft>
              <a:buSzPts val="3000"/>
              <a:buFont typeface="Aldrich"/>
              <a:buNone/>
              <a:defRPr sz="3000">
                <a:latin typeface="Aldrich"/>
                <a:ea typeface="Aldrich"/>
                <a:cs typeface="Aldrich"/>
                <a:sym typeface="Aldrich"/>
              </a:defRPr>
            </a:lvl6pPr>
            <a:lvl7pPr lvl="6" rtl="0">
              <a:spcBef>
                <a:spcPts val="0"/>
              </a:spcBef>
              <a:spcAft>
                <a:spcPts val="0"/>
              </a:spcAft>
              <a:buSzPts val="3000"/>
              <a:buFont typeface="Aldrich"/>
              <a:buNone/>
              <a:defRPr sz="3000">
                <a:latin typeface="Aldrich"/>
                <a:ea typeface="Aldrich"/>
                <a:cs typeface="Aldrich"/>
                <a:sym typeface="Aldrich"/>
              </a:defRPr>
            </a:lvl7pPr>
            <a:lvl8pPr lvl="7" rtl="0">
              <a:spcBef>
                <a:spcPts val="0"/>
              </a:spcBef>
              <a:spcAft>
                <a:spcPts val="0"/>
              </a:spcAft>
              <a:buSzPts val="3000"/>
              <a:buFont typeface="Aldrich"/>
              <a:buNone/>
              <a:defRPr sz="3000">
                <a:latin typeface="Aldrich"/>
                <a:ea typeface="Aldrich"/>
                <a:cs typeface="Aldrich"/>
                <a:sym typeface="Aldrich"/>
              </a:defRPr>
            </a:lvl8pPr>
            <a:lvl9pPr lvl="8" rtl="0">
              <a:spcBef>
                <a:spcPts val="0"/>
              </a:spcBef>
              <a:spcAft>
                <a:spcPts val="0"/>
              </a:spcAft>
              <a:buSzPts val="3000"/>
              <a:buFont typeface="Aldrich"/>
              <a:buNone/>
              <a:defRPr sz="3000">
                <a:latin typeface="Aldrich"/>
                <a:ea typeface="Aldrich"/>
                <a:cs typeface="Aldrich"/>
                <a:sym typeface="Aldrich"/>
              </a:defRPr>
            </a:lvl9pPr>
          </a:lstStyle>
          <a:p>
            <a:r>
              <a:t>xx%</a:t>
            </a:r>
          </a:p>
        </p:txBody>
      </p:sp>
      <p:sp>
        <p:nvSpPr>
          <p:cNvPr id="137" name="Google Shape;137;p13"/>
          <p:cNvSpPr txBox="1">
            <a:spLocks noGrp="1"/>
          </p:cNvSpPr>
          <p:nvPr>
            <p:ph type="title" idx="4" hasCustomPrompt="1"/>
          </p:nvPr>
        </p:nvSpPr>
        <p:spPr>
          <a:xfrm>
            <a:off x="4165428" y="1808550"/>
            <a:ext cx="813000" cy="447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Font typeface="Aldrich"/>
              <a:buNone/>
              <a:defRPr sz="3000">
                <a:latin typeface="Aldrich"/>
                <a:ea typeface="Aldrich"/>
                <a:cs typeface="Aldrich"/>
                <a:sym typeface="Aldrich"/>
              </a:defRPr>
            </a:lvl2pPr>
            <a:lvl3pPr lvl="2" rtl="0">
              <a:spcBef>
                <a:spcPts val="0"/>
              </a:spcBef>
              <a:spcAft>
                <a:spcPts val="0"/>
              </a:spcAft>
              <a:buSzPts val="3000"/>
              <a:buFont typeface="Aldrich"/>
              <a:buNone/>
              <a:defRPr sz="3000">
                <a:latin typeface="Aldrich"/>
                <a:ea typeface="Aldrich"/>
                <a:cs typeface="Aldrich"/>
                <a:sym typeface="Aldrich"/>
              </a:defRPr>
            </a:lvl3pPr>
            <a:lvl4pPr lvl="3" rtl="0">
              <a:spcBef>
                <a:spcPts val="0"/>
              </a:spcBef>
              <a:spcAft>
                <a:spcPts val="0"/>
              </a:spcAft>
              <a:buSzPts val="3000"/>
              <a:buFont typeface="Aldrich"/>
              <a:buNone/>
              <a:defRPr sz="3000">
                <a:latin typeface="Aldrich"/>
                <a:ea typeface="Aldrich"/>
                <a:cs typeface="Aldrich"/>
                <a:sym typeface="Aldrich"/>
              </a:defRPr>
            </a:lvl4pPr>
            <a:lvl5pPr lvl="4" rtl="0">
              <a:spcBef>
                <a:spcPts val="0"/>
              </a:spcBef>
              <a:spcAft>
                <a:spcPts val="0"/>
              </a:spcAft>
              <a:buSzPts val="3000"/>
              <a:buFont typeface="Aldrich"/>
              <a:buNone/>
              <a:defRPr sz="3000">
                <a:latin typeface="Aldrich"/>
                <a:ea typeface="Aldrich"/>
                <a:cs typeface="Aldrich"/>
                <a:sym typeface="Aldrich"/>
              </a:defRPr>
            </a:lvl5pPr>
            <a:lvl6pPr lvl="5" rtl="0">
              <a:spcBef>
                <a:spcPts val="0"/>
              </a:spcBef>
              <a:spcAft>
                <a:spcPts val="0"/>
              </a:spcAft>
              <a:buSzPts val="3000"/>
              <a:buFont typeface="Aldrich"/>
              <a:buNone/>
              <a:defRPr sz="3000">
                <a:latin typeface="Aldrich"/>
                <a:ea typeface="Aldrich"/>
                <a:cs typeface="Aldrich"/>
                <a:sym typeface="Aldrich"/>
              </a:defRPr>
            </a:lvl6pPr>
            <a:lvl7pPr lvl="6" rtl="0">
              <a:spcBef>
                <a:spcPts val="0"/>
              </a:spcBef>
              <a:spcAft>
                <a:spcPts val="0"/>
              </a:spcAft>
              <a:buSzPts val="3000"/>
              <a:buFont typeface="Aldrich"/>
              <a:buNone/>
              <a:defRPr sz="3000">
                <a:latin typeface="Aldrich"/>
                <a:ea typeface="Aldrich"/>
                <a:cs typeface="Aldrich"/>
                <a:sym typeface="Aldrich"/>
              </a:defRPr>
            </a:lvl7pPr>
            <a:lvl8pPr lvl="7" rtl="0">
              <a:spcBef>
                <a:spcPts val="0"/>
              </a:spcBef>
              <a:spcAft>
                <a:spcPts val="0"/>
              </a:spcAft>
              <a:buSzPts val="3000"/>
              <a:buFont typeface="Aldrich"/>
              <a:buNone/>
              <a:defRPr sz="3000">
                <a:latin typeface="Aldrich"/>
                <a:ea typeface="Aldrich"/>
                <a:cs typeface="Aldrich"/>
                <a:sym typeface="Aldrich"/>
              </a:defRPr>
            </a:lvl8pPr>
            <a:lvl9pPr lvl="8" rtl="0">
              <a:spcBef>
                <a:spcPts val="0"/>
              </a:spcBef>
              <a:spcAft>
                <a:spcPts val="0"/>
              </a:spcAft>
              <a:buSzPts val="3000"/>
              <a:buFont typeface="Aldrich"/>
              <a:buNone/>
              <a:defRPr sz="3000">
                <a:latin typeface="Aldrich"/>
                <a:ea typeface="Aldrich"/>
                <a:cs typeface="Aldrich"/>
                <a:sym typeface="Aldrich"/>
              </a:defRPr>
            </a:lvl9pPr>
          </a:lstStyle>
          <a:p>
            <a:r>
              <a:t>xx%</a:t>
            </a:r>
          </a:p>
        </p:txBody>
      </p:sp>
      <p:sp>
        <p:nvSpPr>
          <p:cNvPr id="138" name="Google Shape;138;p13"/>
          <p:cNvSpPr txBox="1">
            <a:spLocks noGrp="1"/>
          </p:cNvSpPr>
          <p:nvPr>
            <p:ph type="title" idx="5" hasCustomPrompt="1"/>
          </p:nvPr>
        </p:nvSpPr>
        <p:spPr>
          <a:xfrm>
            <a:off x="4165428" y="3219089"/>
            <a:ext cx="813000" cy="447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Font typeface="Aldrich"/>
              <a:buNone/>
              <a:defRPr sz="3000">
                <a:latin typeface="Aldrich"/>
                <a:ea typeface="Aldrich"/>
                <a:cs typeface="Aldrich"/>
                <a:sym typeface="Aldrich"/>
              </a:defRPr>
            </a:lvl2pPr>
            <a:lvl3pPr lvl="2" rtl="0">
              <a:spcBef>
                <a:spcPts val="0"/>
              </a:spcBef>
              <a:spcAft>
                <a:spcPts val="0"/>
              </a:spcAft>
              <a:buSzPts val="3000"/>
              <a:buFont typeface="Aldrich"/>
              <a:buNone/>
              <a:defRPr sz="3000">
                <a:latin typeface="Aldrich"/>
                <a:ea typeface="Aldrich"/>
                <a:cs typeface="Aldrich"/>
                <a:sym typeface="Aldrich"/>
              </a:defRPr>
            </a:lvl3pPr>
            <a:lvl4pPr lvl="3" rtl="0">
              <a:spcBef>
                <a:spcPts val="0"/>
              </a:spcBef>
              <a:spcAft>
                <a:spcPts val="0"/>
              </a:spcAft>
              <a:buSzPts val="3000"/>
              <a:buFont typeface="Aldrich"/>
              <a:buNone/>
              <a:defRPr sz="3000">
                <a:latin typeface="Aldrich"/>
                <a:ea typeface="Aldrich"/>
                <a:cs typeface="Aldrich"/>
                <a:sym typeface="Aldrich"/>
              </a:defRPr>
            </a:lvl4pPr>
            <a:lvl5pPr lvl="4" rtl="0">
              <a:spcBef>
                <a:spcPts val="0"/>
              </a:spcBef>
              <a:spcAft>
                <a:spcPts val="0"/>
              </a:spcAft>
              <a:buSzPts val="3000"/>
              <a:buFont typeface="Aldrich"/>
              <a:buNone/>
              <a:defRPr sz="3000">
                <a:latin typeface="Aldrich"/>
                <a:ea typeface="Aldrich"/>
                <a:cs typeface="Aldrich"/>
                <a:sym typeface="Aldrich"/>
              </a:defRPr>
            </a:lvl5pPr>
            <a:lvl6pPr lvl="5" rtl="0">
              <a:spcBef>
                <a:spcPts val="0"/>
              </a:spcBef>
              <a:spcAft>
                <a:spcPts val="0"/>
              </a:spcAft>
              <a:buSzPts val="3000"/>
              <a:buFont typeface="Aldrich"/>
              <a:buNone/>
              <a:defRPr sz="3000">
                <a:latin typeface="Aldrich"/>
                <a:ea typeface="Aldrich"/>
                <a:cs typeface="Aldrich"/>
                <a:sym typeface="Aldrich"/>
              </a:defRPr>
            </a:lvl6pPr>
            <a:lvl7pPr lvl="6" rtl="0">
              <a:spcBef>
                <a:spcPts val="0"/>
              </a:spcBef>
              <a:spcAft>
                <a:spcPts val="0"/>
              </a:spcAft>
              <a:buSzPts val="3000"/>
              <a:buFont typeface="Aldrich"/>
              <a:buNone/>
              <a:defRPr sz="3000">
                <a:latin typeface="Aldrich"/>
                <a:ea typeface="Aldrich"/>
                <a:cs typeface="Aldrich"/>
                <a:sym typeface="Aldrich"/>
              </a:defRPr>
            </a:lvl7pPr>
            <a:lvl8pPr lvl="7" rtl="0">
              <a:spcBef>
                <a:spcPts val="0"/>
              </a:spcBef>
              <a:spcAft>
                <a:spcPts val="0"/>
              </a:spcAft>
              <a:buSzPts val="3000"/>
              <a:buFont typeface="Aldrich"/>
              <a:buNone/>
              <a:defRPr sz="3000">
                <a:latin typeface="Aldrich"/>
                <a:ea typeface="Aldrich"/>
                <a:cs typeface="Aldrich"/>
                <a:sym typeface="Aldrich"/>
              </a:defRPr>
            </a:lvl8pPr>
            <a:lvl9pPr lvl="8" rtl="0">
              <a:spcBef>
                <a:spcPts val="0"/>
              </a:spcBef>
              <a:spcAft>
                <a:spcPts val="0"/>
              </a:spcAft>
              <a:buSzPts val="3000"/>
              <a:buFont typeface="Aldrich"/>
              <a:buNone/>
              <a:defRPr sz="3000">
                <a:latin typeface="Aldrich"/>
                <a:ea typeface="Aldrich"/>
                <a:cs typeface="Aldrich"/>
                <a:sym typeface="Aldrich"/>
              </a:defRPr>
            </a:lvl9pPr>
          </a:lstStyle>
          <a:p>
            <a:r>
              <a:t>xx%</a:t>
            </a:r>
          </a:p>
        </p:txBody>
      </p:sp>
      <p:sp>
        <p:nvSpPr>
          <p:cNvPr id="139" name="Google Shape;139;p13"/>
          <p:cNvSpPr txBox="1">
            <a:spLocks noGrp="1"/>
          </p:cNvSpPr>
          <p:nvPr>
            <p:ph type="title" idx="6" hasCustomPrompt="1"/>
          </p:nvPr>
        </p:nvSpPr>
        <p:spPr>
          <a:xfrm>
            <a:off x="6741456" y="1808550"/>
            <a:ext cx="813000" cy="447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Font typeface="Aldrich"/>
              <a:buNone/>
              <a:defRPr sz="3000">
                <a:latin typeface="Aldrich"/>
                <a:ea typeface="Aldrich"/>
                <a:cs typeface="Aldrich"/>
                <a:sym typeface="Aldrich"/>
              </a:defRPr>
            </a:lvl2pPr>
            <a:lvl3pPr lvl="2" rtl="0">
              <a:spcBef>
                <a:spcPts val="0"/>
              </a:spcBef>
              <a:spcAft>
                <a:spcPts val="0"/>
              </a:spcAft>
              <a:buSzPts val="3000"/>
              <a:buFont typeface="Aldrich"/>
              <a:buNone/>
              <a:defRPr sz="3000">
                <a:latin typeface="Aldrich"/>
                <a:ea typeface="Aldrich"/>
                <a:cs typeface="Aldrich"/>
                <a:sym typeface="Aldrich"/>
              </a:defRPr>
            </a:lvl3pPr>
            <a:lvl4pPr lvl="3" rtl="0">
              <a:spcBef>
                <a:spcPts val="0"/>
              </a:spcBef>
              <a:spcAft>
                <a:spcPts val="0"/>
              </a:spcAft>
              <a:buSzPts val="3000"/>
              <a:buFont typeface="Aldrich"/>
              <a:buNone/>
              <a:defRPr sz="3000">
                <a:latin typeface="Aldrich"/>
                <a:ea typeface="Aldrich"/>
                <a:cs typeface="Aldrich"/>
                <a:sym typeface="Aldrich"/>
              </a:defRPr>
            </a:lvl4pPr>
            <a:lvl5pPr lvl="4" rtl="0">
              <a:spcBef>
                <a:spcPts val="0"/>
              </a:spcBef>
              <a:spcAft>
                <a:spcPts val="0"/>
              </a:spcAft>
              <a:buSzPts val="3000"/>
              <a:buFont typeface="Aldrich"/>
              <a:buNone/>
              <a:defRPr sz="3000">
                <a:latin typeface="Aldrich"/>
                <a:ea typeface="Aldrich"/>
                <a:cs typeface="Aldrich"/>
                <a:sym typeface="Aldrich"/>
              </a:defRPr>
            </a:lvl5pPr>
            <a:lvl6pPr lvl="5" rtl="0">
              <a:spcBef>
                <a:spcPts val="0"/>
              </a:spcBef>
              <a:spcAft>
                <a:spcPts val="0"/>
              </a:spcAft>
              <a:buSzPts val="3000"/>
              <a:buFont typeface="Aldrich"/>
              <a:buNone/>
              <a:defRPr sz="3000">
                <a:latin typeface="Aldrich"/>
                <a:ea typeface="Aldrich"/>
                <a:cs typeface="Aldrich"/>
                <a:sym typeface="Aldrich"/>
              </a:defRPr>
            </a:lvl6pPr>
            <a:lvl7pPr lvl="6" rtl="0">
              <a:spcBef>
                <a:spcPts val="0"/>
              </a:spcBef>
              <a:spcAft>
                <a:spcPts val="0"/>
              </a:spcAft>
              <a:buSzPts val="3000"/>
              <a:buFont typeface="Aldrich"/>
              <a:buNone/>
              <a:defRPr sz="3000">
                <a:latin typeface="Aldrich"/>
                <a:ea typeface="Aldrich"/>
                <a:cs typeface="Aldrich"/>
                <a:sym typeface="Aldrich"/>
              </a:defRPr>
            </a:lvl7pPr>
            <a:lvl8pPr lvl="7" rtl="0">
              <a:spcBef>
                <a:spcPts val="0"/>
              </a:spcBef>
              <a:spcAft>
                <a:spcPts val="0"/>
              </a:spcAft>
              <a:buSzPts val="3000"/>
              <a:buFont typeface="Aldrich"/>
              <a:buNone/>
              <a:defRPr sz="3000">
                <a:latin typeface="Aldrich"/>
                <a:ea typeface="Aldrich"/>
                <a:cs typeface="Aldrich"/>
                <a:sym typeface="Aldrich"/>
              </a:defRPr>
            </a:lvl8pPr>
            <a:lvl9pPr lvl="8" rtl="0">
              <a:spcBef>
                <a:spcPts val="0"/>
              </a:spcBef>
              <a:spcAft>
                <a:spcPts val="0"/>
              </a:spcAft>
              <a:buSzPts val="3000"/>
              <a:buFont typeface="Aldrich"/>
              <a:buNone/>
              <a:defRPr sz="3000">
                <a:latin typeface="Aldrich"/>
                <a:ea typeface="Aldrich"/>
                <a:cs typeface="Aldrich"/>
                <a:sym typeface="Aldrich"/>
              </a:defRPr>
            </a:lvl9pPr>
          </a:lstStyle>
          <a:p>
            <a:r>
              <a:t>xx%</a:t>
            </a:r>
          </a:p>
        </p:txBody>
      </p:sp>
      <p:sp>
        <p:nvSpPr>
          <p:cNvPr id="140" name="Google Shape;140;p13"/>
          <p:cNvSpPr txBox="1">
            <a:spLocks noGrp="1"/>
          </p:cNvSpPr>
          <p:nvPr>
            <p:ph type="title" idx="7" hasCustomPrompt="1"/>
          </p:nvPr>
        </p:nvSpPr>
        <p:spPr>
          <a:xfrm>
            <a:off x="6741456" y="3219089"/>
            <a:ext cx="813000" cy="447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Font typeface="Aldrich"/>
              <a:buNone/>
              <a:defRPr sz="3000">
                <a:latin typeface="Aldrich"/>
                <a:ea typeface="Aldrich"/>
                <a:cs typeface="Aldrich"/>
                <a:sym typeface="Aldrich"/>
              </a:defRPr>
            </a:lvl2pPr>
            <a:lvl3pPr lvl="2" rtl="0">
              <a:spcBef>
                <a:spcPts val="0"/>
              </a:spcBef>
              <a:spcAft>
                <a:spcPts val="0"/>
              </a:spcAft>
              <a:buSzPts val="3000"/>
              <a:buFont typeface="Aldrich"/>
              <a:buNone/>
              <a:defRPr sz="3000">
                <a:latin typeface="Aldrich"/>
                <a:ea typeface="Aldrich"/>
                <a:cs typeface="Aldrich"/>
                <a:sym typeface="Aldrich"/>
              </a:defRPr>
            </a:lvl3pPr>
            <a:lvl4pPr lvl="3" rtl="0">
              <a:spcBef>
                <a:spcPts val="0"/>
              </a:spcBef>
              <a:spcAft>
                <a:spcPts val="0"/>
              </a:spcAft>
              <a:buSzPts val="3000"/>
              <a:buFont typeface="Aldrich"/>
              <a:buNone/>
              <a:defRPr sz="3000">
                <a:latin typeface="Aldrich"/>
                <a:ea typeface="Aldrich"/>
                <a:cs typeface="Aldrich"/>
                <a:sym typeface="Aldrich"/>
              </a:defRPr>
            </a:lvl4pPr>
            <a:lvl5pPr lvl="4" rtl="0">
              <a:spcBef>
                <a:spcPts val="0"/>
              </a:spcBef>
              <a:spcAft>
                <a:spcPts val="0"/>
              </a:spcAft>
              <a:buSzPts val="3000"/>
              <a:buFont typeface="Aldrich"/>
              <a:buNone/>
              <a:defRPr sz="3000">
                <a:latin typeface="Aldrich"/>
                <a:ea typeface="Aldrich"/>
                <a:cs typeface="Aldrich"/>
                <a:sym typeface="Aldrich"/>
              </a:defRPr>
            </a:lvl5pPr>
            <a:lvl6pPr lvl="5" rtl="0">
              <a:spcBef>
                <a:spcPts val="0"/>
              </a:spcBef>
              <a:spcAft>
                <a:spcPts val="0"/>
              </a:spcAft>
              <a:buSzPts val="3000"/>
              <a:buFont typeface="Aldrich"/>
              <a:buNone/>
              <a:defRPr sz="3000">
                <a:latin typeface="Aldrich"/>
                <a:ea typeface="Aldrich"/>
                <a:cs typeface="Aldrich"/>
                <a:sym typeface="Aldrich"/>
              </a:defRPr>
            </a:lvl6pPr>
            <a:lvl7pPr lvl="6" rtl="0">
              <a:spcBef>
                <a:spcPts val="0"/>
              </a:spcBef>
              <a:spcAft>
                <a:spcPts val="0"/>
              </a:spcAft>
              <a:buSzPts val="3000"/>
              <a:buFont typeface="Aldrich"/>
              <a:buNone/>
              <a:defRPr sz="3000">
                <a:latin typeface="Aldrich"/>
                <a:ea typeface="Aldrich"/>
                <a:cs typeface="Aldrich"/>
                <a:sym typeface="Aldrich"/>
              </a:defRPr>
            </a:lvl7pPr>
            <a:lvl8pPr lvl="7" rtl="0">
              <a:spcBef>
                <a:spcPts val="0"/>
              </a:spcBef>
              <a:spcAft>
                <a:spcPts val="0"/>
              </a:spcAft>
              <a:buSzPts val="3000"/>
              <a:buFont typeface="Aldrich"/>
              <a:buNone/>
              <a:defRPr sz="3000">
                <a:latin typeface="Aldrich"/>
                <a:ea typeface="Aldrich"/>
                <a:cs typeface="Aldrich"/>
                <a:sym typeface="Aldrich"/>
              </a:defRPr>
            </a:lvl8pPr>
            <a:lvl9pPr lvl="8" rtl="0">
              <a:spcBef>
                <a:spcPts val="0"/>
              </a:spcBef>
              <a:spcAft>
                <a:spcPts val="0"/>
              </a:spcAft>
              <a:buSzPts val="3000"/>
              <a:buFont typeface="Aldrich"/>
              <a:buNone/>
              <a:defRPr sz="3000">
                <a:latin typeface="Aldrich"/>
                <a:ea typeface="Aldrich"/>
                <a:cs typeface="Aldrich"/>
                <a:sym typeface="Aldrich"/>
              </a:defRPr>
            </a:lvl9pPr>
          </a:lstStyle>
          <a:p>
            <a:r>
              <a:t>xx%</a:t>
            </a:r>
          </a:p>
        </p:txBody>
      </p:sp>
      <p:sp>
        <p:nvSpPr>
          <p:cNvPr id="141" name="Google Shape;141;p13"/>
          <p:cNvSpPr txBox="1">
            <a:spLocks noGrp="1"/>
          </p:cNvSpPr>
          <p:nvPr>
            <p:ph type="subTitle" idx="1"/>
          </p:nvPr>
        </p:nvSpPr>
        <p:spPr>
          <a:xfrm>
            <a:off x="720000" y="2359644"/>
            <a:ext cx="2551800" cy="51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Aldrich"/>
              <a:buNone/>
              <a:defRPr sz="2000" b="1">
                <a:solidFill>
                  <a:schemeClr val="dk1"/>
                </a:solidFill>
                <a:latin typeface="Aldrich"/>
                <a:ea typeface="Aldrich"/>
                <a:cs typeface="Aldrich"/>
                <a:sym typeface="Aldrich"/>
              </a:defRPr>
            </a:lvl1pPr>
            <a:lvl2pPr lvl="1" rtl="0">
              <a:lnSpc>
                <a:spcPct val="100000"/>
              </a:lnSpc>
              <a:spcBef>
                <a:spcPts val="0"/>
              </a:spcBef>
              <a:spcAft>
                <a:spcPts val="0"/>
              </a:spcAft>
              <a:buSzPts val="2400"/>
              <a:buFont typeface="Aldrich"/>
              <a:buNone/>
              <a:defRPr sz="2400" b="1">
                <a:latin typeface="Aldrich"/>
                <a:ea typeface="Aldrich"/>
                <a:cs typeface="Aldrich"/>
                <a:sym typeface="Aldrich"/>
              </a:defRPr>
            </a:lvl2pPr>
            <a:lvl3pPr lvl="2" rtl="0">
              <a:lnSpc>
                <a:spcPct val="100000"/>
              </a:lnSpc>
              <a:spcBef>
                <a:spcPts val="0"/>
              </a:spcBef>
              <a:spcAft>
                <a:spcPts val="0"/>
              </a:spcAft>
              <a:buSzPts val="2400"/>
              <a:buFont typeface="Aldrich"/>
              <a:buNone/>
              <a:defRPr sz="2400" b="1">
                <a:latin typeface="Aldrich"/>
                <a:ea typeface="Aldrich"/>
                <a:cs typeface="Aldrich"/>
                <a:sym typeface="Aldrich"/>
              </a:defRPr>
            </a:lvl3pPr>
            <a:lvl4pPr lvl="3" rtl="0">
              <a:lnSpc>
                <a:spcPct val="100000"/>
              </a:lnSpc>
              <a:spcBef>
                <a:spcPts val="0"/>
              </a:spcBef>
              <a:spcAft>
                <a:spcPts val="0"/>
              </a:spcAft>
              <a:buSzPts val="2400"/>
              <a:buFont typeface="Aldrich"/>
              <a:buNone/>
              <a:defRPr sz="2400" b="1">
                <a:latin typeface="Aldrich"/>
                <a:ea typeface="Aldrich"/>
                <a:cs typeface="Aldrich"/>
                <a:sym typeface="Aldrich"/>
              </a:defRPr>
            </a:lvl4pPr>
            <a:lvl5pPr lvl="4" rtl="0">
              <a:lnSpc>
                <a:spcPct val="100000"/>
              </a:lnSpc>
              <a:spcBef>
                <a:spcPts val="0"/>
              </a:spcBef>
              <a:spcAft>
                <a:spcPts val="0"/>
              </a:spcAft>
              <a:buSzPts val="2400"/>
              <a:buFont typeface="Aldrich"/>
              <a:buNone/>
              <a:defRPr sz="2400" b="1">
                <a:latin typeface="Aldrich"/>
                <a:ea typeface="Aldrich"/>
                <a:cs typeface="Aldrich"/>
                <a:sym typeface="Aldrich"/>
              </a:defRPr>
            </a:lvl5pPr>
            <a:lvl6pPr lvl="5" rtl="0">
              <a:lnSpc>
                <a:spcPct val="100000"/>
              </a:lnSpc>
              <a:spcBef>
                <a:spcPts val="0"/>
              </a:spcBef>
              <a:spcAft>
                <a:spcPts val="0"/>
              </a:spcAft>
              <a:buSzPts val="2400"/>
              <a:buFont typeface="Aldrich"/>
              <a:buNone/>
              <a:defRPr sz="2400" b="1">
                <a:latin typeface="Aldrich"/>
                <a:ea typeface="Aldrich"/>
                <a:cs typeface="Aldrich"/>
                <a:sym typeface="Aldrich"/>
              </a:defRPr>
            </a:lvl6pPr>
            <a:lvl7pPr lvl="6" rtl="0">
              <a:lnSpc>
                <a:spcPct val="100000"/>
              </a:lnSpc>
              <a:spcBef>
                <a:spcPts val="0"/>
              </a:spcBef>
              <a:spcAft>
                <a:spcPts val="0"/>
              </a:spcAft>
              <a:buSzPts val="2400"/>
              <a:buFont typeface="Aldrich"/>
              <a:buNone/>
              <a:defRPr sz="2400" b="1">
                <a:latin typeface="Aldrich"/>
                <a:ea typeface="Aldrich"/>
                <a:cs typeface="Aldrich"/>
                <a:sym typeface="Aldrich"/>
              </a:defRPr>
            </a:lvl7pPr>
            <a:lvl8pPr lvl="7" rtl="0">
              <a:lnSpc>
                <a:spcPct val="100000"/>
              </a:lnSpc>
              <a:spcBef>
                <a:spcPts val="0"/>
              </a:spcBef>
              <a:spcAft>
                <a:spcPts val="0"/>
              </a:spcAft>
              <a:buSzPts val="2400"/>
              <a:buFont typeface="Aldrich"/>
              <a:buNone/>
              <a:defRPr sz="2400" b="1">
                <a:latin typeface="Aldrich"/>
                <a:ea typeface="Aldrich"/>
                <a:cs typeface="Aldrich"/>
                <a:sym typeface="Aldrich"/>
              </a:defRPr>
            </a:lvl8pPr>
            <a:lvl9pPr lvl="8" rtl="0">
              <a:lnSpc>
                <a:spcPct val="100000"/>
              </a:lnSpc>
              <a:spcBef>
                <a:spcPts val="0"/>
              </a:spcBef>
              <a:spcAft>
                <a:spcPts val="0"/>
              </a:spcAft>
              <a:buSzPts val="2400"/>
              <a:buFont typeface="Aldrich"/>
              <a:buNone/>
              <a:defRPr sz="2400" b="1">
                <a:latin typeface="Aldrich"/>
                <a:ea typeface="Aldrich"/>
                <a:cs typeface="Aldrich"/>
                <a:sym typeface="Aldrich"/>
              </a:defRPr>
            </a:lvl9pPr>
          </a:lstStyle>
          <a:p>
            <a:endParaRPr/>
          </a:p>
        </p:txBody>
      </p:sp>
      <p:sp>
        <p:nvSpPr>
          <p:cNvPr id="142" name="Google Shape;142;p13"/>
          <p:cNvSpPr txBox="1">
            <a:spLocks noGrp="1"/>
          </p:cNvSpPr>
          <p:nvPr>
            <p:ph type="subTitle" idx="8"/>
          </p:nvPr>
        </p:nvSpPr>
        <p:spPr>
          <a:xfrm>
            <a:off x="3296028" y="2359644"/>
            <a:ext cx="2551800" cy="51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Aldrich"/>
              <a:buNone/>
              <a:defRPr sz="2000" b="1">
                <a:solidFill>
                  <a:schemeClr val="dk1"/>
                </a:solidFill>
                <a:latin typeface="Aldrich"/>
                <a:ea typeface="Aldrich"/>
                <a:cs typeface="Aldrich"/>
                <a:sym typeface="Aldrich"/>
              </a:defRPr>
            </a:lvl1pPr>
            <a:lvl2pPr lvl="1" rtl="0">
              <a:lnSpc>
                <a:spcPct val="100000"/>
              </a:lnSpc>
              <a:spcBef>
                <a:spcPts val="0"/>
              </a:spcBef>
              <a:spcAft>
                <a:spcPts val="0"/>
              </a:spcAft>
              <a:buSzPts val="2400"/>
              <a:buFont typeface="Aldrich"/>
              <a:buNone/>
              <a:defRPr sz="2400" b="1">
                <a:latin typeface="Aldrich"/>
                <a:ea typeface="Aldrich"/>
                <a:cs typeface="Aldrich"/>
                <a:sym typeface="Aldrich"/>
              </a:defRPr>
            </a:lvl2pPr>
            <a:lvl3pPr lvl="2" rtl="0">
              <a:lnSpc>
                <a:spcPct val="100000"/>
              </a:lnSpc>
              <a:spcBef>
                <a:spcPts val="0"/>
              </a:spcBef>
              <a:spcAft>
                <a:spcPts val="0"/>
              </a:spcAft>
              <a:buSzPts val="2400"/>
              <a:buFont typeface="Aldrich"/>
              <a:buNone/>
              <a:defRPr sz="2400" b="1">
                <a:latin typeface="Aldrich"/>
                <a:ea typeface="Aldrich"/>
                <a:cs typeface="Aldrich"/>
                <a:sym typeface="Aldrich"/>
              </a:defRPr>
            </a:lvl3pPr>
            <a:lvl4pPr lvl="3" rtl="0">
              <a:lnSpc>
                <a:spcPct val="100000"/>
              </a:lnSpc>
              <a:spcBef>
                <a:spcPts val="0"/>
              </a:spcBef>
              <a:spcAft>
                <a:spcPts val="0"/>
              </a:spcAft>
              <a:buSzPts val="2400"/>
              <a:buFont typeface="Aldrich"/>
              <a:buNone/>
              <a:defRPr sz="2400" b="1">
                <a:latin typeface="Aldrich"/>
                <a:ea typeface="Aldrich"/>
                <a:cs typeface="Aldrich"/>
                <a:sym typeface="Aldrich"/>
              </a:defRPr>
            </a:lvl4pPr>
            <a:lvl5pPr lvl="4" rtl="0">
              <a:lnSpc>
                <a:spcPct val="100000"/>
              </a:lnSpc>
              <a:spcBef>
                <a:spcPts val="0"/>
              </a:spcBef>
              <a:spcAft>
                <a:spcPts val="0"/>
              </a:spcAft>
              <a:buSzPts val="2400"/>
              <a:buFont typeface="Aldrich"/>
              <a:buNone/>
              <a:defRPr sz="2400" b="1">
                <a:latin typeface="Aldrich"/>
                <a:ea typeface="Aldrich"/>
                <a:cs typeface="Aldrich"/>
                <a:sym typeface="Aldrich"/>
              </a:defRPr>
            </a:lvl5pPr>
            <a:lvl6pPr lvl="5" rtl="0">
              <a:lnSpc>
                <a:spcPct val="100000"/>
              </a:lnSpc>
              <a:spcBef>
                <a:spcPts val="0"/>
              </a:spcBef>
              <a:spcAft>
                <a:spcPts val="0"/>
              </a:spcAft>
              <a:buSzPts val="2400"/>
              <a:buFont typeface="Aldrich"/>
              <a:buNone/>
              <a:defRPr sz="2400" b="1">
                <a:latin typeface="Aldrich"/>
                <a:ea typeface="Aldrich"/>
                <a:cs typeface="Aldrich"/>
                <a:sym typeface="Aldrich"/>
              </a:defRPr>
            </a:lvl6pPr>
            <a:lvl7pPr lvl="6" rtl="0">
              <a:lnSpc>
                <a:spcPct val="100000"/>
              </a:lnSpc>
              <a:spcBef>
                <a:spcPts val="0"/>
              </a:spcBef>
              <a:spcAft>
                <a:spcPts val="0"/>
              </a:spcAft>
              <a:buSzPts val="2400"/>
              <a:buFont typeface="Aldrich"/>
              <a:buNone/>
              <a:defRPr sz="2400" b="1">
                <a:latin typeface="Aldrich"/>
                <a:ea typeface="Aldrich"/>
                <a:cs typeface="Aldrich"/>
                <a:sym typeface="Aldrich"/>
              </a:defRPr>
            </a:lvl7pPr>
            <a:lvl8pPr lvl="7" rtl="0">
              <a:lnSpc>
                <a:spcPct val="100000"/>
              </a:lnSpc>
              <a:spcBef>
                <a:spcPts val="0"/>
              </a:spcBef>
              <a:spcAft>
                <a:spcPts val="0"/>
              </a:spcAft>
              <a:buSzPts val="2400"/>
              <a:buFont typeface="Aldrich"/>
              <a:buNone/>
              <a:defRPr sz="2400" b="1">
                <a:latin typeface="Aldrich"/>
                <a:ea typeface="Aldrich"/>
                <a:cs typeface="Aldrich"/>
                <a:sym typeface="Aldrich"/>
              </a:defRPr>
            </a:lvl8pPr>
            <a:lvl9pPr lvl="8" rtl="0">
              <a:lnSpc>
                <a:spcPct val="100000"/>
              </a:lnSpc>
              <a:spcBef>
                <a:spcPts val="0"/>
              </a:spcBef>
              <a:spcAft>
                <a:spcPts val="0"/>
              </a:spcAft>
              <a:buSzPts val="2400"/>
              <a:buFont typeface="Aldrich"/>
              <a:buNone/>
              <a:defRPr sz="2400" b="1">
                <a:latin typeface="Aldrich"/>
                <a:ea typeface="Aldrich"/>
                <a:cs typeface="Aldrich"/>
                <a:sym typeface="Aldrich"/>
              </a:defRPr>
            </a:lvl9pPr>
          </a:lstStyle>
          <a:p>
            <a:endParaRPr/>
          </a:p>
        </p:txBody>
      </p:sp>
      <p:sp>
        <p:nvSpPr>
          <p:cNvPr id="143" name="Google Shape;143;p13"/>
          <p:cNvSpPr txBox="1">
            <a:spLocks noGrp="1"/>
          </p:cNvSpPr>
          <p:nvPr>
            <p:ph type="subTitle" idx="9"/>
          </p:nvPr>
        </p:nvSpPr>
        <p:spPr>
          <a:xfrm>
            <a:off x="5872056" y="2359644"/>
            <a:ext cx="2551800" cy="51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Aldrich"/>
              <a:buNone/>
              <a:defRPr sz="2000" b="1">
                <a:solidFill>
                  <a:schemeClr val="dk1"/>
                </a:solidFill>
                <a:latin typeface="Aldrich"/>
                <a:ea typeface="Aldrich"/>
                <a:cs typeface="Aldrich"/>
                <a:sym typeface="Aldrich"/>
              </a:defRPr>
            </a:lvl1pPr>
            <a:lvl2pPr lvl="1" rtl="0">
              <a:lnSpc>
                <a:spcPct val="100000"/>
              </a:lnSpc>
              <a:spcBef>
                <a:spcPts val="0"/>
              </a:spcBef>
              <a:spcAft>
                <a:spcPts val="0"/>
              </a:spcAft>
              <a:buSzPts val="2400"/>
              <a:buFont typeface="Aldrich"/>
              <a:buNone/>
              <a:defRPr sz="2400" b="1">
                <a:latin typeface="Aldrich"/>
                <a:ea typeface="Aldrich"/>
                <a:cs typeface="Aldrich"/>
                <a:sym typeface="Aldrich"/>
              </a:defRPr>
            </a:lvl2pPr>
            <a:lvl3pPr lvl="2" rtl="0">
              <a:lnSpc>
                <a:spcPct val="100000"/>
              </a:lnSpc>
              <a:spcBef>
                <a:spcPts val="0"/>
              </a:spcBef>
              <a:spcAft>
                <a:spcPts val="0"/>
              </a:spcAft>
              <a:buSzPts val="2400"/>
              <a:buFont typeface="Aldrich"/>
              <a:buNone/>
              <a:defRPr sz="2400" b="1">
                <a:latin typeface="Aldrich"/>
                <a:ea typeface="Aldrich"/>
                <a:cs typeface="Aldrich"/>
                <a:sym typeface="Aldrich"/>
              </a:defRPr>
            </a:lvl3pPr>
            <a:lvl4pPr lvl="3" rtl="0">
              <a:lnSpc>
                <a:spcPct val="100000"/>
              </a:lnSpc>
              <a:spcBef>
                <a:spcPts val="0"/>
              </a:spcBef>
              <a:spcAft>
                <a:spcPts val="0"/>
              </a:spcAft>
              <a:buSzPts val="2400"/>
              <a:buFont typeface="Aldrich"/>
              <a:buNone/>
              <a:defRPr sz="2400" b="1">
                <a:latin typeface="Aldrich"/>
                <a:ea typeface="Aldrich"/>
                <a:cs typeface="Aldrich"/>
                <a:sym typeface="Aldrich"/>
              </a:defRPr>
            </a:lvl4pPr>
            <a:lvl5pPr lvl="4" rtl="0">
              <a:lnSpc>
                <a:spcPct val="100000"/>
              </a:lnSpc>
              <a:spcBef>
                <a:spcPts val="0"/>
              </a:spcBef>
              <a:spcAft>
                <a:spcPts val="0"/>
              </a:spcAft>
              <a:buSzPts val="2400"/>
              <a:buFont typeface="Aldrich"/>
              <a:buNone/>
              <a:defRPr sz="2400" b="1">
                <a:latin typeface="Aldrich"/>
                <a:ea typeface="Aldrich"/>
                <a:cs typeface="Aldrich"/>
                <a:sym typeface="Aldrich"/>
              </a:defRPr>
            </a:lvl5pPr>
            <a:lvl6pPr lvl="5" rtl="0">
              <a:lnSpc>
                <a:spcPct val="100000"/>
              </a:lnSpc>
              <a:spcBef>
                <a:spcPts val="0"/>
              </a:spcBef>
              <a:spcAft>
                <a:spcPts val="0"/>
              </a:spcAft>
              <a:buSzPts val="2400"/>
              <a:buFont typeface="Aldrich"/>
              <a:buNone/>
              <a:defRPr sz="2400" b="1">
                <a:latin typeface="Aldrich"/>
                <a:ea typeface="Aldrich"/>
                <a:cs typeface="Aldrich"/>
                <a:sym typeface="Aldrich"/>
              </a:defRPr>
            </a:lvl6pPr>
            <a:lvl7pPr lvl="6" rtl="0">
              <a:lnSpc>
                <a:spcPct val="100000"/>
              </a:lnSpc>
              <a:spcBef>
                <a:spcPts val="0"/>
              </a:spcBef>
              <a:spcAft>
                <a:spcPts val="0"/>
              </a:spcAft>
              <a:buSzPts val="2400"/>
              <a:buFont typeface="Aldrich"/>
              <a:buNone/>
              <a:defRPr sz="2400" b="1">
                <a:latin typeface="Aldrich"/>
                <a:ea typeface="Aldrich"/>
                <a:cs typeface="Aldrich"/>
                <a:sym typeface="Aldrich"/>
              </a:defRPr>
            </a:lvl7pPr>
            <a:lvl8pPr lvl="7" rtl="0">
              <a:lnSpc>
                <a:spcPct val="100000"/>
              </a:lnSpc>
              <a:spcBef>
                <a:spcPts val="0"/>
              </a:spcBef>
              <a:spcAft>
                <a:spcPts val="0"/>
              </a:spcAft>
              <a:buSzPts val="2400"/>
              <a:buFont typeface="Aldrich"/>
              <a:buNone/>
              <a:defRPr sz="2400" b="1">
                <a:latin typeface="Aldrich"/>
                <a:ea typeface="Aldrich"/>
                <a:cs typeface="Aldrich"/>
                <a:sym typeface="Aldrich"/>
              </a:defRPr>
            </a:lvl8pPr>
            <a:lvl9pPr lvl="8" rtl="0">
              <a:lnSpc>
                <a:spcPct val="100000"/>
              </a:lnSpc>
              <a:spcBef>
                <a:spcPts val="0"/>
              </a:spcBef>
              <a:spcAft>
                <a:spcPts val="0"/>
              </a:spcAft>
              <a:buSzPts val="2400"/>
              <a:buFont typeface="Aldrich"/>
              <a:buNone/>
              <a:defRPr sz="2400" b="1">
                <a:latin typeface="Aldrich"/>
                <a:ea typeface="Aldrich"/>
                <a:cs typeface="Aldrich"/>
                <a:sym typeface="Aldrich"/>
              </a:defRPr>
            </a:lvl9pPr>
          </a:lstStyle>
          <a:p>
            <a:endParaRPr/>
          </a:p>
        </p:txBody>
      </p:sp>
      <p:sp>
        <p:nvSpPr>
          <p:cNvPr id="144" name="Google Shape;144;p13"/>
          <p:cNvSpPr txBox="1">
            <a:spLocks noGrp="1"/>
          </p:cNvSpPr>
          <p:nvPr>
            <p:ph type="subTitle" idx="13"/>
          </p:nvPr>
        </p:nvSpPr>
        <p:spPr>
          <a:xfrm>
            <a:off x="720000" y="3770250"/>
            <a:ext cx="25518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Aldrich"/>
              <a:buNone/>
              <a:defRPr sz="2000" b="1">
                <a:solidFill>
                  <a:schemeClr val="dk1"/>
                </a:solidFill>
                <a:latin typeface="Aldrich"/>
                <a:ea typeface="Aldrich"/>
                <a:cs typeface="Aldrich"/>
                <a:sym typeface="Aldrich"/>
              </a:defRPr>
            </a:lvl1pPr>
            <a:lvl2pPr lvl="1" rtl="0">
              <a:lnSpc>
                <a:spcPct val="100000"/>
              </a:lnSpc>
              <a:spcBef>
                <a:spcPts val="0"/>
              </a:spcBef>
              <a:spcAft>
                <a:spcPts val="0"/>
              </a:spcAft>
              <a:buSzPts val="2400"/>
              <a:buFont typeface="Aldrich"/>
              <a:buNone/>
              <a:defRPr sz="2400" b="1">
                <a:latin typeface="Aldrich"/>
                <a:ea typeface="Aldrich"/>
                <a:cs typeface="Aldrich"/>
                <a:sym typeface="Aldrich"/>
              </a:defRPr>
            </a:lvl2pPr>
            <a:lvl3pPr lvl="2" rtl="0">
              <a:lnSpc>
                <a:spcPct val="100000"/>
              </a:lnSpc>
              <a:spcBef>
                <a:spcPts val="0"/>
              </a:spcBef>
              <a:spcAft>
                <a:spcPts val="0"/>
              </a:spcAft>
              <a:buSzPts val="2400"/>
              <a:buFont typeface="Aldrich"/>
              <a:buNone/>
              <a:defRPr sz="2400" b="1">
                <a:latin typeface="Aldrich"/>
                <a:ea typeface="Aldrich"/>
                <a:cs typeface="Aldrich"/>
                <a:sym typeface="Aldrich"/>
              </a:defRPr>
            </a:lvl3pPr>
            <a:lvl4pPr lvl="3" rtl="0">
              <a:lnSpc>
                <a:spcPct val="100000"/>
              </a:lnSpc>
              <a:spcBef>
                <a:spcPts val="0"/>
              </a:spcBef>
              <a:spcAft>
                <a:spcPts val="0"/>
              </a:spcAft>
              <a:buSzPts val="2400"/>
              <a:buFont typeface="Aldrich"/>
              <a:buNone/>
              <a:defRPr sz="2400" b="1">
                <a:latin typeface="Aldrich"/>
                <a:ea typeface="Aldrich"/>
                <a:cs typeface="Aldrich"/>
                <a:sym typeface="Aldrich"/>
              </a:defRPr>
            </a:lvl4pPr>
            <a:lvl5pPr lvl="4" rtl="0">
              <a:lnSpc>
                <a:spcPct val="100000"/>
              </a:lnSpc>
              <a:spcBef>
                <a:spcPts val="0"/>
              </a:spcBef>
              <a:spcAft>
                <a:spcPts val="0"/>
              </a:spcAft>
              <a:buSzPts val="2400"/>
              <a:buFont typeface="Aldrich"/>
              <a:buNone/>
              <a:defRPr sz="2400" b="1">
                <a:latin typeface="Aldrich"/>
                <a:ea typeface="Aldrich"/>
                <a:cs typeface="Aldrich"/>
                <a:sym typeface="Aldrich"/>
              </a:defRPr>
            </a:lvl5pPr>
            <a:lvl6pPr lvl="5" rtl="0">
              <a:lnSpc>
                <a:spcPct val="100000"/>
              </a:lnSpc>
              <a:spcBef>
                <a:spcPts val="0"/>
              </a:spcBef>
              <a:spcAft>
                <a:spcPts val="0"/>
              </a:spcAft>
              <a:buSzPts val="2400"/>
              <a:buFont typeface="Aldrich"/>
              <a:buNone/>
              <a:defRPr sz="2400" b="1">
                <a:latin typeface="Aldrich"/>
                <a:ea typeface="Aldrich"/>
                <a:cs typeface="Aldrich"/>
                <a:sym typeface="Aldrich"/>
              </a:defRPr>
            </a:lvl6pPr>
            <a:lvl7pPr lvl="6" rtl="0">
              <a:lnSpc>
                <a:spcPct val="100000"/>
              </a:lnSpc>
              <a:spcBef>
                <a:spcPts val="0"/>
              </a:spcBef>
              <a:spcAft>
                <a:spcPts val="0"/>
              </a:spcAft>
              <a:buSzPts val="2400"/>
              <a:buFont typeface="Aldrich"/>
              <a:buNone/>
              <a:defRPr sz="2400" b="1">
                <a:latin typeface="Aldrich"/>
                <a:ea typeface="Aldrich"/>
                <a:cs typeface="Aldrich"/>
                <a:sym typeface="Aldrich"/>
              </a:defRPr>
            </a:lvl7pPr>
            <a:lvl8pPr lvl="7" rtl="0">
              <a:lnSpc>
                <a:spcPct val="100000"/>
              </a:lnSpc>
              <a:spcBef>
                <a:spcPts val="0"/>
              </a:spcBef>
              <a:spcAft>
                <a:spcPts val="0"/>
              </a:spcAft>
              <a:buSzPts val="2400"/>
              <a:buFont typeface="Aldrich"/>
              <a:buNone/>
              <a:defRPr sz="2400" b="1">
                <a:latin typeface="Aldrich"/>
                <a:ea typeface="Aldrich"/>
                <a:cs typeface="Aldrich"/>
                <a:sym typeface="Aldrich"/>
              </a:defRPr>
            </a:lvl8pPr>
            <a:lvl9pPr lvl="8" rtl="0">
              <a:lnSpc>
                <a:spcPct val="100000"/>
              </a:lnSpc>
              <a:spcBef>
                <a:spcPts val="0"/>
              </a:spcBef>
              <a:spcAft>
                <a:spcPts val="0"/>
              </a:spcAft>
              <a:buSzPts val="2400"/>
              <a:buFont typeface="Aldrich"/>
              <a:buNone/>
              <a:defRPr sz="2400" b="1">
                <a:latin typeface="Aldrich"/>
                <a:ea typeface="Aldrich"/>
                <a:cs typeface="Aldrich"/>
                <a:sym typeface="Aldrich"/>
              </a:defRPr>
            </a:lvl9pPr>
          </a:lstStyle>
          <a:p>
            <a:endParaRPr/>
          </a:p>
        </p:txBody>
      </p:sp>
      <p:sp>
        <p:nvSpPr>
          <p:cNvPr id="145" name="Google Shape;145;p13"/>
          <p:cNvSpPr txBox="1">
            <a:spLocks noGrp="1"/>
          </p:cNvSpPr>
          <p:nvPr>
            <p:ph type="subTitle" idx="14"/>
          </p:nvPr>
        </p:nvSpPr>
        <p:spPr>
          <a:xfrm>
            <a:off x="3296028" y="3770250"/>
            <a:ext cx="25518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Aldrich"/>
              <a:buNone/>
              <a:defRPr sz="2000" b="1">
                <a:solidFill>
                  <a:schemeClr val="dk1"/>
                </a:solidFill>
                <a:latin typeface="Aldrich"/>
                <a:ea typeface="Aldrich"/>
                <a:cs typeface="Aldrich"/>
                <a:sym typeface="Aldrich"/>
              </a:defRPr>
            </a:lvl1pPr>
            <a:lvl2pPr lvl="1" rtl="0">
              <a:lnSpc>
                <a:spcPct val="100000"/>
              </a:lnSpc>
              <a:spcBef>
                <a:spcPts val="0"/>
              </a:spcBef>
              <a:spcAft>
                <a:spcPts val="0"/>
              </a:spcAft>
              <a:buSzPts val="2400"/>
              <a:buFont typeface="Aldrich"/>
              <a:buNone/>
              <a:defRPr sz="2400" b="1">
                <a:latin typeface="Aldrich"/>
                <a:ea typeface="Aldrich"/>
                <a:cs typeface="Aldrich"/>
                <a:sym typeface="Aldrich"/>
              </a:defRPr>
            </a:lvl2pPr>
            <a:lvl3pPr lvl="2" rtl="0">
              <a:lnSpc>
                <a:spcPct val="100000"/>
              </a:lnSpc>
              <a:spcBef>
                <a:spcPts val="0"/>
              </a:spcBef>
              <a:spcAft>
                <a:spcPts val="0"/>
              </a:spcAft>
              <a:buSzPts val="2400"/>
              <a:buFont typeface="Aldrich"/>
              <a:buNone/>
              <a:defRPr sz="2400" b="1">
                <a:latin typeface="Aldrich"/>
                <a:ea typeface="Aldrich"/>
                <a:cs typeface="Aldrich"/>
                <a:sym typeface="Aldrich"/>
              </a:defRPr>
            </a:lvl3pPr>
            <a:lvl4pPr lvl="3" rtl="0">
              <a:lnSpc>
                <a:spcPct val="100000"/>
              </a:lnSpc>
              <a:spcBef>
                <a:spcPts val="0"/>
              </a:spcBef>
              <a:spcAft>
                <a:spcPts val="0"/>
              </a:spcAft>
              <a:buSzPts val="2400"/>
              <a:buFont typeface="Aldrich"/>
              <a:buNone/>
              <a:defRPr sz="2400" b="1">
                <a:latin typeface="Aldrich"/>
                <a:ea typeface="Aldrich"/>
                <a:cs typeface="Aldrich"/>
                <a:sym typeface="Aldrich"/>
              </a:defRPr>
            </a:lvl4pPr>
            <a:lvl5pPr lvl="4" rtl="0">
              <a:lnSpc>
                <a:spcPct val="100000"/>
              </a:lnSpc>
              <a:spcBef>
                <a:spcPts val="0"/>
              </a:spcBef>
              <a:spcAft>
                <a:spcPts val="0"/>
              </a:spcAft>
              <a:buSzPts val="2400"/>
              <a:buFont typeface="Aldrich"/>
              <a:buNone/>
              <a:defRPr sz="2400" b="1">
                <a:latin typeface="Aldrich"/>
                <a:ea typeface="Aldrich"/>
                <a:cs typeface="Aldrich"/>
                <a:sym typeface="Aldrich"/>
              </a:defRPr>
            </a:lvl5pPr>
            <a:lvl6pPr lvl="5" rtl="0">
              <a:lnSpc>
                <a:spcPct val="100000"/>
              </a:lnSpc>
              <a:spcBef>
                <a:spcPts val="0"/>
              </a:spcBef>
              <a:spcAft>
                <a:spcPts val="0"/>
              </a:spcAft>
              <a:buSzPts val="2400"/>
              <a:buFont typeface="Aldrich"/>
              <a:buNone/>
              <a:defRPr sz="2400" b="1">
                <a:latin typeface="Aldrich"/>
                <a:ea typeface="Aldrich"/>
                <a:cs typeface="Aldrich"/>
                <a:sym typeface="Aldrich"/>
              </a:defRPr>
            </a:lvl6pPr>
            <a:lvl7pPr lvl="6" rtl="0">
              <a:lnSpc>
                <a:spcPct val="100000"/>
              </a:lnSpc>
              <a:spcBef>
                <a:spcPts val="0"/>
              </a:spcBef>
              <a:spcAft>
                <a:spcPts val="0"/>
              </a:spcAft>
              <a:buSzPts val="2400"/>
              <a:buFont typeface="Aldrich"/>
              <a:buNone/>
              <a:defRPr sz="2400" b="1">
                <a:latin typeface="Aldrich"/>
                <a:ea typeface="Aldrich"/>
                <a:cs typeface="Aldrich"/>
                <a:sym typeface="Aldrich"/>
              </a:defRPr>
            </a:lvl7pPr>
            <a:lvl8pPr lvl="7" rtl="0">
              <a:lnSpc>
                <a:spcPct val="100000"/>
              </a:lnSpc>
              <a:spcBef>
                <a:spcPts val="0"/>
              </a:spcBef>
              <a:spcAft>
                <a:spcPts val="0"/>
              </a:spcAft>
              <a:buSzPts val="2400"/>
              <a:buFont typeface="Aldrich"/>
              <a:buNone/>
              <a:defRPr sz="2400" b="1">
                <a:latin typeface="Aldrich"/>
                <a:ea typeface="Aldrich"/>
                <a:cs typeface="Aldrich"/>
                <a:sym typeface="Aldrich"/>
              </a:defRPr>
            </a:lvl8pPr>
            <a:lvl9pPr lvl="8" rtl="0">
              <a:lnSpc>
                <a:spcPct val="100000"/>
              </a:lnSpc>
              <a:spcBef>
                <a:spcPts val="0"/>
              </a:spcBef>
              <a:spcAft>
                <a:spcPts val="0"/>
              </a:spcAft>
              <a:buSzPts val="2400"/>
              <a:buFont typeface="Aldrich"/>
              <a:buNone/>
              <a:defRPr sz="2400" b="1">
                <a:latin typeface="Aldrich"/>
                <a:ea typeface="Aldrich"/>
                <a:cs typeface="Aldrich"/>
                <a:sym typeface="Aldrich"/>
              </a:defRPr>
            </a:lvl9pPr>
          </a:lstStyle>
          <a:p>
            <a:endParaRPr/>
          </a:p>
        </p:txBody>
      </p:sp>
      <p:sp>
        <p:nvSpPr>
          <p:cNvPr id="146" name="Google Shape;146;p13"/>
          <p:cNvSpPr txBox="1">
            <a:spLocks noGrp="1"/>
          </p:cNvSpPr>
          <p:nvPr>
            <p:ph type="subTitle" idx="15"/>
          </p:nvPr>
        </p:nvSpPr>
        <p:spPr>
          <a:xfrm>
            <a:off x="5872056" y="3770250"/>
            <a:ext cx="25518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Aldrich"/>
              <a:buNone/>
              <a:defRPr sz="2000" b="1">
                <a:solidFill>
                  <a:schemeClr val="dk1"/>
                </a:solidFill>
                <a:latin typeface="Aldrich"/>
                <a:ea typeface="Aldrich"/>
                <a:cs typeface="Aldrich"/>
                <a:sym typeface="Aldrich"/>
              </a:defRPr>
            </a:lvl1pPr>
            <a:lvl2pPr lvl="1" rtl="0">
              <a:lnSpc>
                <a:spcPct val="100000"/>
              </a:lnSpc>
              <a:spcBef>
                <a:spcPts val="0"/>
              </a:spcBef>
              <a:spcAft>
                <a:spcPts val="0"/>
              </a:spcAft>
              <a:buSzPts val="2400"/>
              <a:buFont typeface="Aldrich"/>
              <a:buNone/>
              <a:defRPr sz="2400" b="1">
                <a:latin typeface="Aldrich"/>
                <a:ea typeface="Aldrich"/>
                <a:cs typeface="Aldrich"/>
                <a:sym typeface="Aldrich"/>
              </a:defRPr>
            </a:lvl2pPr>
            <a:lvl3pPr lvl="2" rtl="0">
              <a:lnSpc>
                <a:spcPct val="100000"/>
              </a:lnSpc>
              <a:spcBef>
                <a:spcPts val="0"/>
              </a:spcBef>
              <a:spcAft>
                <a:spcPts val="0"/>
              </a:spcAft>
              <a:buSzPts val="2400"/>
              <a:buFont typeface="Aldrich"/>
              <a:buNone/>
              <a:defRPr sz="2400" b="1">
                <a:latin typeface="Aldrich"/>
                <a:ea typeface="Aldrich"/>
                <a:cs typeface="Aldrich"/>
                <a:sym typeface="Aldrich"/>
              </a:defRPr>
            </a:lvl3pPr>
            <a:lvl4pPr lvl="3" rtl="0">
              <a:lnSpc>
                <a:spcPct val="100000"/>
              </a:lnSpc>
              <a:spcBef>
                <a:spcPts val="0"/>
              </a:spcBef>
              <a:spcAft>
                <a:spcPts val="0"/>
              </a:spcAft>
              <a:buSzPts val="2400"/>
              <a:buFont typeface="Aldrich"/>
              <a:buNone/>
              <a:defRPr sz="2400" b="1">
                <a:latin typeface="Aldrich"/>
                <a:ea typeface="Aldrich"/>
                <a:cs typeface="Aldrich"/>
                <a:sym typeface="Aldrich"/>
              </a:defRPr>
            </a:lvl4pPr>
            <a:lvl5pPr lvl="4" rtl="0">
              <a:lnSpc>
                <a:spcPct val="100000"/>
              </a:lnSpc>
              <a:spcBef>
                <a:spcPts val="0"/>
              </a:spcBef>
              <a:spcAft>
                <a:spcPts val="0"/>
              </a:spcAft>
              <a:buSzPts val="2400"/>
              <a:buFont typeface="Aldrich"/>
              <a:buNone/>
              <a:defRPr sz="2400" b="1">
                <a:latin typeface="Aldrich"/>
                <a:ea typeface="Aldrich"/>
                <a:cs typeface="Aldrich"/>
                <a:sym typeface="Aldrich"/>
              </a:defRPr>
            </a:lvl5pPr>
            <a:lvl6pPr lvl="5" rtl="0">
              <a:lnSpc>
                <a:spcPct val="100000"/>
              </a:lnSpc>
              <a:spcBef>
                <a:spcPts val="0"/>
              </a:spcBef>
              <a:spcAft>
                <a:spcPts val="0"/>
              </a:spcAft>
              <a:buSzPts val="2400"/>
              <a:buFont typeface="Aldrich"/>
              <a:buNone/>
              <a:defRPr sz="2400" b="1">
                <a:latin typeface="Aldrich"/>
                <a:ea typeface="Aldrich"/>
                <a:cs typeface="Aldrich"/>
                <a:sym typeface="Aldrich"/>
              </a:defRPr>
            </a:lvl6pPr>
            <a:lvl7pPr lvl="6" rtl="0">
              <a:lnSpc>
                <a:spcPct val="100000"/>
              </a:lnSpc>
              <a:spcBef>
                <a:spcPts val="0"/>
              </a:spcBef>
              <a:spcAft>
                <a:spcPts val="0"/>
              </a:spcAft>
              <a:buSzPts val="2400"/>
              <a:buFont typeface="Aldrich"/>
              <a:buNone/>
              <a:defRPr sz="2400" b="1">
                <a:latin typeface="Aldrich"/>
                <a:ea typeface="Aldrich"/>
                <a:cs typeface="Aldrich"/>
                <a:sym typeface="Aldrich"/>
              </a:defRPr>
            </a:lvl7pPr>
            <a:lvl8pPr lvl="7" rtl="0">
              <a:lnSpc>
                <a:spcPct val="100000"/>
              </a:lnSpc>
              <a:spcBef>
                <a:spcPts val="0"/>
              </a:spcBef>
              <a:spcAft>
                <a:spcPts val="0"/>
              </a:spcAft>
              <a:buSzPts val="2400"/>
              <a:buFont typeface="Aldrich"/>
              <a:buNone/>
              <a:defRPr sz="2400" b="1">
                <a:latin typeface="Aldrich"/>
                <a:ea typeface="Aldrich"/>
                <a:cs typeface="Aldrich"/>
                <a:sym typeface="Aldrich"/>
              </a:defRPr>
            </a:lvl8pPr>
            <a:lvl9pPr lvl="8" rtl="0">
              <a:lnSpc>
                <a:spcPct val="100000"/>
              </a:lnSpc>
              <a:spcBef>
                <a:spcPts val="0"/>
              </a:spcBef>
              <a:spcAft>
                <a:spcPts val="0"/>
              </a:spcAft>
              <a:buSzPts val="2400"/>
              <a:buFont typeface="Aldrich"/>
              <a:buNone/>
              <a:defRPr sz="2400" b="1">
                <a:latin typeface="Aldrich"/>
                <a:ea typeface="Aldrich"/>
                <a:cs typeface="Aldrich"/>
                <a:sym typeface="Aldrich"/>
              </a:defRPr>
            </a:lvl9pPr>
          </a:lstStyle>
          <a:p>
            <a:endParaRPr/>
          </a:p>
        </p:txBody>
      </p:sp>
      <p:grpSp>
        <p:nvGrpSpPr>
          <p:cNvPr id="147" name="Google Shape;147;p13"/>
          <p:cNvGrpSpPr/>
          <p:nvPr/>
        </p:nvGrpSpPr>
        <p:grpSpPr>
          <a:xfrm>
            <a:off x="496925" y="1007751"/>
            <a:ext cx="8150150" cy="3215250"/>
            <a:chOff x="496925" y="1007751"/>
            <a:chExt cx="8150150" cy="3215250"/>
          </a:xfrm>
        </p:grpSpPr>
        <p:sp>
          <p:nvSpPr>
            <p:cNvPr id="148" name="Google Shape;148;p13"/>
            <p:cNvSpPr txBox="1"/>
            <p:nvPr/>
          </p:nvSpPr>
          <p:spPr>
            <a:xfrm>
              <a:off x="8430775" y="100775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1100101010101110</a:t>
              </a:r>
              <a:endParaRPr sz="1000">
                <a:solidFill>
                  <a:schemeClr val="dk1"/>
                </a:solidFill>
                <a:latin typeface="Open Sans"/>
                <a:ea typeface="Open Sans"/>
                <a:cs typeface="Open Sans"/>
                <a:sym typeface="Open Sans"/>
              </a:endParaRPr>
            </a:p>
          </p:txBody>
        </p:sp>
        <p:sp>
          <p:nvSpPr>
            <p:cNvPr id="149" name="Google Shape;149;p13"/>
            <p:cNvSpPr txBox="1"/>
            <p:nvPr/>
          </p:nvSpPr>
          <p:spPr>
            <a:xfrm>
              <a:off x="496925" y="166520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101010111000111</a:t>
              </a:r>
              <a:endParaRPr sz="1000">
                <a:solidFill>
                  <a:schemeClr val="dk1"/>
                </a:solidFill>
                <a:latin typeface="Open Sans"/>
                <a:ea typeface="Open Sans"/>
                <a:cs typeface="Open Sans"/>
                <a:sym typeface="Open Sans"/>
              </a:endParaRPr>
            </a:p>
            <a:p>
              <a:pPr marL="0" lvl="0" indent="0" algn="ctr" rtl="0">
                <a:spcBef>
                  <a:spcPts val="0"/>
                </a:spcBef>
                <a:spcAft>
                  <a:spcPts val="0"/>
                </a:spcAft>
                <a:buNone/>
              </a:pPr>
              <a:r>
                <a:rPr lang="en" sz="1000">
                  <a:solidFill>
                    <a:schemeClr val="dk1"/>
                  </a:solidFill>
                  <a:latin typeface="Open Sans"/>
                  <a:ea typeface="Open Sans"/>
                  <a:cs typeface="Open Sans"/>
                  <a:sym typeface="Open Sans"/>
                </a:rPr>
                <a:t>0</a:t>
              </a:r>
              <a:endParaRPr sz="1000">
                <a:solidFill>
                  <a:schemeClr val="dk1"/>
                </a:solidFill>
                <a:latin typeface="Open Sans"/>
                <a:ea typeface="Open Sans"/>
                <a:cs typeface="Open Sans"/>
                <a:sym typeface="Open Sans"/>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1">
  <p:cSld name="CUSTOM_10">
    <p:spTree>
      <p:nvGrpSpPr>
        <p:cNvPr id="1" name="Shape 201"/>
        <p:cNvGrpSpPr/>
        <p:nvPr/>
      </p:nvGrpSpPr>
      <p:grpSpPr>
        <a:xfrm>
          <a:off x="0" y="0"/>
          <a:ext cx="0" cy="0"/>
          <a:chOff x="0" y="0"/>
          <a:chExt cx="0" cy="0"/>
        </a:xfrm>
      </p:grpSpPr>
      <p:grpSp>
        <p:nvGrpSpPr>
          <p:cNvPr id="202" name="Google Shape;202;p18"/>
          <p:cNvGrpSpPr/>
          <p:nvPr/>
        </p:nvGrpSpPr>
        <p:grpSpPr>
          <a:xfrm>
            <a:off x="346800" y="255600"/>
            <a:ext cx="8450400" cy="4632300"/>
            <a:chOff x="346800" y="255600"/>
            <a:chExt cx="8450400" cy="4632300"/>
          </a:xfrm>
        </p:grpSpPr>
        <p:sp>
          <p:nvSpPr>
            <p:cNvPr id="203" name="Google Shape;203;p18"/>
            <p:cNvSpPr/>
            <p:nvPr/>
          </p:nvSpPr>
          <p:spPr>
            <a:xfrm>
              <a:off x="346800" y="255600"/>
              <a:ext cx="8450400" cy="4632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04" name="Google Shape;204;p18"/>
            <p:cNvSpPr/>
            <p:nvPr/>
          </p:nvSpPr>
          <p:spPr>
            <a:xfrm>
              <a:off x="346800" y="255600"/>
              <a:ext cx="8450400" cy="426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205" name="Google Shape;205;p18"/>
            <p:cNvGrpSpPr/>
            <p:nvPr/>
          </p:nvGrpSpPr>
          <p:grpSpPr>
            <a:xfrm>
              <a:off x="8111150" y="433000"/>
              <a:ext cx="426200" cy="106500"/>
              <a:chOff x="1739575" y="4109150"/>
              <a:chExt cx="426200" cy="106500"/>
            </a:xfrm>
          </p:grpSpPr>
          <p:sp>
            <p:nvSpPr>
              <p:cNvPr id="206" name="Google Shape;206;p18"/>
              <p:cNvSpPr/>
              <p:nvPr/>
            </p:nvSpPr>
            <p:spPr>
              <a:xfrm>
                <a:off x="17395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07" name="Google Shape;207;p18"/>
              <p:cNvSpPr/>
              <p:nvPr/>
            </p:nvSpPr>
            <p:spPr>
              <a:xfrm>
                <a:off x="189942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08" name="Google Shape;208;p18"/>
              <p:cNvSpPr/>
              <p:nvPr/>
            </p:nvSpPr>
            <p:spPr>
              <a:xfrm>
                <a:off x="20592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sp>
        <p:nvSpPr>
          <p:cNvPr id="209" name="Google Shape;209;p18"/>
          <p:cNvSpPr txBox="1">
            <a:spLocks noGrp="1"/>
          </p:cNvSpPr>
          <p:nvPr>
            <p:ph type="title"/>
          </p:nvPr>
        </p:nvSpPr>
        <p:spPr>
          <a:xfrm>
            <a:off x="5399075" y="883275"/>
            <a:ext cx="2656500" cy="9141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10" name="Google Shape;210;p18"/>
          <p:cNvSpPr txBox="1">
            <a:spLocks noGrp="1"/>
          </p:cNvSpPr>
          <p:nvPr>
            <p:ph type="subTitle" idx="1"/>
          </p:nvPr>
        </p:nvSpPr>
        <p:spPr>
          <a:xfrm>
            <a:off x="5399075" y="1819100"/>
            <a:ext cx="2656500" cy="91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211" name="Google Shape;211;p18"/>
          <p:cNvSpPr>
            <a:spLocks noGrp="1"/>
          </p:cNvSpPr>
          <p:nvPr>
            <p:ph type="pic" idx="2"/>
          </p:nvPr>
        </p:nvSpPr>
        <p:spPr>
          <a:xfrm>
            <a:off x="1007425" y="1064874"/>
            <a:ext cx="2440500" cy="2909700"/>
          </a:xfrm>
          <a:prstGeom prst="rect">
            <a:avLst/>
          </a:prstGeom>
          <a:noFill/>
          <a:ln w="9525" cap="flat" cmpd="sng">
            <a:solidFill>
              <a:schemeClr val="dk1"/>
            </a:solidFill>
            <a:prstDash val="solid"/>
            <a:round/>
            <a:headEnd type="none" w="sm" len="sm"/>
            <a:tailEnd type="none" w="sm" len="sm"/>
          </a:ln>
        </p:spPr>
      </p:sp>
      <p:sp>
        <p:nvSpPr>
          <p:cNvPr id="212" name="Google Shape;212;p18"/>
          <p:cNvSpPr>
            <a:spLocks noGrp="1"/>
          </p:cNvSpPr>
          <p:nvPr>
            <p:ph type="pic" idx="3"/>
          </p:nvPr>
        </p:nvSpPr>
        <p:spPr>
          <a:xfrm>
            <a:off x="3185399" y="3061625"/>
            <a:ext cx="3257400" cy="1437600"/>
          </a:xfrm>
          <a:prstGeom prst="rect">
            <a:avLst/>
          </a:prstGeom>
          <a:noFill/>
          <a:ln w="9525" cap="flat" cmpd="sng">
            <a:solidFill>
              <a:schemeClr val="dk1"/>
            </a:solidFill>
            <a:prstDash val="solid"/>
            <a:round/>
            <a:headEnd type="none" w="sm" len="sm"/>
            <a:tailEnd type="none" w="sm" len="sm"/>
          </a:ln>
        </p:spPr>
      </p:sp>
      <p:sp>
        <p:nvSpPr>
          <p:cNvPr id="213" name="Google Shape;213;p18"/>
          <p:cNvSpPr>
            <a:spLocks noGrp="1"/>
          </p:cNvSpPr>
          <p:nvPr>
            <p:ph type="pic" idx="4"/>
          </p:nvPr>
        </p:nvSpPr>
        <p:spPr>
          <a:xfrm>
            <a:off x="3302421" y="905132"/>
            <a:ext cx="1817100" cy="1817100"/>
          </a:xfrm>
          <a:prstGeom prst="rect">
            <a:avLst/>
          </a:prstGeom>
          <a:noFill/>
          <a:ln w="9525" cap="flat" cmpd="sng">
            <a:solidFill>
              <a:schemeClr val="dk1"/>
            </a:solidFill>
            <a:prstDash val="solid"/>
            <a:round/>
            <a:headEnd type="none" w="sm" len="sm"/>
            <a:tailEnd type="none" w="sm" len="sm"/>
          </a:ln>
        </p:spPr>
      </p:sp>
      <p:grpSp>
        <p:nvGrpSpPr>
          <p:cNvPr id="214" name="Google Shape;214;p18"/>
          <p:cNvGrpSpPr/>
          <p:nvPr/>
        </p:nvGrpSpPr>
        <p:grpSpPr>
          <a:xfrm>
            <a:off x="496925" y="1007751"/>
            <a:ext cx="8150150" cy="3215250"/>
            <a:chOff x="496925" y="1007751"/>
            <a:chExt cx="8150150" cy="3215250"/>
          </a:xfrm>
        </p:grpSpPr>
        <p:sp>
          <p:nvSpPr>
            <p:cNvPr id="215" name="Google Shape;215;p18"/>
            <p:cNvSpPr txBox="1"/>
            <p:nvPr/>
          </p:nvSpPr>
          <p:spPr>
            <a:xfrm>
              <a:off x="8430775" y="100775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1100101010101110</a:t>
              </a:r>
              <a:endParaRPr sz="1000">
                <a:solidFill>
                  <a:schemeClr val="dk1"/>
                </a:solidFill>
                <a:latin typeface="Open Sans"/>
                <a:ea typeface="Open Sans"/>
                <a:cs typeface="Open Sans"/>
                <a:sym typeface="Open Sans"/>
              </a:endParaRPr>
            </a:p>
          </p:txBody>
        </p:sp>
        <p:sp>
          <p:nvSpPr>
            <p:cNvPr id="216" name="Google Shape;216;p18"/>
            <p:cNvSpPr txBox="1"/>
            <p:nvPr/>
          </p:nvSpPr>
          <p:spPr>
            <a:xfrm>
              <a:off x="496925" y="166520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101010111000111</a:t>
              </a:r>
              <a:endParaRPr sz="1000">
                <a:solidFill>
                  <a:schemeClr val="dk1"/>
                </a:solidFill>
                <a:latin typeface="Open Sans"/>
                <a:ea typeface="Open Sans"/>
                <a:cs typeface="Open Sans"/>
                <a:sym typeface="Open Sans"/>
              </a:endParaRPr>
            </a:p>
            <a:p>
              <a:pPr marL="0" lvl="0" indent="0" algn="ctr" rtl="0">
                <a:spcBef>
                  <a:spcPts val="0"/>
                </a:spcBef>
                <a:spcAft>
                  <a:spcPts val="0"/>
                </a:spcAft>
                <a:buNone/>
              </a:pPr>
              <a:r>
                <a:rPr lang="en" sz="1000">
                  <a:solidFill>
                    <a:schemeClr val="dk1"/>
                  </a:solidFill>
                  <a:latin typeface="Open Sans"/>
                  <a:ea typeface="Open Sans"/>
                  <a:cs typeface="Open Sans"/>
                  <a:sym typeface="Open Sans"/>
                </a:rPr>
                <a:t>0</a:t>
              </a:r>
              <a:endParaRPr sz="1000">
                <a:solidFill>
                  <a:schemeClr val="dk1"/>
                </a:solidFill>
                <a:latin typeface="Open Sans"/>
                <a:ea typeface="Open Sans"/>
                <a:cs typeface="Open Sans"/>
                <a:sym typeface="Open Sans"/>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2">
  <p:cSld name="CUSTOM_10_1">
    <p:spTree>
      <p:nvGrpSpPr>
        <p:cNvPr id="1" name="Shape 217"/>
        <p:cNvGrpSpPr/>
        <p:nvPr/>
      </p:nvGrpSpPr>
      <p:grpSpPr>
        <a:xfrm>
          <a:off x="0" y="0"/>
          <a:ext cx="0" cy="0"/>
          <a:chOff x="0" y="0"/>
          <a:chExt cx="0" cy="0"/>
        </a:xfrm>
      </p:grpSpPr>
      <p:grpSp>
        <p:nvGrpSpPr>
          <p:cNvPr id="218" name="Google Shape;218;p19"/>
          <p:cNvGrpSpPr/>
          <p:nvPr/>
        </p:nvGrpSpPr>
        <p:grpSpPr>
          <a:xfrm>
            <a:off x="346800" y="255600"/>
            <a:ext cx="8450400" cy="4632300"/>
            <a:chOff x="346800" y="255600"/>
            <a:chExt cx="8450400" cy="4632300"/>
          </a:xfrm>
        </p:grpSpPr>
        <p:sp>
          <p:nvSpPr>
            <p:cNvPr id="219" name="Google Shape;219;p19"/>
            <p:cNvSpPr/>
            <p:nvPr/>
          </p:nvSpPr>
          <p:spPr>
            <a:xfrm>
              <a:off x="346800" y="255600"/>
              <a:ext cx="8450400" cy="4632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20" name="Google Shape;220;p19"/>
            <p:cNvSpPr/>
            <p:nvPr/>
          </p:nvSpPr>
          <p:spPr>
            <a:xfrm>
              <a:off x="346800" y="255600"/>
              <a:ext cx="8450400" cy="426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221" name="Google Shape;221;p19"/>
            <p:cNvGrpSpPr/>
            <p:nvPr/>
          </p:nvGrpSpPr>
          <p:grpSpPr>
            <a:xfrm>
              <a:off x="8111150" y="433000"/>
              <a:ext cx="426200" cy="106500"/>
              <a:chOff x="1739575" y="4109150"/>
              <a:chExt cx="426200" cy="106500"/>
            </a:xfrm>
          </p:grpSpPr>
          <p:sp>
            <p:nvSpPr>
              <p:cNvPr id="222" name="Google Shape;222;p19"/>
              <p:cNvSpPr/>
              <p:nvPr/>
            </p:nvSpPr>
            <p:spPr>
              <a:xfrm>
                <a:off x="17395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23" name="Google Shape;223;p19"/>
              <p:cNvSpPr/>
              <p:nvPr/>
            </p:nvSpPr>
            <p:spPr>
              <a:xfrm>
                <a:off x="189942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24" name="Google Shape;224;p19"/>
              <p:cNvSpPr/>
              <p:nvPr/>
            </p:nvSpPr>
            <p:spPr>
              <a:xfrm>
                <a:off x="20592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sp>
        <p:nvSpPr>
          <p:cNvPr id="225" name="Google Shape;225;p19"/>
          <p:cNvSpPr txBox="1">
            <a:spLocks noGrp="1"/>
          </p:cNvSpPr>
          <p:nvPr>
            <p:ph type="body" idx="1"/>
          </p:nvPr>
        </p:nvSpPr>
        <p:spPr>
          <a:xfrm>
            <a:off x="713225" y="1398725"/>
            <a:ext cx="5804100" cy="26388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120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
        <p:nvSpPr>
          <p:cNvPr id="226" name="Google Shape;226;p19"/>
          <p:cNvSpPr txBox="1">
            <a:spLocks noGrp="1"/>
          </p:cNvSpPr>
          <p:nvPr>
            <p:ph type="title"/>
          </p:nvPr>
        </p:nvSpPr>
        <p:spPr>
          <a:xfrm>
            <a:off x="720000" y="826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27" name="Google Shape;227;p19"/>
          <p:cNvGrpSpPr/>
          <p:nvPr/>
        </p:nvGrpSpPr>
        <p:grpSpPr>
          <a:xfrm>
            <a:off x="496925" y="1436601"/>
            <a:ext cx="8150150" cy="3151497"/>
            <a:chOff x="496925" y="1436601"/>
            <a:chExt cx="8150150" cy="3151497"/>
          </a:xfrm>
        </p:grpSpPr>
        <p:sp>
          <p:nvSpPr>
            <p:cNvPr id="228" name="Google Shape;228;p19"/>
            <p:cNvSpPr txBox="1"/>
            <p:nvPr/>
          </p:nvSpPr>
          <p:spPr>
            <a:xfrm>
              <a:off x="8430775" y="2030298"/>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1010010010110111</a:t>
              </a:r>
              <a:endParaRPr sz="1000">
                <a:solidFill>
                  <a:schemeClr val="dk1"/>
                </a:solidFill>
                <a:latin typeface="Open Sans"/>
                <a:ea typeface="Open Sans"/>
                <a:cs typeface="Open Sans"/>
                <a:sym typeface="Open Sans"/>
              </a:endParaRPr>
            </a:p>
          </p:txBody>
        </p:sp>
        <p:sp>
          <p:nvSpPr>
            <p:cNvPr id="229" name="Google Shape;229;p19"/>
            <p:cNvSpPr txBox="1"/>
            <p:nvPr/>
          </p:nvSpPr>
          <p:spPr>
            <a:xfrm>
              <a:off x="496925" y="143660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1001010100101010</a:t>
              </a:r>
              <a:endParaRPr sz="1000">
                <a:solidFill>
                  <a:schemeClr val="dk1"/>
                </a:solidFill>
                <a:latin typeface="Open Sans"/>
                <a:ea typeface="Open Sans"/>
                <a:cs typeface="Open Sans"/>
                <a:sym typeface="Open Sans"/>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06"/>
        <p:cNvGrpSpPr/>
        <p:nvPr/>
      </p:nvGrpSpPr>
      <p:grpSpPr>
        <a:xfrm>
          <a:off x="0" y="0"/>
          <a:ext cx="0" cy="0"/>
          <a:chOff x="0" y="0"/>
          <a:chExt cx="0" cy="0"/>
        </a:xfrm>
      </p:grpSpPr>
      <p:grpSp>
        <p:nvGrpSpPr>
          <p:cNvPr id="307" name="Google Shape;307;p24"/>
          <p:cNvGrpSpPr/>
          <p:nvPr/>
        </p:nvGrpSpPr>
        <p:grpSpPr>
          <a:xfrm>
            <a:off x="346800" y="255600"/>
            <a:ext cx="8450400" cy="4632300"/>
            <a:chOff x="346800" y="255600"/>
            <a:chExt cx="8450400" cy="4632300"/>
          </a:xfrm>
        </p:grpSpPr>
        <p:sp>
          <p:nvSpPr>
            <p:cNvPr id="308" name="Google Shape;308;p24"/>
            <p:cNvSpPr/>
            <p:nvPr/>
          </p:nvSpPr>
          <p:spPr>
            <a:xfrm>
              <a:off x="346800" y="255600"/>
              <a:ext cx="8450400" cy="4632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9" name="Google Shape;309;p24"/>
            <p:cNvSpPr/>
            <p:nvPr/>
          </p:nvSpPr>
          <p:spPr>
            <a:xfrm>
              <a:off x="346800" y="255600"/>
              <a:ext cx="8450400" cy="4260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310" name="Google Shape;310;p24"/>
            <p:cNvGrpSpPr/>
            <p:nvPr/>
          </p:nvGrpSpPr>
          <p:grpSpPr>
            <a:xfrm>
              <a:off x="8111150" y="433000"/>
              <a:ext cx="426200" cy="106500"/>
              <a:chOff x="1739575" y="4109150"/>
              <a:chExt cx="426200" cy="106500"/>
            </a:xfrm>
          </p:grpSpPr>
          <p:sp>
            <p:nvSpPr>
              <p:cNvPr id="311" name="Google Shape;311;p24"/>
              <p:cNvSpPr/>
              <p:nvPr/>
            </p:nvSpPr>
            <p:spPr>
              <a:xfrm>
                <a:off x="17395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2" name="Google Shape;312;p24"/>
              <p:cNvSpPr/>
              <p:nvPr/>
            </p:nvSpPr>
            <p:spPr>
              <a:xfrm>
                <a:off x="189942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3" name="Google Shape;313;p24"/>
              <p:cNvSpPr/>
              <p:nvPr/>
            </p:nvSpPr>
            <p:spPr>
              <a:xfrm>
                <a:off x="20592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grpSp>
        <p:nvGrpSpPr>
          <p:cNvPr id="314" name="Google Shape;314;p24"/>
          <p:cNvGrpSpPr/>
          <p:nvPr/>
        </p:nvGrpSpPr>
        <p:grpSpPr>
          <a:xfrm>
            <a:off x="496925" y="1007751"/>
            <a:ext cx="8150150" cy="3215250"/>
            <a:chOff x="496925" y="1007751"/>
            <a:chExt cx="8150150" cy="3215250"/>
          </a:xfrm>
        </p:grpSpPr>
        <p:sp>
          <p:nvSpPr>
            <p:cNvPr id="315" name="Google Shape;315;p24"/>
            <p:cNvSpPr txBox="1"/>
            <p:nvPr/>
          </p:nvSpPr>
          <p:spPr>
            <a:xfrm>
              <a:off x="8430775" y="100775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1100101010101110</a:t>
              </a:r>
              <a:endParaRPr sz="1000">
                <a:solidFill>
                  <a:schemeClr val="dk1"/>
                </a:solidFill>
                <a:latin typeface="Open Sans"/>
                <a:ea typeface="Open Sans"/>
                <a:cs typeface="Open Sans"/>
                <a:sym typeface="Open Sans"/>
              </a:endParaRPr>
            </a:p>
          </p:txBody>
        </p:sp>
        <p:sp>
          <p:nvSpPr>
            <p:cNvPr id="316" name="Google Shape;316;p24"/>
            <p:cNvSpPr txBox="1"/>
            <p:nvPr/>
          </p:nvSpPr>
          <p:spPr>
            <a:xfrm>
              <a:off x="496925" y="166520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101010111000111</a:t>
              </a:r>
              <a:endParaRPr sz="1000">
                <a:solidFill>
                  <a:schemeClr val="dk1"/>
                </a:solidFill>
                <a:latin typeface="Open Sans"/>
                <a:ea typeface="Open Sans"/>
                <a:cs typeface="Open Sans"/>
                <a:sym typeface="Open Sans"/>
              </a:endParaRPr>
            </a:p>
            <a:p>
              <a:pPr marL="0" lvl="0" indent="0" algn="ctr" rtl="0">
                <a:spcBef>
                  <a:spcPts val="0"/>
                </a:spcBef>
                <a:spcAft>
                  <a:spcPts val="0"/>
                </a:spcAft>
                <a:buNone/>
              </a:pPr>
              <a:r>
                <a:rPr lang="en" sz="1000">
                  <a:solidFill>
                    <a:schemeClr val="dk1"/>
                  </a:solidFill>
                  <a:latin typeface="Open Sans"/>
                  <a:ea typeface="Open Sans"/>
                  <a:cs typeface="Open Sans"/>
                  <a:sym typeface="Open Sans"/>
                </a:rPr>
                <a:t>0</a:t>
              </a:r>
              <a:endParaRPr sz="1000">
                <a:solidFill>
                  <a:schemeClr val="dk1"/>
                </a:solidFill>
                <a:latin typeface="Open Sans"/>
                <a:ea typeface="Open Sans"/>
                <a:cs typeface="Open Sans"/>
                <a:sym typeface="Open Sans"/>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Aldrich"/>
              <a:buNone/>
              <a:defRPr sz="2800" b="1">
                <a:solidFill>
                  <a:schemeClr val="dk1"/>
                </a:solidFill>
                <a:latin typeface="Aldrich"/>
                <a:ea typeface="Aldrich"/>
                <a:cs typeface="Aldrich"/>
                <a:sym typeface="Aldrich"/>
              </a:defRPr>
            </a:lvl1pPr>
            <a:lvl2pPr lvl="1" rtl="0">
              <a:spcBef>
                <a:spcPts val="0"/>
              </a:spcBef>
              <a:spcAft>
                <a:spcPts val="0"/>
              </a:spcAft>
              <a:buClr>
                <a:schemeClr val="dk1"/>
              </a:buClr>
              <a:buSzPts val="3000"/>
              <a:buFont typeface="Aldrich"/>
              <a:buNone/>
              <a:defRPr sz="3000" b="1">
                <a:solidFill>
                  <a:schemeClr val="dk1"/>
                </a:solidFill>
                <a:latin typeface="Aldrich"/>
                <a:ea typeface="Aldrich"/>
                <a:cs typeface="Aldrich"/>
                <a:sym typeface="Aldrich"/>
              </a:defRPr>
            </a:lvl2pPr>
            <a:lvl3pPr lvl="2" rtl="0">
              <a:spcBef>
                <a:spcPts val="0"/>
              </a:spcBef>
              <a:spcAft>
                <a:spcPts val="0"/>
              </a:spcAft>
              <a:buClr>
                <a:schemeClr val="dk1"/>
              </a:buClr>
              <a:buSzPts val="3000"/>
              <a:buFont typeface="Aldrich"/>
              <a:buNone/>
              <a:defRPr sz="3000" b="1">
                <a:solidFill>
                  <a:schemeClr val="dk1"/>
                </a:solidFill>
                <a:latin typeface="Aldrich"/>
                <a:ea typeface="Aldrich"/>
                <a:cs typeface="Aldrich"/>
                <a:sym typeface="Aldrich"/>
              </a:defRPr>
            </a:lvl3pPr>
            <a:lvl4pPr lvl="3" rtl="0">
              <a:spcBef>
                <a:spcPts val="0"/>
              </a:spcBef>
              <a:spcAft>
                <a:spcPts val="0"/>
              </a:spcAft>
              <a:buClr>
                <a:schemeClr val="dk1"/>
              </a:buClr>
              <a:buSzPts val="3000"/>
              <a:buFont typeface="Aldrich"/>
              <a:buNone/>
              <a:defRPr sz="3000" b="1">
                <a:solidFill>
                  <a:schemeClr val="dk1"/>
                </a:solidFill>
                <a:latin typeface="Aldrich"/>
                <a:ea typeface="Aldrich"/>
                <a:cs typeface="Aldrich"/>
                <a:sym typeface="Aldrich"/>
              </a:defRPr>
            </a:lvl4pPr>
            <a:lvl5pPr lvl="4" rtl="0">
              <a:spcBef>
                <a:spcPts val="0"/>
              </a:spcBef>
              <a:spcAft>
                <a:spcPts val="0"/>
              </a:spcAft>
              <a:buClr>
                <a:schemeClr val="dk1"/>
              </a:buClr>
              <a:buSzPts val="3000"/>
              <a:buFont typeface="Aldrich"/>
              <a:buNone/>
              <a:defRPr sz="3000" b="1">
                <a:solidFill>
                  <a:schemeClr val="dk1"/>
                </a:solidFill>
                <a:latin typeface="Aldrich"/>
                <a:ea typeface="Aldrich"/>
                <a:cs typeface="Aldrich"/>
                <a:sym typeface="Aldrich"/>
              </a:defRPr>
            </a:lvl5pPr>
            <a:lvl6pPr lvl="5" rtl="0">
              <a:spcBef>
                <a:spcPts val="0"/>
              </a:spcBef>
              <a:spcAft>
                <a:spcPts val="0"/>
              </a:spcAft>
              <a:buClr>
                <a:schemeClr val="dk1"/>
              </a:buClr>
              <a:buSzPts val="3000"/>
              <a:buFont typeface="Aldrich"/>
              <a:buNone/>
              <a:defRPr sz="3000" b="1">
                <a:solidFill>
                  <a:schemeClr val="dk1"/>
                </a:solidFill>
                <a:latin typeface="Aldrich"/>
                <a:ea typeface="Aldrich"/>
                <a:cs typeface="Aldrich"/>
                <a:sym typeface="Aldrich"/>
              </a:defRPr>
            </a:lvl6pPr>
            <a:lvl7pPr lvl="6" rtl="0">
              <a:spcBef>
                <a:spcPts val="0"/>
              </a:spcBef>
              <a:spcAft>
                <a:spcPts val="0"/>
              </a:spcAft>
              <a:buClr>
                <a:schemeClr val="dk1"/>
              </a:buClr>
              <a:buSzPts val="3000"/>
              <a:buFont typeface="Aldrich"/>
              <a:buNone/>
              <a:defRPr sz="3000" b="1">
                <a:solidFill>
                  <a:schemeClr val="dk1"/>
                </a:solidFill>
                <a:latin typeface="Aldrich"/>
                <a:ea typeface="Aldrich"/>
                <a:cs typeface="Aldrich"/>
                <a:sym typeface="Aldrich"/>
              </a:defRPr>
            </a:lvl7pPr>
            <a:lvl8pPr lvl="7" rtl="0">
              <a:spcBef>
                <a:spcPts val="0"/>
              </a:spcBef>
              <a:spcAft>
                <a:spcPts val="0"/>
              </a:spcAft>
              <a:buClr>
                <a:schemeClr val="dk1"/>
              </a:buClr>
              <a:buSzPts val="3000"/>
              <a:buFont typeface="Aldrich"/>
              <a:buNone/>
              <a:defRPr sz="3000" b="1">
                <a:solidFill>
                  <a:schemeClr val="dk1"/>
                </a:solidFill>
                <a:latin typeface="Aldrich"/>
                <a:ea typeface="Aldrich"/>
                <a:cs typeface="Aldrich"/>
                <a:sym typeface="Aldrich"/>
              </a:defRPr>
            </a:lvl8pPr>
            <a:lvl9pPr lvl="8" rtl="0">
              <a:spcBef>
                <a:spcPts val="0"/>
              </a:spcBef>
              <a:spcAft>
                <a:spcPts val="0"/>
              </a:spcAft>
              <a:buClr>
                <a:schemeClr val="dk1"/>
              </a:buClr>
              <a:buSzPts val="3000"/>
              <a:buFont typeface="Aldrich"/>
              <a:buNone/>
              <a:defRPr sz="3000" b="1">
                <a:solidFill>
                  <a:schemeClr val="dk1"/>
                </a:solidFill>
                <a:latin typeface="Aldrich"/>
                <a:ea typeface="Aldrich"/>
                <a:cs typeface="Aldrich"/>
                <a:sym typeface="Aldrich"/>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1pPr>
            <a:lvl2pPr marL="914400" lvl="1"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2pPr>
            <a:lvl3pPr marL="1371600" lvl="2"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3pPr>
            <a:lvl4pPr marL="1828800" lvl="3"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4pPr>
            <a:lvl5pPr marL="2286000" lvl="4"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5pPr>
            <a:lvl6pPr marL="2743200" lvl="5"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6pPr>
            <a:lvl7pPr marL="3200400" lvl="6"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7pPr>
            <a:lvl8pPr marL="3657600" lvl="7"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8pPr>
            <a:lvl9pPr marL="4114800" lvl="8" indent="-304800">
              <a:lnSpc>
                <a:spcPct val="100000"/>
              </a:lnSpc>
              <a:spcBef>
                <a:spcPts val="1600"/>
              </a:spcBef>
              <a:spcAft>
                <a:spcPts val="1600"/>
              </a:spcAft>
              <a:buClr>
                <a:schemeClr val="dk1"/>
              </a:buClr>
              <a:buSzPts val="1200"/>
              <a:buFont typeface="Open Sans"/>
              <a:buChar char="■"/>
              <a:defRPr sz="1200">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5" r:id="rId4"/>
    <p:sldLayoutId id="2147483658" r:id="rId5"/>
    <p:sldLayoutId id="2147483659" r:id="rId6"/>
    <p:sldLayoutId id="2147483664" r:id="rId7"/>
    <p:sldLayoutId id="2147483665" r:id="rId8"/>
    <p:sldLayoutId id="2147483670" r:id="rId9"/>
    <p:sldLayoutId id="2147483671" r:id="rId10"/>
    <p:sldLayoutId id="2147483675"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3.jp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grpSp>
        <p:nvGrpSpPr>
          <p:cNvPr id="338" name="Google Shape;338;p29"/>
          <p:cNvGrpSpPr/>
          <p:nvPr/>
        </p:nvGrpSpPr>
        <p:grpSpPr>
          <a:xfrm>
            <a:off x="6442850" y="1530900"/>
            <a:ext cx="1625700" cy="1543650"/>
            <a:chOff x="4653650" y="1256600"/>
            <a:chExt cx="1625700" cy="1625700"/>
          </a:xfrm>
        </p:grpSpPr>
        <p:sp>
          <p:nvSpPr>
            <p:cNvPr id="339" name="Google Shape;339;p29"/>
            <p:cNvSpPr/>
            <p:nvPr/>
          </p:nvSpPr>
          <p:spPr>
            <a:xfrm>
              <a:off x="4653650" y="1256600"/>
              <a:ext cx="1625700" cy="1625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40" name="Google Shape;340;p29"/>
            <p:cNvSpPr/>
            <p:nvPr/>
          </p:nvSpPr>
          <p:spPr>
            <a:xfrm>
              <a:off x="4653650" y="1256600"/>
              <a:ext cx="1625700" cy="1596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341" name="Google Shape;341;p29"/>
          <p:cNvSpPr txBox="1">
            <a:spLocks noGrp="1"/>
          </p:cNvSpPr>
          <p:nvPr>
            <p:ph type="ctrTitle"/>
          </p:nvPr>
        </p:nvSpPr>
        <p:spPr>
          <a:xfrm>
            <a:off x="845507" y="1143345"/>
            <a:ext cx="4473280" cy="30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Programacion II</a:t>
            </a:r>
            <a:br>
              <a:rPr lang="en" dirty="0" smtClean="0"/>
            </a:br>
            <a:r>
              <a:rPr lang="en" dirty="0" smtClean="0"/>
              <a:t>[ PRACTICA ]</a:t>
            </a:r>
            <a:endParaRPr dirty="0"/>
          </a:p>
        </p:txBody>
      </p:sp>
      <p:sp>
        <p:nvSpPr>
          <p:cNvPr id="342" name="Google Shape;342;p29"/>
          <p:cNvSpPr/>
          <p:nvPr/>
        </p:nvSpPr>
        <p:spPr>
          <a:xfrm>
            <a:off x="6820498" y="2096271"/>
            <a:ext cx="880576" cy="474590"/>
          </a:xfrm>
          <a:custGeom>
            <a:avLst/>
            <a:gdLst/>
            <a:ahLst/>
            <a:cxnLst/>
            <a:rect l="l" t="t" r="r" b="b"/>
            <a:pathLst>
              <a:path w="1618" h="872" extrusionOk="0">
                <a:moveTo>
                  <a:pt x="1093" y="11"/>
                </a:moveTo>
                <a:cubicBezTo>
                  <a:pt x="1064" y="-8"/>
                  <a:pt x="1024" y="0"/>
                  <a:pt x="1005" y="29"/>
                </a:cubicBezTo>
                <a:lnTo>
                  <a:pt x="508" y="774"/>
                </a:lnTo>
                <a:cubicBezTo>
                  <a:pt x="488" y="803"/>
                  <a:pt x="496" y="842"/>
                  <a:pt x="525" y="861"/>
                </a:cubicBezTo>
                <a:cubicBezTo>
                  <a:pt x="554" y="881"/>
                  <a:pt x="593" y="873"/>
                  <a:pt x="613" y="844"/>
                </a:cubicBezTo>
                <a:lnTo>
                  <a:pt x="1110" y="99"/>
                </a:lnTo>
                <a:cubicBezTo>
                  <a:pt x="1130" y="70"/>
                  <a:pt x="1122" y="31"/>
                  <a:pt x="1093" y="11"/>
                </a:cubicBezTo>
                <a:moveTo>
                  <a:pt x="1607" y="401"/>
                </a:moveTo>
                <a:lnTo>
                  <a:pt x="1359" y="29"/>
                </a:lnTo>
                <a:cubicBezTo>
                  <a:pt x="1339" y="0"/>
                  <a:pt x="1300" y="-8"/>
                  <a:pt x="1271" y="11"/>
                </a:cubicBezTo>
                <a:cubicBezTo>
                  <a:pt x="1242" y="31"/>
                  <a:pt x="1234" y="70"/>
                  <a:pt x="1254" y="99"/>
                </a:cubicBezTo>
                <a:lnTo>
                  <a:pt x="1479" y="436"/>
                </a:lnTo>
                <a:lnTo>
                  <a:pt x="1254" y="774"/>
                </a:lnTo>
                <a:cubicBezTo>
                  <a:pt x="1234" y="803"/>
                  <a:pt x="1242" y="842"/>
                  <a:pt x="1271" y="861"/>
                </a:cubicBezTo>
                <a:cubicBezTo>
                  <a:pt x="1300" y="881"/>
                  <a:pt x="1339" y="873"/>
                  <a:pt x="1359" y="844"/>
                </a:cubicBezTo>
                <a:lnTo>
                  <a:pt x="1607" y="471"/>
                </a:lnTo>
                <a:cubicBezTo>
                  <a:pt x="1622" y="450"/>
                  <a:pt x="1622" y="422"/>
                  <a:pt x="1607" y="401"/>
                </a:cubicBezTo>
                <a:moveTo>
                  <a:pt x="364" y="99"/>
                </a:moveTo>
                <a:lnTo>
                  <a:pt x="139" y="436"/>
                </a:lnTo>
                <a:lnTo>
                  <a:pt x="364" y="774"/>
                </a:lnTo>
                <a:cubicBezTo>
                  <a:pt x="384" y="803"/>
                  <a:pt x="376" y="842"/>
                  <a:pt x="347" y="861"/>
                </a:cubicBezTo>
                <a:cubicBezTo>
                  <a:pt x="318" y="881"/>
                  <a:pt x="279" y="873"/>
                  <a:pt x="259" y="844"/>
                </a:cubicBezTo>
                <a:lnTo>
                  <a:pt x="10" y="471"/>
                </a:lnTo>
                <a:cubicBezTo>
                  <a:pt x="-4" y="450"/>
                  <a:pt x="-4" y="422"/>
                  <a:pt x="10" y="401"/>
                </a:cubicBezTo>
                <a:lnTo>
                  <a:pt x="259" y="29"/>
                </a:lnTo>
                <a:cubicBezTo>
                  <a:pt x="278" y="0"/>
                  <a:pt x="318" y="-8"/>
                  <a:pt x="347" y="11"/>
                </a:cubicBezTo>
                <a:cubicBezTo>
                  <a:pt x="376" y="31"/>
                  <a:pt x="384" y="70"/>
                  <a:pt x="364" y="9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4" name="Google Shape;344;p29"/>
          <p:cNvSpPr/>
          <p:nvPr/>
        </p:nvSpPr>
        <p:spPr>
          <a:xfrm>
            <a:off x="5318787" y="2914950"/>
            <a:ext cx="2497200" cy="1596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ES" sz="1600" b="1" dirty="0" smtClean="0">
                <a:solidFill>
                  <a:schemeClr val="bg1"/>
                </a:solidFill>
                <a:latin typeface="Open Sans"/>
                <a:ea typeface="Open Sans"/>
                <a:cs typeface="Open Sans"/>
                <a:sym typeface="Open Sans"/>
              </a:rPr>
              <a:t>CLASE</a:t>
            </a:r>
            <a:endParaRPr sz="1600" b="1" dirty="0">
              <a:solidFill>
                <a:schemeClr val="bg1"/>
              </a:solidFill>
              <a:latin typeface="Open Sans"/>
              <a:ea typeface="Open Sans"/>
              <a:cs typeface="Open Sans"/>
              <a:sym typeface="Open Sans"/>
            </a:endParaRPr>
          </a:p>
        </p:txBody>
      </p:sp>
      <p:sp>
        <p:nvSpPr>
          <p:cNvPr id="9" name="Google Shape;408;p34"/>
          <p:cNvSpPr txBox="1">
            <a:spLocks/>
          </p:cNvSpPr>
          <p:nvPr/>
        </p:nvSpPr>
        <p:spPr>
          <a:xfrm>
            <a:off x="5318787" y="3074550"/>
            <a:ext cx="2497199" cy="928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rtl="0"/>
            <a:r>
              <a:rPr lang="en" sz="6000" b="1" dirty="0" smtClean="0">
                <a:solidFill>
                  <a:schemeClr val="dk1"/>
                </a:solidFill>
                <a:latin typeface="Aldrich"/>
                <a:ea typeface="Aldrich"/>
                <a:cs typeface="Aldrich"/>
                <a:sym typeface="Aldrich"/>
              </a:rPr>
              <a:t>02</a:t>
            </a:r>
            <a:endParaRPr lang="en" sz="6000" b="1" dirty="0">
              <a:solidFill>
                <a:schemeClr val="dk1"/>
              </a:solidFill>
              <a:latin typeface="Aldrich"/>
              <a:ea typeface="Aldrich"/>
              <a:cs typeface="Aldrich"/>
              <a:sym typeface="Aldrich"/>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7" name="Google Shape;407;p34"/>
          <p:cNvSpPr txBox="1">
            <a:spLocks noGrp="1"/>
          </p:cNvSpPr>
          <p:nvPr>
            <p:ph type="title"/>
          </p:nvPr>
        </p:nvSpPr>
        <p:spPr>
          <a:xfrm>
            <a:off x="335280" y="172045"/>
            <a:ext cx="8473440" cy="549315"/>
          </a:xfrm>
          <a:prstGeom prst="rect">
            <a:avLst/>
          </a:prstGeom>
        </p:spPr>
        <p:txBody>
          <a:bodyPr spcFirstLastPara="1" wrap="square" lIns="91425" tIns="91425" rIns="91425" bIns="91425" anchor="t" anchorCtr="0">
            <a:noAutofit/>
          </a:bodyPr>
          <a:lstStyle/>
          <a:p>
            <a:r>
              <a:rPr lang="es-AR" sz="2800" dirty="0"/>
              <a:t>Memoria </a:t>
            </a:r>
            <a:r>
              <a:rPr lang="es-AR" sz="2800" dirty="0" smtClean="0"/>
              <a:t>Dinámica </a:t>
            </a:r>
            <a:r>
              <a:rPr lang="es-AR" sz="2800" dirty="0">
                <a:sym typeface="IBM Plex Mono"/>
              </a:rPr>
              <a:t>Montón [</a:t>
            </a:r>
            <a:r>
              <a:rPr lang="es-AR" sz="2800" dirty="0" err="1">
                <a:sym typeface="IBM Plex Mono"/>
              </a:rPr>
              <a:t>Heap</a:t>
            </a:r>
            <a:r>
              <a:rPr lang="es-AR" sz="2800" dirty="0">
                <a:sym typeface="IBM Plex Mono"/>
              </a:rPr>
              <a:t>]</a:t>
            </a:r>
            <a:r>
              <a:rPr lang="es-AR" sz="2800" dirty="0"/>
              <a:t/>
            </a:r>
            <a:br>
              <a:rPr lang="es-AR" sz="2800" dirty="0"/>
            </a:br>
            <a:r>
              <a:rPr lang="es-AR" sz="2800" dirty="0"/>
              <a:t/>
            </a:r>
            <a:br>
              <a:rPr lang="es-AR" sz="2800" dirty="0"/>
            </a:br>
            <a:endParaRPr sz="2800" dirty="0"/>
          </a:p>
        </p:txBody>
      </p:sp>
      <p:sp>
        <p:nvSpPr>
          <p:cNvPr id="4" name="Rectangle 5"/>
          <p:cNvSpPr>
            <a:spLocks noChangeArrowheads="1"/>
          </p:cNvSpPr>
          <p:nvPr/>
        </p:nvSpPr>
        <p:spPr bwMode="auto">
          <a:xfrm>
            <a:off x="3159760" y="1280159"/>
            <a:ext cx="5161280" cy="2446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buClr>
                <a:schemeClr val="tx2"/>
              </a:buClr>
              <a:buSzPct val="150000"/>
              <a:buFontTx/>
              <a:buChar char="•"/>
            </a:pPr>
            <a:r>
              <a:rPr lang="es-ES" sz="1700" dirty="0">
                <a:solidFill>
                  <a:schemeClr val="dk1"/>
                </a:solidFill>
                <a:latin typeface="Open Sans"/>
                <a:ea typeface="Open Sans"/>
                <a:cs typeface="Open Sans"/>
              </a:rPr>
              <a:t>El montón es administrado manualmente. Tienes que usar new para asignar memoria y </a:t>
            </a:r>
            <a:r>
              <a:rPr lang="es-ES" sz="1700" dirty="0" err="1">
                <a:solidFill>
                  <a:schemeClr val="dk1"/>
                </a:solidFill>
                <a:latin typeface="Open Sans"/>
                <a:ea typeface="Open Sans"/>
                <a:cs typeface="Open Sans"/>
              </a:rPr>
              <a:t>delete</a:t>
            </a:r>
            <a:r>
              <a:rPr lang="es-ES" sz="1700" dirty="0">
                <a:solidFill>
                  <a:schemeClr val="dk1"/>
                </a:solidFill>
                <a:latin typeface="Open Sans"/>
                <a:ea typeface="Open Sans"/>
                <a:cs typeface="Open Sans"/>
              </a:rPr>
              <a:t> para liberarla</a:t>
            </a:r>
            <a:r>
              <a:rPr lang="es-ES" sz="1700" dirty="0" smtClean="0">
                <a:solidFill>
                  <a:schemeClr val="dk1"/>
                </a:solidFill>
                <a:latin typeface="Open Sans"/>
                <a:ea typeface="Open Sans"/>
                <a:cs typeface="Open Sans"/>
              </a:rPr>
              <a:t>.</a:t>
            </a:r>
          </a:p>
          <a:p>
            <a:pPr lvl="0" algn="just" fontAlgn="base">
              <a:spcBef>
                <a:spcPct val="0"/>
              </a:spcBef>
              <a:spcAft>
                <a:spcPct val="0"/>
              </a:spcAft>
              <a:buClr>
                <a:schemeClr val="tx2"/>
              </a:buClr>
              <a:buSzPct val="150000"/>
              <a:buFontTx/>
              <a:buChar char="•"/>
            </a:pPr>
            <a:endParaRPr lang="es-ES" sz="1700" dirty="0" smtClean="0">
              <a:solidFill>
                <a:schemeClr val="dk1"/>
              </a:solidFill>
              <a:latin typeface="Open Sans"/>
              <a:ea typeface="Open Sans"/>
              <a:cs typeface="Open Sans"/>
            </a:endParaRPr>
          </a:p>
          <a:p>
            <a:pPr lvl="0" algn="just" fontAlgn="base">
              <a:spcBef>
                <a:spcPct val="0"/>
              </a:spcBef>
              <a:spcAft>
                <a:spcPct val="0"/>
              </a:spcAft>
              <a:buClr>
                <a:schemeClr val="tx2"/>
              </a:buClr>
              <a:buSzPct val="150000"/>
              <a:buFontTx/>
              <a:buChar char="•"/>
            </a:pPr>
            <a:r>
              <a:rPr lang="es-ES" sz="1700" dirty="0" smtClean="0">
                <a:solidFill>
                  <a:schemeClr val="dk1"/>
                </a:solidFill>
                <a:latin typeface="Open Sans"/>
                <a:ea typeface="Open Sans"/>
                <a:cs typeface="Open Sans"/>
              </a:rPr>
              <a:t>El </a:t>
            </a:r>
            <a:r>
              <a:rPr lang="es-ES" sz="1700" dirty="0">
                <a:solidFill>
                  <a:schemeClr val="dk1"/>
                </a:solidFill>
                <a:latin typeface="Open Sans"/>
                <a:ea typeface="Open Sans"/>
                <a:cs typeface="Open Sans"/>
              </a:rPr>
              <a:t>montón tiene un tamaño mucho más grande y flexible, lo que permite asignar grandes bloques de memoria en tiempo de ejecución, pero es más lento y propenso a errores como fugas de memoria.</a:t>
            </a:r>
            <a:endParaRPr lang="es-AR" sz="1700" dirty="0">
              <a:solidFill>
                <a:schemeClr val="dk1"/>
              </a:solidFill>
              <a:latin typeface="Open Sans"/>
              <a:ea typeface="Open Sans"/>
              <a:cs typeface="Open Sans"/>
            </a:endParaRPr>
          </a:p>
        </p:txBody>
      </p:sp>
      <p:pic>
        <p:nvPicPr>
          <p:cNvPr id="5" name="Picture 2"/>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750" b="100000" l="500" r="100000"/>
                    </a14:imgEffect>
                  </a14:imgLayer>
                </a14:imgProps>
              </a:ext>
              <a:ext uri="{28A0092B-C50C-407E-A947-70E740481C1C}">
                <a14:useLocalDpi xmlns:a14="http://schemas.microsoft.com/office/drawing/2010/main" val="0"/>
              </a:ext>
            </a:extLst>
          </a:blip>
          <a:srcRect/>
          <a:stretch>
            <a:fillRect/>
          </a:stretch>
        </p:blipFill>
        <p:spPr bwMode="auto">
          <a:xfrm>
            <a:off x="327660" y="1427479"/>
            <a:ext cx="2555240" cy="2930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20158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31"/>
          <p:cNvSpPr txBox="1">
            <a:spLocks noGrp="1"/>
          </p:cNvSpPr>
          <p:nvPr>
            <p:ph type="title"/>
          </p:nvPr>
        </p:nvSpPr>
        <p:spPr>
          <a:xfrm>
            <a:off x="638581" y="168409"/>
            <a:ext cx="7704000" cy="572700"/>
          </a:xfrm>
          <a:prstGeom prst="rect">
            <a:avLst/>
          </a:prstGeom>
        </p:spPr>
        <p:txBody>
          <a:bodyPr spcFirstLastPara="1" wrap="square" lIns="91425" tIns="91425" rIns="91425" bIns="91425" anchor="t" anchorCtr="0">
            <a:noAutofit/>
          </a:bodyPr>
          <a:lstStyle/>
          <a:p>
            <a:r>
              <a:rPr lang="es-ES" dirty="0" smtClean="0"/>
              <a:t>Memoria </a:t>
            </a:r>
            <a:r>
              <a:rPr lang="es-ES" dirty="0" err="1" smtClean="0"/>
              <a:t>Dinamica</a:t>
            </a:r>
            <a:r>
              <a:rPr lang="es-ES" dirty="0" smtClean="0"/>
              <a:t> [ New </a:t>
            </a:r>
            <a:r>
              <a:rPr lang="es-ES" dirty="0"/>
              <a:t>&amp; </a:t>
            </a:r>
            <a:r>
              <a:rPr lang="es-ES" dirty="0" err="1" smtClean="0"/>
              <a:t>Delet</a:t>
            </a:r>
            <a:r>
              <a:rPr lang="es-ES" dirty="0" smtClean="0"/>
              <a:t> ]</a:t>
            </a:r>
            <a:endParaRPr dirty="0"/>
          </a:p>
        </p:txBody>
      </p:sp>
      <p:pic>
        <p:nvPicPr>
          <p:cNvPr id="3074" name="Picture 2" descr="D:\Documentos\Tecnicatura Programacion\2024\02 - Programacion II\04 - Codigos\Codigo_03.png"/>
          <p:cNvPicPr>
            <a:picLocks noChangeAspect="1" noChangeArrowheads="1"/>
          </p:cNvPicPr>
          <p:nvPr/>
        </p:nvPicPr>
        <p:blipFill rotWithShape="1">
          <a:blip r:embed="rId3">
            <a:extLst>
              <a:ext uri="{28A0092B-C50C-407E-A947-70E740481C1C}">
                <a14:useLocalDpi xmlns:a14="http://schemas.microsoft.com/office/drawing/2010/main" val="0"/>
              </a:ext>
            </a:extLst>
          </a:blip>
          <a:srcRect l="7522" t="16250" r="8052" b="14775"/>
          <a:stretch/>
        </p:blipFill>
        <p:spPr bwMode="auto">
          <a:xfrm>
            <a:off x="203200" y="701040"/>
            <a:ext cx="8778240" cy="4442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18770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pic>
        <p:nvPicPr>
          <p:cNvPr id="482" name="Google Shape;482;p39"/>
          <p:cNvPicPr preferRelativeResize="0">
            <a:picLocks noGrp="1"/>
          </p:cNvPicPr>
          <p:nvPr>
            <p:ph type="pic" idx="2"/>
          </p:nvPr>
        </p:nvPicPr>
        <p:blipFill rotWithShape="1">
          <a:blip r:embed="rId3">
            <a:alphaModFix/>
          </a:blip>
          <a:srcRect t="7676" b="7685"/>
          <a:stretch/>
        </p:blipFill>
        <p:spPr>
          <a:xfrm>
            <a:off x="0" y="-14875"/>
            <a:ext cx="9144003" cy="5158499"/>
          </a:xfrm>
          <a:prstGeom prst="rect">
            <a:avLst/>
          </a:prstGeom>
        </p:spPr>
      </p:pic>
      <p:sp>
        <p:nvSpPr>
          <p:cNvPr id="483" name="Google Shape;483;p39"/>
          <p:cNvSpPr txBox="1">
            <a:spLocks noGrp="1"/>
          </p:cNvSpPr>
          <p:nvPr>
            <p:ph type="title"/>
          </p:nvPr>
        </p:nvSpPr>
        <p:spPr>
          <a:xfrm>
            <a:off x="926200" y="681525"/>
            <a:ext cx="2705100" cy="111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smtClean="0"/>
              <a:t>EJERCICIOS</a:t>
            </a:r>
            <a:endParaRPr sz="3200" dirty="0"/>
          </a:p>
        </p:txBody>
      </p:sp>
      <p:grpSp>
        <p:nvGrpSpPr>
          <p:cNvPr id="484" name="Google Shape;484;p39"/>
          <p:cNvGrpSpPr/>
          <p:nvPr/>
        </p:nvGrpSpPr>
        <p:grpSpPr>
          <a:xfrm>
            <a:off x="496925" y="1436601"/>
            <a:ext cx="8150150" cy="3151497"/>
            <a:chOff x="496925" y="1436601"/>
            <a:chExt cx="8150150" cy="3151497"/>
          </a:xfrm>
        </p:grpSpPr>
        <p:sp>
          <p:nvSpPr>
            <p:cNvPr id="485" name="Google Shape;485;p39"/>
            <p:cNvSpPr txBox="1"/>
            <p:nvPr/>
          </p:nvSpPr>
          <p:spPr>
            <a:xfrm>
              <a:off x="8430775" y="2030298"/>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1010010010110111</a:t>
              </a:r>
              <a:endParaRPr sz="1000">
                <a:solidFill>
                  <a:schemeClr val="dk1"/>
                </a:solidFill>
                <a:latin typeface="Open Sans"/>
                <a:ea typeface="Open Sans"/>
                <a:cs typeface="Open Sans"/>
                <a:sym typeface="Open Sans"/>
              </a:endParaRPr>
            </a:p>
          </p:txBody>
        </p:sp>
        <p:sp>
          <p:nvSpPr>
            <p:cNvPr id="486" name="Google Shape;486;p39"/>
            <p:cNvSpPr txBox="1"/>
            <p:nvPr/>
          </p:nvSpPr>
          <p:spPr>
            <a:xfrm>
              <a:off x="496925" y="143660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1001010100101010</a:t>
              </a:r>
              <a:endParaRPr sz="1000">
                <a:solidFill>
                  <a:schemeClr val="dk1"/>
                </a:solidFill>
                <a:latin typeface="Open Sans"/>
                <a:ea typeface="Open Sans"/>
                <a:cs typeface="Open Sans"/>
                <a:sym typeface="Open Sans"/>
              </a:endParaRPr>
            </a:p>
          </p:txBody>
        </p:sp>
      </p:grpSp>
    </p:spTree>
    <p:extLst>
      <p:ext uri="{BB962C8B-B14F-4D97-AF65-F5344CB8AC3E}">
        <p14:creationId xmlns:p14="http://schemas.microsoft.com/office/powerpoint/2010/main" val="24660232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grpSp>
        <p:nvGrpSpPr>
          <p:cNvPr id="16" name="15 Grupo"/>
          <p:cNvGrpSpPr/>
          <p:nvPr/>
        </p:nvGrpSpPr>
        <p:grpSpPr>
          <a:xfrm>
            <a:off x="852789" y="1321836"/>
            <a:ext cx="7683781" cy="899160"/>
            <a:chOff x="838426" y="1321836"/>
            <a:chExt cx="7683781" cy="899160"/>
          </a:xfrm>
        </p:grpSpPr>
        <p:sp>
          <p:nvSpPr>
            <p:cNvPr id="5" name="Google Shape;446;p36"/>
            <p:cNvSpPr txBox="1">
              <a:spLocks/>
            </p:cNvSpPr>
            <p:nvPr/>
          </p:nvSpPr>
          <p:spPr>
            <a:xfrm>
              <a:off x="1897884" y="1321836"/>
              <a:ext cx="6624323" cy="899160"/>
            </a:xfrm>
            <a:prstGeom prst="rect">
              <a:avLst/>
            </a:prstGeom>
            <a:noFill/>
            <a:ln>
              <a:noFill/>
            </a:ln>
          </p:spPr>
          <p:txBody>
            <a:bodyPr spcFirstLastPara="1" wrap="square" lIns="91425" tIns="91425" rIns="91425" bIns="91425" numCol="1"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Open Sans"/>
                  <a:ea typeface="Open Sans"/>
                  <a:cs typeface="Open Sans"/>
                  <a:sym typeface="Open Sans"/>
                </a:defRPr>
              </a:lvl1pPr>
              <a:lvl2pPr marL="914400" marR="0" lvl="1" indent="-304800" algn="l" rtl="0">
                <a:lnSpc>
                  <a:spcPct val="100000"/>
                </a:lnSpc>
                <a:spcBef>
                  <a:spcPts val="1200"/>
                </a:spcBef>
                <a:spcAft>
                  <a:spcPts val="0"/>
                </a:spcAft>
                <a:buClr>
                  <a:schemeClr val="dk1"/>
                </a:buClr>
                <a:buSzPts val="1200"/>
                <a:buFont typeface="Nunito Light"/>
                <a:buChar char="○"/>
                <a:defRPr sz="1200" b="0" i="0" u="none" strike="noStrike" cap="none">
                  <a:solidFill>
                    <a:schemeClr val="dk1"/>
                  </a:solidFill>
                  <a:latin typeface="Open Sans"/>
                  <a:ea typeface="Open Sans"/>
                  <a:cs typeface="Open Sans"/>
                  <a:sym typeface="Open Sans"/>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Open Sans"/>
                  <a:ea typeface="Open Sans"/>
                  <a:cs typeface="Open Sans"/>
                  <a:sym typeface="Open Sans"/>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Open Sans"/>
                  <a:ea typeface="Open Sans"/>
                  <a:cs typeface="Open Sans"/>
                  <a:sym typeface="Open Sans"/>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Open Sans"/>
                  <a:ea typeface="Open Sans"/>
                  <a:cs typeface="Open Sans"/>
                  <a:sym typeface="Open Sans"/>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Open Sans"/>
                  <a:ea typeface="Open Sans"/>
                  <a:cs typeface="Open Sans"/>
                  <a:sym typeface="Open Sans"/>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Open Sans"/>
                  <a:ea typeface="Open Sans"/>
                  <a:cs typeface="Open Sans"/>
                  <a:sym typeface="Open Sans"/>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Open Sans"/>
                  <a:ea typeface="Open Sans"/>
                  <a:cs typeface="Open Sans"/>
                  <a:sym typeface="Open Sans"/>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Open Sans"/>
                  <a:ea typeface="Open Sans"/>
                  <a:cs typeface="Open Sans"/>
                  <a:sym typeface="Open Sans"/>
                </a:defRPr>
              </a:lvl9pPr>
            </a:lstStyle>
            <a:p>
              <a:pPr marL="152400" indent="0" algn="just">
                <a:buNone/>
              </a:pPr>
              <a:r>
                <a:rPr lang="es-ES" dirty="0">
                  <a:solidFill>
                    <a:schemeClr val="accent1"/>
                  </a:solidFill>
                </a:rPr>
                <a:t>Escriba un programa que pida al usuario que escriba dos enteros, obtenga los</a:t>
              </a:r>
            </a:p>
            <a:p>
              <a:pPr marL="152400" indent="0" algn="just">
                <a:buNone/>
              </a:pPr>
              <a:r>
                <a:rPr lang="es-ES" dirty="0">
                  <a:solidFill>
                    <a:schemeClr val="accent1"/>
                  </a:solidFill>
                </a:rPr>
                <a:t>números del usuario y luego imprima el número más grande, seguido de las palabras "es más grande". Si los números son iguales, imprima el mensaje "Estos </a:t>
              </a:r>
              <a:r>
                <a:rPr lang="es-ES" dirty="0" smtClean="0">
                  <a:solidFill>
                    <a:schemeClr val="accent1"/>
                  </a:solidFill>
                </a:rPr>
                <a:t>números </a:t>
              </a:r>
              <a:r>
                <a:rPr lang="es-ES" dirty="0">
                  <a:solidFill>
                    <a:schemeClr val="accent1"/>
                  </a:solidFill>
                </a:rPr>
                <a:t>son iguales</a:t>
              </a:r>
              <a:r>
                <a:rPr lang="es-ES" dirty="0" smtClean="0">
                  <a:solidFill>
                    <a:schemeClr val="accent1"/>
                  </a:solidFill>
                </a:rPr>
                <a:t>".</a:t>
              </a:r>
              <a:r>
                <a:rPr lang="es-ES" dirty="0">
                  <a:solidFill>
                    <a:schemeClr val="accent1"/>
                  </a:solidFill>
                </a:rPr>
                <a:t> </a:t>
              </a:r>
              <a:r>
                <a:rPr lang="es-ES" dirty="0">
                  <a:solidFill>
                    <a:schemeClr val="tx1"/>
                  </a:solidFill>
                </a:rPr>
                <a:t>[</a:t>
              </a:r>
              <a:r>
                <a:rPr lang="es-ES" b="1" dirty="0">
                  <a:solidFill>
                    <a:schemeClr val="tx1"/>
                  </a:solidFill>
                </a:rPr>
                <a:t>NOTA</a:t>
              </a:r>
              <a:r>
                <a:rPr lang="es-ES" dirty="0">
                  <a:solidFill>
                    <a:schemeClr val="tx1"/>
                  </a:solidFill>
                </a:rPr>
                <a:t>: </a:t>
              </a:r>
              <a:r>
                <a:rPr lang="es-ES" u="sng" dirty="0">
                  <a:solidFill>
                    <a:schemeClr val="tx1"/>
                  </a:solidFill>
                </a:rPr>
                <a:t>Validar Ingresos y administrar manualmente la memoria</a:t>
              </a:r>
              <a:r>
                <a:rPr lang="es-ES" dirty="0">
                  <a:solidFill>
                    <a:schemeClr val="tx1"/>
                  </a:solidFill>
                </a:rPr>
                <a:t>]</a:t>
              </a:r>
            </a:p>
            <a:p>
              <a:pPr marL="152400" indent="0" algn="just">
                <a:buNone/>
              </a:pPr>
              <a:endParaRPr lang="es-ES" dirty="0">
                <a:solidFill>
                  <a:schemeClr val="tx1"/>
                </a:solidFill>
              </a:endParaRPr>
            </a:p>
          </p:txBody>
        </p:sp>
        <p:sp>
          <p:nvSpPr>
            <p:cNvPr id="6" name="Google Shape;415;p4"/>
            <p:cNvSpPr txBox="1"/>
            <p:nvPr/>
          </p:nvSpPr>
          <p:spPr>
            <a:xfrm>
              <a:off x="838426" y="1547616"/>
              <a:ext cx="677954" cy="447600"/>
            </a:xfrm>
            <a:prstGeom prst="rect">
              <a:avLst/>
            </a:pr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3000"/>
                <a:buFont typeface="IBM Plex Mono"/>
                <a:buNone/>
              </a:pPr>
              <a:r>
                <a:rPr lang="es" sz="2400" b="1" dirty="0" smtClean="0">
                  <a:solidFill>
                    <a:schemeClr val="accent1"/>
                  </a:solidFill>
                  <a:latin typeface="Aldrich"/>
                  <a:ea typeface="Aldrich"/>
                  <a:cs typeface="Aldrich"/>
                  <a:sym typeface="IBM Plex Mono"/>
                </a:rPr>
                <a:t>02</a:t>
              </a:r>
              <a:endParaRPr sz="2400" b="1" dirty="0">
                <a:solidFill>
                  <a:schemeClr val="accent1"/>
                </a:solidFill>
                <a:latin typeface="Aldrich"/>
                <a:ea typeface="Aldrich"/>
                <a:cs typeface="Aldrich"/>
                <a:sym typeface="Aldrich"/>
              </a:endParaRPr>
            </a:p>
          </p:txBody>
        </p:sp>
      </p:grpSp>
      <p:grpSp>
        <p:nvGrpSpPr>
          <p:cNvPr id="15" name="14 Grupo"/>
          <p:cNvGrpSpPr/>
          <p:nvPr/>
        </p:nvGrpSpPr>
        <p:grpSpPr>
          <a:xfrm>
            <a:off x="852788" y="2155539"/>
            <a:ext cx="7683782" cy="838873"/>
            <a:chOff x="838426" y="2155539"/>
            <a:chExt cx="7683782" cy="838873"/>
          </a:xfrm>
        </p:grpSpPr>
        <p:sp>
          <p:nvSpPr>
            <p:cNvPr id="7" name="Google Shape;446;p36"/>
            <p:cNvSpPr txBox="1">
              <a:spLocks/>
            </p:cNvSpPr>
            <p:nvPr/>
          </p:nvSpPr>
          <p:spPr>
            <a:xfrm>
              <a:off x="1897884" y="2155539"/>
              <a:ext cx="6624324" cy="838873"/>
            </a:xfrm>
            <a:prstGeom prst="rect">
              <a:avLst/>
            </a:prstGeom>
            <a:noFill/>
            <a:ln>
              <a:noFill/>
            </a:ln>
          </p:spPr>
          <p:txBody>
            <a:bodyPr spcFirstLastPara="1" wrap="square" lIns="91425" tIns="91425" rIns="91425" bIns="91425" numCol="1"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Open Sans"/>
                  <a:ea typeface="Open Sans"/>
                  <a:cs typeface="Open Sans"/>
                  <a:sym typeface="Open Sans"/>
                </a:defRPr>
              </a:lvl1pPr>
              <a:lvl2pPr marL="914400" marR="0" lvl="1" indent="-304800" algn="l" rtl="0">
                <a:lnSpc>
                  <a:spcPct val="100000"/>
                </a:lnSpc>
                <a:spcBef>
                  <a:spcPts val="1200"/>
                </a:spcBef>
                <a:spcAft>
                  <a:spcPts val="0"/>
                </a:spcAft>
                <a:buClr>
                  <a:schemeClr val="dk1"/>
                </a:buClr>
                <a:buSzPts val="1200"/>
                <a:buFont typeface="Nunito Light"/>
                <a:buChar char="○"/>
                <a:defRPr sz="1200" b="0" i="0" u="none" strike="noStrike" cap="none">
                  <a:solidFill>
                    <a:schemeClr val="dk1"/>
                  </a:solidFill>
                  <a:latin typeface="Open Sans"/>
                  <a:ea typeface="Open Sans"/>
                  <a:cs typeface="Open Sans"/>
                  <a:sym typeface="Open Sans"/>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Open Sans"/>
                  <a:ea typeface="Open Sans"/>
                  <a:cs typeface="Open Sans"/>
                  <a:sym typeface="Open Sans"/>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Open Sans"/>
                  <a:ea typeface="Open Sans"/>
                  <a:cs typeface="Open Sans"/>
                  <a:sym typeface="Open Sans"/>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Open Sans"/>
                  <a:ea typeface="Open Sans"/>
                  <a:cs typeface="Open Sans"/>
                  <a:sym typeface="Open Sans"/>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Open Sans"/>
                  <a:ea typeface="Open Sans"/>
                  <a:cs typeface="Open Sans"/>
                  <a:sym typeface="Open Sans"/>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Open Sans"/>
                  <a:ea typeface="Open Sans"/>
                  <a:cs typeface="Open Sans"/>
                  <a:sym typeface="Open Sans"/>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Open Sans"/>
                  <a:ea typeface="Open Sans"/>
                  <a:cs typeface="Open Sans"/>
                  <a:sym typeface="Open Sans"/>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Open Sans"/>
                  <a:ea typeface="Open Sans"/>
                  <a:cs typeface="Open Sans"/>
                  <a:sym typeface="Open Sans"/>
                </a:defRPr>
              </a:lvl9pPr>
            </a:lstStyle>
            <a:p>
              <a:pPr marL="152400" indent="0" algn="just">
                <a:buNone/>
              </a:pPr>
              <a:r>
                <a:rPr lang="es-ES" dirty="0">
                  <a:solidFill>
                    <a:srgbClr val="00B0F0"/>
                  </a:solidFill>
                </a:rPr>
                <a:t>Escriba un programa que lea el radio de un círculo </a:t>
              </a:r>
              <a:r>
                <a:rPr lang="es-ES" dirty="0" smtClean="0">
                  <a:solidFill>
                    <a:srgbClr val="00B0F0"/>
                  </a:solidFill>
                </a:rPr>
                <a:t>como un </a:t>
              </a:r>
              <a:r>
                <a:rPr lang="es-ES" dirty="0">
                  <a:solidFill>
                    <a:srgbClr val="00B0F0"/>
                  </a:solidFill>
                </a:rPr>
                <a:t>entero e imprima el </a:t>
              </a:r>
              <a:r>
                <a:rPr lang="es-ES" dirty="0" smtClean="0">
                  <a:solidFill>
                    <a:srgbClr val="00B0F0"/>
                  </a:solidFill>
                </a:rPr>
                <a:t>diámetro </a:t>
              </a:r>
              <a:r>
                <a:rPr lang="es-ES" dirty="0">
                  <a:solidFill>
                    <a:srgbClr val="00B0F0"/>
                  </a:solidFill>
                </a:rPr>
                <a:t>del círculo, la circunferencia y el área. Use el valor constante 3.14159 para </a:t>
              </a:r>
              <a:r>
                <a:rPr lang="es-ES" dirty="0" smtClean="0">
                  <a:solidFill>
                    <a:srgbClr val="00B0F0"/>
                  </a:solidFill>
                </a:rPr>
                <a:t>pi. Realice </a:t>
              </a:r>
              <a:r>
                <a:rPr lang="es-ES" dirty="0">
                  <a:solidFill>
                    <a:srgbClr val="00B0F0"/>
                  </a:solidFill>
                </a:rPr>
                <a:t>todos los cálculos en instrucciones de </a:t>
              </a:r>
              <a:r>
                <a:rPr lang="es-ES" dirty="0" smtClean="0">
                  <a:solidFill>
                    <a:srgbClr val="00B0F0"/>
                  </a:solidFill>
                </a:rPr>
                <a:t>salida.			 </a:t>
              </a:r>
              <a:br>
                <a:rPr lang="es-ES" dirty="0" smtClean="0">
                  <a:solidFill>
                    <a:srgbClr val="00B0F0"/>
                  </a:solidFill>
                </a:rPr>
              </a:br>
              <a:r>
                <a:rPr lang="es-ES" dirty="0" smtClean="0">
                  <a:solidFill>
                    <a:schemeClr val="tx1"/>
                  </a:solidFill>
                </a:rPr>
                <a:t>[</a:t>
              </a:r>
              <a:r>
                <a:rPr lang="es-ES" b="1" dirty="0">
                  <a:solidFill>
                    <a:schemeClr val="tx1"/>
                  </a:solidFill>
                </a:rPr>
                <a:t>NOTA</a:t>
              </a:r>
              <a:r>
                <a:rPr lang="es-ES" dirty="0">
                  <a:solidFill>
                    <a:schemeClr val="tx1"/>
                  </a:solidFill>
                </a:rPr>
                <a:t>: </a:t>
              </a:r>
              <a:r>
                <a:rPr lang="es-ES" u="sng" dirty="0">
                  <a:solidFill>
                    <a:schemeClr val="tx1"/>
                  </a:solidFill>
                </a:rPr>
                <a:t>Validar Ingresos y administrar manualmente la memoria</a:t>
              </a:r>
              <a:r>
                <a:rPr lang="es-ES" dirty="0">
                  <a:solidFill>
                    <a:schemeClr val="tx1"/>
                  </a:solidFill>
                </a:rPr>
                <a:t>]</a:t>
              </a:r>
            </a:p>
            <a:p>
              <a:pPr marL="152400" indent="0" algn="just">
                <a:buNone/>
              </a:pPr>
              <a:endParaRPr lang="es-ES" dirty="0"/>
            </a:p>
          </p:txBody>
        </p:sp>
        <p:sp>
          <p:nvSpPr>
            <p:cNvPr id="8" name="Google Shape;415;p4"/>
            <p:cNvSpPr txBox="1"/>
            <p:nvPr/>
          </p:nvSpPr>
          <p:spPr>
            <a:xfrm>
              <a:off x="838426" y="2351175"/>
              <a:ext cx="677954" cy="447600"/>
            </a:xfrm>
            <a:prstGeom prst="rect">
              <a:avLst/>
            </a:pr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3000"/>
                <a:buFont typeface="IBM Plex Mono"/>
                <a:buNone/>
              </a:pPr>
              <a:r>
                <a:rPr lang="es" sz="2400" b="1" dirty="0" smtClean="0">
                  <a:solidFill>
                    <a:srgbClr val="00B0F0"/>
                  </a:solidFill>
                  <a:latin typeface="Aldrich"/>
                  <a:ea typeface="Aldrich"/>
                  <a:cs typeface="Aldrich"/>
                  <a:sym typeface="IBM Plex Mono"/>
                </a:rPr>
                <a:t>03</a:t>
              </a:r>
              <a:endParaRPr sz="2400" b="1" dirty="0">
                <a:solidFill>
                  <a:srgbClr val="00B0F0"/>
                </a:solidFill>
                <a:latin typeface="Aldrich"/>
                <a:ea typeface="Aldrich"/>
                <a:cs typeface="Aldrich"/>
                <a:sym typeface="Aldrich"/>
              </a:endParaRPr>
            </a:p>
          </p:txBody>
        </p:sp>
      </p:grpSp>
      <p:sp>
        <p:nvSpPr>
          <p:cNvPr id="10" name="Google Shape;358;p31"/>
          <p:cNvSpPr txBox="1">
            <a:spLocks noGrp="1"/>
          </p:cNvSpPr>
          <p:nvPr>
            <p:ph type="title"/>
          </p:nvPr>
        </p:nvSpPr>
        <p:spPr>
          <a:xfrm>
            <a:off x="325677" y="205987"/>
            <a:ext cx="8480120" cy="526786"/>
          </a:xfrm>
          <a:prstGeom prst="rect">
            <a:avLst/>
          </a:prstGeom>
        </p:spPr>
        <p:txBody>
          <a:bodyPr spcFirstLastPara="1" wrap="square" lIns="91425" tIns="91425" rIns="91425" bIns="91425" anchor="t" anchorCtr="0">
            <a:noAutofit/>
          </a:bodyPr>
          <a:lstStyle/>
          <a:p>
            <a:pPr lvl="0" algn="l"/>
            <a:r>
              <a:rPr lang="es-ES" sz="2400" dirty="0" smtClean="0"/>
              <a:t>Ejercicios</a:t>
            </a:r>
            <a:endParaRPr sz="2400" dirty="0"/>
          </a:p>
        </p:txBody>
      </p:sp>
      <p:grpSp>
        <p:nvGrpSpPr>
          <p:cNvPr id="19" name="18 Grupo"/>
          <p:cNvGrpSpPr/>
          <p:nvPr/>
        </p:nvGrpSpPr>
        <p:grpSpPr>
          <a:xfrm>
            <a:off x="852788" y="4272395"/>
            <a:ext cx="7683782" cy="689569"/>
            <a:chOff x="838426" y="4272395"/>
            <a:chExt cx="7683782" cy="689569"/>
          </a:xfrm>
        </p:grpSpPr>
        <p:sp>
          <p:nvSpPr>
            <p:cNvPr id="13" name="Google Shape;446;p36"/>
            <p:cNvSpPr txBox="1">
              <a:spLocks/>
            </p:cNvSpPr>
            <p:nvPr/>
          </p:nvSpPr>
          <p:spPr>
            <a:xfrm>
              <a:off x="1897884" y="4272395"/>
              <a:ext cx="6624324" cy="689569"/>
            </a:xfrm>
            <a:prstGeom prst="rect">
              <a:avLst/>
            </a:prstGeom>
            <a:noFill/>
            <a:ln>
              <a:noFill/>
            </a:ln>
          </p:spPr>
          <p:txBody>
            <a:bodyPr spcFirstLastPara="1" wrap="square" lIns="91425" tIns="91425" rIns="91425" bIns="91425" numCol="1"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Open Sans"/>
                  <a:ea typeface="Open Sans"/>
                  <a:cs typeface="Open Sans"/>
                  <a:sym typeface="Open Sans"/>
                </a:defRPr>
              </a:lvl1pPr>
              <a:lvl2pPr marL="914400" marR="0" lvl="1" indent="-304800" algn="l" rtl="0">
                <a:lnSpc>
                  <a:spcPct val="100000"/>
                </a:lnSpc>
                <a:spcBef>
                  <a:spcPts val="1200"/>
                </a:spcBef>
                <a:spcAft>
                  <a:spcPts val="0"/>
                </a:spcAft>
                <a:buClr>
                  <a:schemeClr val="dk1"/>
                </a:buClr>
                <a:buSzPts val="1200"/>
                <a:buFont typeface="Nunito Light"/>
                <a:buChar char="○"/>
                <a:defRPr sz="1200" b="0" i="0" u="none" strike="noStrike" cap="none">
                  <a:solidFill>
                    <a:schemeClr val="dk1"/>
                  </a:solidFill>
                  <a:latin typeface="Open Sans"/>
                  <a:ea typeface="Open Sans"/>
                  <a:cs typeface="Open Sans"/>
                  <a:sym typeface="Open Sans"/>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Open Sans"/>
                  <a:ea typeface="Open Sans"/>
                  <a:cs typeface="Open Sans"/>
                  <a:sym typeface="Open Sans"/>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Open Sans"/>
                  <a:ea typeface="Open Sans"/>
                  <a:cs typeface="Open Sans"/>
                  <a:sym typeface="Open Sans"/>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Open Sans"/>
                  <a:ea typeface="Open Sans"/>
                  <a:cs typeface="Open Sans"/>
                  <a:sym typeface="Open Sans"/>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Open Sans"/>
                  <a:ea typeface="Open Sans"/>
                  <a:cs typeface="Open Sans"/>
                  <a:sym typeface="Open Sans"/>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Open Sans"/>
                  <a:ea typeface="Open Sans"/>
                  <a:cs typeface="Open Sans"/>
                  <a:sym typeface="Open Sans"/>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Open Sans"/>
                  <a:ea typeface="Open Sans"/>
                  <a:cs typeface="Open Sans"/>
                  <a:sym typeface="Open Sans"/>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Open Sans"/>
                  <a:ea typeface="Open Sans"/>
                  <a:cs typeface="Open Sans"/>
                  <a:sym typeface="Open Sans"/>
                </a:defRPr>
              </a:lvl9pPr>
            </a:lstStyle>
            <a:p>
              <a:pPr marL="152400" indent="0" algn="just">
                <a:buNone/>
              </a:pPr>
              <a:r>
                <a:rPr lang="es-ES" dirty="0">
                  <a:solidFill>
                    <a:srgbClr val="FFCC66"/>
                  </a:solidFill>
                </a:rPr>
                <a:t>Escriba un programa que lea dos enteros, determine e imprima si el primero es múltiplo </a:t>
              </a:r>
              <a:r>
                <a:rPr lang="es-ES" dirty="0" smtClean="0">
                  <a:solidFill>
                    <a:srgbClr val="FFCC66"/>
                  </a:solidFill>
                </a:rPr>
                <a:t>del segundo.</a:t>
              </a:r>
              <a:r>
                <a:rPr lang="es-ES" dirty="0" smtClean="0"/>
                <a:t>						 </a:t>
              </a:r>
              <a:br>
                <a:rPr lang="es-ES" dirty="0" smtClean="0"/>
              </a:br>
              <a:r>
                <a:rPr lang="es-ES" dirty="0"/>
                <a:t>[</a:t>
              </a:r>
              <a:r>
                <a:rPr lang="es-ES" b="1" dirty="0"/>
                <a:t>NOTA</a:t>
              </a:r>
              <a:r>
                <a:rPr lang="es-ES" dirty="0"/>
                <a:t>: </a:t>
              </a:r>
              <a:r>
                <a:rPr lang="es-ES" u="sng" dirty="0"/>
                <a:t>Validar Ingresos y administrar manualmente la memoria</a:t>
              </a:r>
              <a:r>
                <a:rPr lang="es-ES" dirty="0"/>
                <a:t>]</a:t>
              </a:r>
            </a:p>
            <a:p>
              <a:pPr marL="152400" indent="0" algn="just">
                <a:buNone/>
              </a:pPr>
              <a:endParaRPr lang="es-ES" dirty="0"/>
            </a:p>
          </p:txBody>
        </p:sp>
        <p:sp>
          <p:nvSpPr>
            <p:cNvPr id="14" name="Google Shape;415;p4"/>
            <p:cNvSpPr txBox="1"/>
            <p:nvPr/>
          </p:nvSpPr>
          <p:spPr>
            <a:xfrm>
              <a:off x="838426" y="4393379"/>
              <a:ext cx="677954" cy="447600"/>
            </a:xfrm>
            <a:prstGeom prst="rect">
              <a:avLst/>
            </a:pr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3000"/>
                <a:buFont typeface="IBM Plex Mono"/>
                <a:buNone/>
              </a:pPr>
              <a:r>
                <a:rPr lang="es" sz="2400" b="1" dirty="0" smtClean="0">
                  <a:solidFill>
                    <a:srgbClr val="FFCC66"/>
                  </a:solidFill>
                  <a:latin typeface="Aldrich"/>
                  <a:ea typeface="Aldrich"/>
                  <a:cs typeface="Aldrich"/>
                  <a:sym typeface="IBM Plex Mono"/>
                </a:rPr>
                <a:t>05</a:t>
              </a:r>
              <a:endParaRPr sz="2400" b="1" dirty="0">
                <a:solidFill>
                  <a:srgbClr val="FFCC66"/>
                </a:solidFill>
                <a:latin typeface="Aldrich"/>
                <a:ea typeface="Aldrich"/>
                <a:cs typeface="Aldrich"/>
                <a:sym typeface="Aldrich"/>
              </a:endParaRPr>
            </a:p>
          </p:txBody>
        </p:sp>
      </p:grpSp>
      <p:grpSp>
        <p:nvGrpSpPr>
          <p:cNvPr id="18" name="17 Grupo"/>
          <p:cNvGrpSpPr/>
          <p:nvPr/>
        </p:nvGrpSpPr>
        <p:grpSpPr>
          <a:xfrm>
            <a:off x="852789" y="2937968"/>
            <a:ext cx="7683781" cy="1334427"/>
            <a:chOff x="838426" y="2937968"/>
            <a:chExt cx="7683781" cy="1334427"/>
          </a:xfrm>
        </p:grpSpPr>
        <p:sp>
          <p:nvSpPr>
            <p:cNvPr id="12" name="Google Shape;415;p4"/>
            <p:cNvSpPr txBox="1"/>
            <p:nvPr/>
          </p:nvSpPr>
          <p:spPr>
            <a:xfrm>
              <a:off x="838426" y="3381381"/>
              <a:ext cx="677954" cy="447600"/>
            </a:xfrm>
            <a:prstGeom prst="rect">
              <a:avLst/>
            </a:pr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3000"/>
                <a:buFont typeface="IBM Plex Mono"/>
                <a:buNone/>
              </a:pPr>
              <a:r>
                <a:rPr lang="es" sz="2400" b="1" dirty="0" smtClean="0">
                  <a:solidFill>
                    <a:schemeClr val="bg2"/>
                  </a:solidFill>
                  <a:latin typeface="Aldrich"/>
                  <a:ea typeface="Aldrich"/>
                  <a:cs typeface="Aldrich"/>
                  <a:sym typeface="IBM Plex Mono"/>
                </a:rPr>
                <a:t>04</a:t>
              </a:r>
              <a:endParaRPr sz="2400" b="1" dirty="0">
                <a:solidFill>
                  <a:schemeClr val="bg2"/>
                </a:solidFill>
                <a:latin typeface="Aldrich"/>
                <a:ea typeface="Aldrich"/>
                <a:cs typeface="Aldrich"/>
                <a:sym typeface="Aldrich"/>
              </a:endParaRPr>
            </a:p>
          </p:txBody>
        </p:sp>
        <p:grpSp>
          <p:nvGrpSpPr>
            <p:cNvPr id="9" name="8 Grupo"/>
            <p:cNvGrpSpPr/>
            <p:nvPr/>
          </p:nvGrpSpPr>
          <p:grpSpPr>
            <a:xfrm>
              <a:off x="1897884" y="2937968"/>
              <a:ext cx="6624323" cy="1334427"/>
              <a:chOff x="1897884" y="2937968"/>
              <a:chExt cx="6624323" cy="1334427"/>
            </a:xfrm>
          </p:grpSpPr>
          <p:sp>
            <p:nvSpPr>
              <p:cNvPr id="11" name="Google Shape;446;p36"/>
              <p:cNvSpPr txBox="1">
                <a:spLocks/>
              </p:cNvSpPr>
              <p:nvPr/>
            </p:nvSpPr>
            <p:spPr>
              <a:xfrm>
                <a:off x="1897884" y="2937968"/>
                <a:ext cx="6624323" cy="504045"/>
              </a:xfrm>
              <a:prstGeom prst="rect">
                <a:avLst/>
              </a:prstGeom>
              <a:noFill/>
              <a:ln>
                <a:noFill/>
              </a:ln>
            </p:spPr>
            <p:txBody>
              <a:bodyPr spcFirstLastPara="1" wrap="square" lIns="91425" tIns="91425" rIns="91425" bIns="91425" numCol="1"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Open Sans"/>
                    <a:ea typeface="Open Sans"/>
                    <a:cs typeface="Open Sans"/>
                    <a:sym typeface="Open Sans"/>
                  </a:defRPr>
                </a:lvl1pPr>
                <a:lvl2pPr marL="914400" marR="0" lvl="1" indent="-304800" algn="l" rtl="0">
                  <a:lnSpc>
                    <a:spcPct val="100000"/>
                  </a:lnSpc>
                  <a:spcBef>
                    <a:spcPts val="1200"/>
                  </a:spcBef>
                  <a:spcAft>
                    <a:spcPts val="0"/>
                  </a:spcAft>
                  <a:buClr>
                    <a:schemeClr val="dk1"/>
                  </a:buClr>
                  <a:buSzPts val="1200"/>
                  <a:buFont typeface="Nunito Light"/>
                  <a:buChar char="○"/>
                  <a:defRPr sz="1200" b="0" i="0" u="none" strike="noStrike" cap="none">
                    <a:solidFill>
                      <a:schemeClr val="dk1"/>
                    </a:solidFill>
                    <a:latin typeface="Open Sans"/>
                    <a:ea typeface="Open Sans"/>
                    <a:cs typeface="Open Sans"/>
                    <a:sym typeface="Open Sans"/>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Open Sans"/>
                    <a:ea typeface="Open Sans"/>
                    <a:cs typeface="Open Sans"/>
                    <a:sym typeface="Open Sans"/>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Open Sans"/>
                    <a:ea typeface="Open Sans"/>
                    <a:cs typeface="Open Sans"/>
                    <a:sym typeface="Open Sans"/>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Open Sans"/>
                    <a:ea typeface="Open Sans"/>
                    <a:cs typeface="Open Sans"/>
                    <a:sym typeface="Open Sans"/>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Open Sans"/>
                    <a:ea typeface="Open Sans"/>
                    <a:cs typeface="Open Sans"/>
                    <a:sym typeface="Open Sans"/>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Open Sans"/>
                    <a:ea typeface="Open Sans"/>
                    <a:cs typeface="Open Sans"/>
                    <a:sym typeface="Open Sans"/>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Open Sans"/>
                    <a:ea typeface="Open Sans"/>
                    <a:cs typeface="Open Sans"/>
                    <a:sym typeface="Open Sans"/>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Open Sans"/>
                    <a:ea typeface="Open Sans"/>
                    <a:cs typeface="Open Sans"/>
                    <a:sym typeface="Open Sans"/>
                  </a:defRPr>
                </a:lvl9pPr>
              </a:lstStyle>
              <a:p>
                <a:pPr marL="152400" indent="0" algn="just">
                  <a:buNone/>
                </a:pPr>
                <a:r>
                  <a:rPr lang="es-ES" dirty="0" smtClean="0">
                    <a:solidFill>
                      <a:schemeClr val="bg2"/>
                    </a:solidFill>
                  </a:rPr>
                  <a:t>Escriba un programa que imprima un cuadro, un óvalo, una flecha y un diamante como se indica a continuación:	</a:t>
                </a:r>
                <a:r>
                  <a:rPr lang="es-ES" dirty="0" smtClean="0"/>
                  <a:t>				</a:t>
                </a:r>
                <a:br>
                  <a:rPr lang="es-ES" dirty="0" smtClean="0"/>
                </a:br>
                <a:r>
                  <a:rPr lang="es-ES" dirty="0" smtClean="0"/>
                  <a:t>			</a:t>
                </a:r>
                <a:br>
                  <a:rPr lang="es-ES" dirty="0" smtClean="0"/>
                </a:br>
                <a:r>
                  <a:rPr lang="es-ES" dirty="0" smtClean="0"/>
                  <a:t/>
                </a:r>
                <a:br>
                  <a:rPr lang="es-ES" dirty="0" smtClean="0"/>
                </a:br>
                <a:r>
                  <a:rPr lang="es-ES" dirty="0" smtClean="0"/>
                  <a:t/>
                </a:r>
                <a:br>
                  <a:rPr lang="es-ES" dirty="0" smtClean="0"/>
                </a:br>
                <a:r>
                  <a:rPr lang="es-ES" dirty="0" smtClean="0"/>
                  <a:t/>
                </a:r>
                <a:br>
                  <a:rPr lang="es-ES" dirty="0" smtClean="0"/>
                </a:br>
                <a:endParaRPr lang="es-ES"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9761" y="3498457"/>
                <a:ext cx="2240048" cy="748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Google Shape;446;p36"/>
              <p:cNvSpPr txBox="1">
                <a:spLocks/>
              </p:cNvSpPr>
              <p:nvPr/>
            </p:nvSpPr>
            <p:spPr>
              <a:xfrm>
                <a:off x="4504764" y="3498457"/>
                <a:ext cx="3904945" cy="773938"/>
              </a:xfrm>
              <a:prstGeom prst="rect">
                <a:avLst/>
              </a:prstGeom>
              <a:noFill/>
              <a:ln>
                <a:noFill/>
              </a:ln>
            </p:spPr>
            <p:txBody>
              <a:bodyPr spcFirstLastPara="1" wrap="square" lIns="91425" tIns="91425" rIns="91425" bIns="91425" numCol="1"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Open Sans"/>
                    <a:ea typeface="Open Sans"/>
                    <a:cs typeface="Open Sans"/>
                    <a:sym typeface="Open Sans"/>
                  </a:defRPr>
                </a:lvl1pPr>
                <a:lvl2pPr marL="914400" marR="0" lvl="1" indent="-304800" algn="l" rtl="0">
                  <a:lnSpc>
                    <a:spcPct val="100000"/>
                  </a:lnSpc>
                  <a:spcBef>
                    <a:spcPts val="1200"/>
                  </a:spcBef>
                  <a:spcAft>
                    <a:spcPts val="0"/>
                  </a:spcAft>
                  <a:buClr>
                    <a:schemeClr val="dk1"/>
                  </a:buClr>
                  <a:buSzPts val="1200"/>
                  <a:buFont typeface="Nunito Light"/>
                  <a:buChar char="○"/>
                  <a:defRPr sz="1200" b="0" i="0" u="none" strike="noStrike" cap="none">
                    <a:solidFill>
                      <a:schemeClr val="dk1"/>
                    </a:solidFill>
                    <a:latin typeface="Open Sans"/>
                    <a:ea typeface="Open Sans"/>
                    <a:cs typeface="Open Sans"/>
                    <a:sym typeface="Open Sans"/>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Open Sans"/>
                    <a:ea typeface="Open Sans"/>
                    <a:cs typeface="Open Sans"/>
                    <a:sym typeface="Open Sans"/>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Open Sans"/>
                    <a:ea typeface="Open Sans"/>
                    <a:cs typeface="Open Sans"/>
                    <a:sym typeface="Open Sans"/>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Open Sans"/>
                    <a:ea typeface="Open Sans"/>
                    <a:cs typeface="Open Sans"/>
                    <a:sym typeface="Open Sans"/>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Open Sans"/>
                    <a:ea typeface="Open Sans"/>
                    <a:cs typeface="Open Sans"/>
                    <a:sym typeface="Open Sans"/>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Open Sans"/>
                    <a:ea typeface="Open Sans"/>
                    <a:cs typeface="Open Sans"/>
                    <a:sym typeface="Open Sans"/>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Open Sans"/>
                    <a:ea typeface="Open Sans"/>
                    <a:cs typeface="Open Sans"/>
                    <a:sym typeface="Open Sans"/>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Open Sans"/>
                    <a:ea typeface="Open Sans"/>
                    <a:cs typeface="Open Sans"/>
                    <a:sym typeface="Open Sans"/>
                  </a:defRPr>
                </a:lvl9pPr>
              </a:lstStyle>
              <a:p>
                <a:pPr marL="152400" indent="0" algn="just">
                  <a:buNone/>
                </a:pPr>
                <a:r>
                  <a:rPr lang="es-ES" dirty="0" smtClean="0"/>
                  <a:t>[ </a:t>
                </a:r>
                <a:r>
                  <a:rPr lang="es-ES" b="1" dirty="0" smtClean="0"/>
                  <a:t>NOTA</a:t>
                </a:r>
                <a:r>
                  <a:rPr lang="es-ES" dirty="0"/>
                  <a:t>: </a:t>
                </a:r>
                <a:r>
                  <a:rPr lang="es-ES" u="sng" dirty="0"/>
                  <a:t>Validar Ingresos y administrar manualmente la </a:t>
                </a:r>
                <a:r>
                  <a:rPr lang="es-ES" u="sng" dirty="0" smtClean="0"/>
                  <a:t>memoria </a:t>
                </a:r>
                <a:r>
                  <a:rPr lang="es-ES" dirty="0" smtClean="0"/>
                  <a:t>]					</a:t>
                </a:r>
                <a:br>
                  <a:rPr lang="es-ES" dirty="0" smtClean="0"/>
                </a:br>
                <a:r>
                  <a:rPr lang="es-ES" dirty="0" smtClean="0"/>
                  <a:t>			</a:t>
                </a:r>
                <a:br>
                  <a:rPr lang="es-ES" dirty="0" smtClean="0"/>
                </a:br>
                <a:r>
                  <a:rPr lang="es-ES" dirty="0" smtClean="0"/>
                  <a:t/>
                </a:r>
                <a:br>
                  <a:rPr lang="es-ES" dirty="0" smtClean="0"/>
                </a:br>
                <a:r>
                  <a:rPr lang="es-ES" dirty="0" smtClean="0"/>
                  <a:t/>
                </a:r>
                <a:br>
                  <a:rPr lang="es-ES" dirty="0" smtClean="0"/>
                </a:br>
                <a:r>
                  <a:rPr lang="es-ES" dirty="0" smtClean="0"/>
                  <a:t/>
                </a:r>
                <a:br>
                  <a:rPr lang="es-ES" dirty="0" smtClean="0"/>
                </a:br>
                <a:endParaRPr lang="es-ES" dirty="0"/>
              </a:p>
            </p:txBody>
          </p:sp>
        </p:grpSp>
      </p:grpSp>
      <p:grpSp>
        <p:nvGrpSpPr>
          <p:cNvPr id="23" name="22 Grupo"/>
          <p:cNvGrpSpPr/>
          <p:nvPr/>
        </p:nvGrpSpPr>
        <p:grpSpPr>
          <a:xfrm>
            <a:off x="852789" y="648451"/>
            <a:ext cx="7683781" cy="899160"/>
            <a:chOff x="838426" y="1321836"/>
            <a:chExt cx="7683781" cy="899160"/>
          </a:xfrm>
        </p:grpSpPr>
        <p:sp>
          <p:nvSpPr>
            <p:cNvPr id="24" name="Google Shape;446;p36"/>
            <p:cNvSpPr txBox="1">
              <a:spLocks/>
            </p:cNvSpPr>
            <p:nvPr/>
          </p:nvSpPr>
          <p:spPr>
            <a:xfrm>
              <a:off x="1897884" y="1321836"/>
              <a:ext cx="6624323" cy="899160"/>
            </a:xfrm>
            <a:prstGeom prst="rect">
              <a:avLst/>
            </a:prstGeom>
            <a:noFill/>
            <a:ln>
              <a:noFill/>
            </a:ln>
          </p:spPr>
          <p:txBody>
            <a:bodyPr spcFirstLastPara="1" wrap="square" lIns="91425" tIns="91425" rIns="91425" bIns="91425" numCol="1"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Open Sans"/>
                  <a:ea typeface="Open Sans"/>
                  <a:cs typeface="Open Sans"/>
                  <a:sym typeface="Open Sans"/>
                </a:defRPr>
              </a:lvl1pPr>
              <a:lvl2pPr marL="914400" marR="0" lvl="1" indent="-304800" algn="l" rtl="0">
                <a:lnSpc>
                  <a:spcPct val="100000"/>
                </a:lnSpc>
                <a:spcBef>
                  <a:spcPts val="1200"/>
                </a:spcBef>
                <a:spcAft>
                  <a:spcPts val="0"/>
                </a:spcAft>
                <a:buClr>
                  <a:schemeClr val="dk1"/>
                </a:buClr>
                <a:buSzPts val="1200"/>
                <a:buFont typeface="Nunito Light"/>
                <a:buChar char="○"/>
                <a:defRPr sz="1200" b="0" i="0" u="none" strike="noStrike" cap="none">
                  <a:solidFill>
                    <a:schemeClr val="dk1"/>
                  </a:solidFill>
                  <a:latin typeface="Open Sans"/>
                  <a:ea typeface="Open Sans"/>
                  <a:cs typeface="Open Sans"/>
                  <a:sym typeface="Open Sans"/>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Open Sans"/>
                  <a:ea typeface="Open Sans"/>
                  <a:cs typeface="Open Sans"/>
                  <a:sym typeface="Open Sans"/>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Open Sans"/>
                  <a:ea typeface="Open Sans"/>
                  <a:cs typeface="Open Sans"/>
                  <a:sym typeface="Open Sans"/>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Open Sans"/>
                  <a:ea typeface="Open Sans"/>
                  <a:cs typeface="Open Sans"/>
                  <a:sym typeface="Open Sans"/>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Open Sans"/>
                  <a:ea typeface="Open Sans"/>
                  <a:cs typeface="Open Sans"/>
                  <a:sym typeface="Open Sans"/>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Open Sans"/>
                  <a:ea typeface="Open Sans"/>
                  <a:cs typeface="Open Sans"/>
                  <a:sym typeface="Open Sans"/>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Open Sans"/>
                  <a:ea typeface="Open Sans"/>
                  <a:cs typeface="Open Sans"/>
                  <a:sym typeface="Open Sans"/>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Open Sans"/>
                  <a:ea typeface="Open Sans"/>
                  <a:cs typeface="Open Sans"/>
                  <a:sym typeface="Open Sans"/>
                </a:defRPr>
              </a:lvl9pPr>
            </a:lstStyle>
            <a:p>
              <a:pPr marL="152400" indent="0" algn="just">
                <a:buNone/>
              </a:pPr>
              <a:r>
                <a:rPr lang="es-ES" dirty="0">
                  <a:solidFill>
                    <a:srgbClr val="FFC000"/>
                  </a:solidFill>
                </a:rPr>
                <a:t>Escriba un programa que pida al usuario que escriba dos números, obtenga esos dos números del usuario e imprima la suma, producto, diferencia y cociente de los dos números. </a:t>
              </a:r>
              <a:r>
                <a:rPr lang="es-ES" dirty="0">
                  <a:solidFill>
                    <a:schemeClr val="tx1"/>
                  </a:solidFill>
                </a:rPr>
                <a:t>[</a:t>
              </a:r>
              <a:r>
                <a:rPr lang="es-ES" b="1" dirty="0">
                  <a:solidFill>
                    <a:schemeClr val="tx1"/>
                  </a:solidFill>
                </a:rPr>
                <a:t>NOTA</a:t>
              </a:r>
              <a:r>
                <a:rPr lang="es-ES" dirty="0">
                  <a:solidFill>
                    <a:schemeClr val="tx1"/>
                  </a:solidFill>
                </a:rPr>
                <a:t>: </a:t>
              </a:r>
              <a:r>
                <a:rPr lang="es-ES" u="sng" dirty="0">
                  <a:solidFill>
                    <a:schemeClr val="tx1"/>
                  </a:solidFill>
                </a:rPr>
                <a:t>Validar Ingresos y administrar manualmente la memoria</a:t>
              </a:r>
              <a:r>
                <a:rPr lang="es-ES" dirty="0">
                  <a:solidFill>
                    <a:schemeClr val="tx1"/>
                  </a:solidFill>
                </a:rPr>
                <a:t>]</a:t>
              </a:r>
            </a:p>
          </p:txBody>
        </p:sp>
        <p:sp>
          <p:nvSpPr>
            <p:cNvPr id="25" name="Google Shape;415;p4"/>
            <p:cNvSpPr txBox="1"/>
            <p:nvPr/>
          </p:nvSpPr>
          <p:spPr>
            <a:xfrm>
              <a:off x="838426" y="1547616"/>
              <a:ext cx="677954" cy="447600"/>
            </a:xfrm>
            <a:prstGeom prst="rect">
              <a:avLst/>
            </a:pr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3000"/>
                <a:buFont typeface="IBM Plex Mono"/>
                <a:buNone/>
              </a:pPr>
              <a:r>
                <a:rPr lang="es" sz="2400" b="1" dirty="0" smtClean="0">
                  <a:solidFill>
                    <a:srgbClr val="FFC000"/>
                  </a:solidFill>
                  <a:latin typeface="Aldrich"/>
                  <a:ea typeface="Aldrich"/>
                  <a:cs typeface="Aldrich"/>
                  <a:sym typeface="IBM Plex Mono"/>
                </a:rPr>
                <a:t>01</a:t>
              </a:r>
              <a:endParaRPr sz="2400" b="1" dirty="0">
                <a:solidFill>
                  <a:srgbClr val="FFC000"/>
                </a:solidFill>
                <a:latin typeface="Aldrich"/>
                <a:ea typeface="Aldrich"/>
                <a:cs typeface="Aldrich"/>
                <a:sym typeface="Aldrich"/>
              </a:endParaRPr>
            </a:p>
          </p:txBody>
        </p:sp>
      </p:grpSp>
    </p:spTree>
    <p:extLst>
      <p:ext uri="{BB962C8B-B14F-4D97-AF65-F5344CB8AC3E}">
        <p14:creationId xmlns:p14="http://schemas.microsoft.com/office/powerpoint/2010/main" val="29523486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pic>
        <p:nvPicPr>
          <p:cNvPr id="456" name="Google Shape;456;p37"/>
          <p:cNvPicPr preferRelativeResize="0">
            <a:picLocks noGrp="1"/>
          </p:cNvPicPr>
          <p:nvPr>
            <p:ph type="pic" idx="4"/>
          </p:nvPr>
        </p:nvPicPr>
        <p:blipFill rotWithShape="1">
          <a:blip r:embed="rId3">
            <a:alphaModFix/>
          </a:blip>
          <a:srcRect l="16626" r="16626"/>
          <a:stretch/>
        </p:blipFill>
        <p:spPr>
          <a:xfrm>
            <a:off x="3302421" y="905132"/>
            <a:ext cx="1817206" cy="1817208"/>
          </a:xfrm>
          <a:prstGeom prst="rect">
            <a:avLst/>
          </a:prstGeom>
        </p:spPr>
      </p:pic>
      <p:sp>
        <p:nvSpPr>
          <p:cNvPr id="457" name="Google Shape;457;p37"/>
          <p:cNvSpPr/>
          <p:nvPr/>
        </p:nvSpPr>
        <p:spPr>
          <a:xfrm>
            <a:off x="3302425" y="905124"/>
            <a:ext cx="1817100" cy="1596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58" name="Google Shape;458;p37"/>
          <p:cNvSpPr txBox="1">
            <a:spLocks noGrp="1"/>
          </p:cNvSpPr>
          <p:nvPr>
            <p:ph type="title"/>
          </p:nvPr>
        </p:nvSpPr>
        <p:spPr>
          <a:xfrm>
            <a:off x="5197288" y="1959039"/>
            <a:ext cx="3133165"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“HOLA MUNDO”</a:t>
            </a:r>
            <a:endParaRPr dirty="0"/>
          </a:p>
        </p:txBody>
      </p:sp>
      <p:pic>
        <p:nvPicPr>
          <p:cNvPr id="460" name="Google Shape;460;p37"/>
          <p:cNvPicPr preferRelativeResize="0">
            <a:picLocks noGrp="1"/>
          </p:cNvPicPr>
          <p:nvPr>
            <p:ph type="pic" idx="2"/>
          </p:nvPr>
        </p:nvPicPr>
        <p:blipFill rotWithShape="1">
          <a:blip r:embed="rId4">
            <a:alphaModFix/>
          </a:blip>
          <a:srcRect l="22376" r="22371"/>
          <a:stretch/>
        </p:blipFill>
        <p:spPr>
          <a:xfrm>
            <a:off x="1007425" y="1064874"/>
            <a:ext cx="2440525" cy="2909577"/>
          </a:xfrm>
          <a:prstGeom prst="rect">
            <a:avLst/>
          </a:prstGeom>
        </p:spPr>
      </p:pic>
      <p:pic>
        <p:nvPicPr>
          <p:cNvPr id="461" name="Google Shape;461;p37"/>
          <p:cNvPicPr preferRelativeResize="0">
            <a:picLocks noGrp="1"/>
          </p:cNvPicPr>
          <p:nvPr>
            <p:ph type="pic" idx="3"/>
          </p:nvPr>
        </p:nvPicPr>
        <p:blipFill rotWithShape="1">
          <a:blip r:embed="rId5">
            <a:alphaModFix/>
          </a:blip>
          <a:srcRect t="16886" b="16892"/>
          <a:stretch/>
        </p:blipFill>
        <p:spPr>
          <a:xfrm>
            <a:off x="3185399" y="3061625"/>
            <a:ext cx="3257298" cy="1437700"/>
          </a:xfrm>
          <a:prstGeom prst="rect">
            <a:avLst/>
          </a:prstGeom>
        </p:spPr>
      </p:pic>
      <p:sp>
        <p:nvSpPr>
          <p:cNvPr id="462" name="Google Shape;462;p37"/>
          <p:cNvSpPr/>
          <p:nvPr/>
        </p:nvSpPr>
        <p:spPr>
          <a:xfrm>
            <a:off x="1007425" y="1064874"/>
            <a:ext cx="2440500" cy="1596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63" name="Google Shape;463;p37"/>
          <p:cNvSpPr/>
          <p:nvPr/>
        </p:nvSpPr>
        <p:spPr>
          <a:xfrm>
            <a:off x="3185300" y="3061624"/>
            <a:ext cx="3257400" cy="1596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extLst>
      <p:ext uri="{BB962C8B-B14F-4D97-AF65-F5344CB8AC3E}">
        <p14:creationId xmlns:p14="http://schemas.microsoft.com/office/powerpoint/2010/main" val="10216190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31"/>
          <p:cNvSpPr txBox="1">
            <a:spLocks noGrp="1"/>
          </p:cNvSpPr>
          <p:nvPr>
            <p:ph type="title"/>
          </p:nvPr>
        </p:nvSpPr>
        <p:spPr>
          <a:xfrm>
            <a:off x="638581" y="168409"/>
            <a:ext cx="7704000" cy="572700"/>
          </a:xfrm>
          <a:prstGeom prst="rect">
            <a:avLst/>
          </a:prstGeom>
        </p:spPr>
        <p:txBody>
          <a:bodyPr spcFirstLastPara="1" wrap="square" lIns="91425" tIns="91425" rIns="91425" bIns="91425" anchor="t" anchorCtr="0">
            <a:noAutofit/>
          </a:bodyPr>
          <a:lstStyle/>
          <a:p>
            <a:r>
              <a:rPr lang="es-ES" dirty="0" smtClean="0"/>
              <a:t>Imprimir </a:t>
            </a:r>
            <a:r>
              <a:rPr lang="es-ES" dirty="0"/>
              <a:t>una línea de </a:t>
            </a:r>
            <a:r>
              <a:rPr lang="es-ES" dirty="0" smtClean="0"/>
              <a:t>Texto `[</a:t>
            </a:r>
            <a:r>
              <a:rPr lang="es-AR" dirty="0" err="1"/>
              <a:t>std</a:t>
            </a:r>
            <a:r>
              <a:rPr lang="es-AR" dirty="0"/>
              <a:t>::</a:t>
            </a:r>
            <a:r>
              <a:rPr lang="es-AR" dirty="0" err="1" smtClean="0"/>
              <a:t>cout</a:t>
            </a:r>
            <a:r>
              <a:rPr lang="es-AR" dirty="0" smtClean="0"/>
              <a:t>]</a:t>
            </a:r>
            <a:endParaRPr dirty="0"/>
          </a:p>
        </p:txBody>
      </p:sp>
      <p:pic>
        <p:nvPicPr>
          <p:cNvPr id="1026" name="Picture 2" descr="D:\Documentos\Tecnicatura Programacion\2024\02 - Programacion II\04 - Codigos\Codigo_01.png"/>
          <p:cNvPicPr>
            <a:picLocks noChangeAspect="1" noChangeArrowheads="1"/>
          </p:cNvPicPr>
          <p:nvPr/>
        </p:nvPicPr>
        <p:blipFill rotWithShape="1">
          <a:blip r:embed="rId3">
            <a:extLst>
              <a:ext uri="{28A0092B-C50C-407E-A947-70E740481C1C}">
                <a14:useLocalDpi xmlns:a14="http://schemas.microsoft.com/office/drawing/2010/main" val="0"/>
              </a:ext>
            </a:extLst>
          </a:blip>
          <a:srcRect l="7607" t="26226" r="5555" b="15912"/>
          <a:stretch/>
        </p:blipFill>
        <p:spPr bwMode="auto">
          <a:xfrm>
            <a:off x="426720" y="774377"/>
            <a:ext cx="5096256" cy="3706183"/>
          </a:xfrm>
          <a:prstGeom prst="rect">
            <a:avLst/>
          </a:prstGeom>
          <a:noFill/>
          <a:extLst>
            <a:ext uri="{909E8E84-426E-40DD-AFC4-6F175D3DCCD1}">
              <a14:hiddenFill xmlns:a14="http://schemas.microsoft.com/office/drawing/2010/main">
                <a:solidFill>
                  <a:srgbClr val="FFFFFF"/>
                </a:solidFill>
              </a14:hiddenFill>
            </a:ext>
          </a:extLst>
        </p:spPr>
      </p:pic>
      <p:sp>
        <p:nvSpPr>
          <p:cNvPr id="13" name="12 Rectángulo"/>
          <p:cNvSpPr/>
          <p:nvPr/>
        </p:nvSpPr>
        <p:spPr>
          <a:xfrm>
            <a:off x="5522976" y="1729012"/>
            <a:ext cx="2968752" cy="830997"/>
          </a:xfrm>
          <a:prstGeom prst="rect">
            <a:avLst/>
          </a:prstGeom>
        </p:spPr>
        <p:txBody>
          <a:bodyPr wrap="square">
            <a:spAutoFit/>
          </a:bodyPr>
          <a:lstStyle/>
          <a:p>
            <a:pPr algn="just"/>
            <a:r>
              <a:rPr lang="es-ES" sz="1600" dirty="0">
                <a:solidFill>
                  <a:srgbClr val="FF0000"/>
                </a:solidFill>
                <a:latin typeface="Aldrich"/>
                <a:ea typeface="Aldrich"/>
                <a:cs typeface="Aldrich"/>
              </a:rPr>
              <a:t>Utiliza operadores de flujo (&lt;&lt;) para enviar datos a la salida estándar.</a:t>
            </a:r>
            <a:endParaRPr lang="es-AR" sz="1600" dirty="0">
              <a:solidFill>
                <a:srgbClr val="FF0000"/>
              </a:solidFill>
              <a:latin typeface="Aldrich"/>
              <a:ea typeface="Aldrich"/>
              <a:cs typeface="Aldrich"/>
            </a:endParaRPr>
          </a:p>
        </p:txBody>
      </p:sp>
      <p:sp>
        <p:nvSpPr>
          <p:cNvPr id="15" name="14 Rectángulo"/>
          <p:cNvSpPr/>
          <p:nvPr/>
        </p:nvSpPr>
        <p:spPr>
          <a:xfrm>
            <a:off x="5522976" y="2742856"/>
            <a:ext cx="2968752" cy="2062103"/>
          </a:xfrm>
          <a:prstGeom prst="rect">
            <a:avLst/>
          </a:prstGeom>
        </p:spPr>
        <p:txBody>
          <a:bodyPr wrap="square">
            <a:spAutoFit/>
          </a:bodyPr>
          <a:lstStyle/>
          <a:p>
            <a:pPr algn="just"/>
            <a:r>
              <a:rPr lang="es-ES" sz="1600" dirty="0" err="1" smtClean="0">
                <a:solidFill>
                  <a:schemeClr val="tx2"/>
                </a:solidFill>
                <a:latin typeface="Aldrich"/>
                <a:ea typeface="Aldrich"/>
                <a:cs typeface="Aldrich"/>
              </a:rPr>
              <a:t>std</a:t>
            </a:r>
            <a:r>
              <a:rPr lang="es-ES" sz="1600" dirty="0">
                <a:solidFill>
                  <a:schemeClr val="tx2"/>
                </a:solidFill>
                <a:latin typeface="Aldrich"/>
                <a:ea typeface="Aldrich"/>
                <a:cs typeface="Aldrich"/>
              </a:rPr>
              <a:t>::</a:t>
            </a:r>
            <a:r>
              <a:rPr lang="es-ES" sz="1600" dirty="0" err="1">
                <a:solidFill>
                  <a:schemeClr val="tx2"/>
                </a:solidFill>
                <a:latin typeface="Aldrich"/>
                <a:ea typeface="Aldrich"/>
                <a:cs typeface="Aldrich"/>
              </a:rPr>
              <a:t>cout</a:t>
            </a:r>
            <a:r>
              <a:rPr lang="es-ES" sz="1600" dirty="0">
                <a:solidFill>
                  <a:schemeClr val="tx2"/>
                </a:solidFill>
                <a:latin typeface="Aldrich"/>
                <a:ea typeface="Aldrich"/>
                <a:cs typeface="Aldrich"/>
              </a:rPr>
              <a:t> es más seguro en términos de tipos de datos, ya que no requiere especificar un formato. </a:t>
            </a:r>
            <a:r>
              <a:rPr lang="es-ES" sz="1600" dirty="0" smtClean="0">
                <a:solidFill>
                  <a:schemeClr val="tx2"/>
                </a:solidFill>
                <a:latin typeface="Aldrich"/>
                <a:ea typeface="Aldrich"/>
                <a:cs typeface="Aldrich"/>
              </a:rPr>
              <a:t>			</a:t>
            </a:r>
            <a:br>
              <a:rPr lang="es-ES" sz="1600" dirty="0" smtClean="0">
                <a:solidFill>
                  <a:schemeClr val="tx2"/>
                </a:solidFill>
                <a:latin typeface="Aldrich"/>
                <a:ea typeface="Aldrich"/>
                <a:cs typeface="Aldrich"/>
              </a:rPr>
            </a:br>
            <a:r>
              <a:rPr lang="es-ES" sz="1600" dirty="0" smtClean="0">
                <a:solidFill>
                  <a:schemeClr val="tx2"/>
                </a:solidFill>
                <a:latin typeface="Aldrich"/>
                <a:ea typeface="Aldrich"/>
                <a:cs typeface="Aldrich"/>
              </a:rPr>
              <a:t>Se </a:t>
            </a:r>
            <a:r>
              <a:rPr lang="es-ES" sz="1600" dirty="0">
                <a:solidFill>
                  <a:schemeClr val="tx2"/>
                </a:solidFill>
                <a:latin typeface="Aldrich"/>
                <a:ea typeface="Aldrich"/>
                <a:cs typeface="Aldrich"/>
              </a:rPr>
              <a:t>adapta automáticamente al tipo de dato que se imprime.</a:t>
            </a:r>
            <a:endParaRPr lang="es-AR" sz="1600" dirty="0">
              <a:solidFill>
                <a:schemeClr val="tx2"/>
              </a:solidFill>
              <a:latin typeface="Aldrich"/>
              <a:ea typeface="Aldrich"/>
              <a:cs typeface="Aldrich"/>
            </a:endParaRPr>
          </a:p>
        </p:txBody>
      </p:sp>
      <p:sp>
        <p:nvSpPr>
          <p:cNvPr id="16" name="15 Rectángulo"/>
          <p:cNvSpPr/>
          <p:nvPr/>
        </p:nvSpPr>
        <p:spPr>
          <a:xfrm>
            <a:off x="5522976" y="774377"/>
            <a:ext cx="2968752" cy="830997"/>
          </a:xfrm>
          <a:prstGeom prst="rect">
            <a:avLst/>
          </a:prstGeom>
        </p:spPr>
        <p:txBody>
          <a:bodyPr wrap="square">
            <a:spAutoFit/>
          </a:bodyPr>
          <a:lstStyle/>
          <a:p>
            <a:pPr algn="just"/>
            <a:r>
              <a:rPr lang="es-ES" sz="1600" dirty="0">
                <a:solidFill>
                  <a:schemeClr val="accent1"/>
                </a:solidFill>
                <a:latin typeface="Aldrich"/>
                <a:ea typeface="Aldrich"/>
                <a:cs typeface="Aldrich"/>
              </a:rPr>
              <a:t>Pertenece a: La biblioteca estándar de C++ (</a:t>
            </a:r>
            <a:r>
              <a:rPr lang="es-ES" sz="1600" dirty="0" err="1">
                <a:solidFill>
                  <a:schemeClr val="accent1"/>
                </a:solidFill>
                <a:latin typeface="Aldrich"/>
                <a:ea typeface="Aldrich"/>
                <a:cs typeface="Aldrich"/>
              </a:rPr>
              <a:t>iostream</a:t>
            </a:r>
            <a:r>
              <a:rPr lang="es-ES" sz="1600" dirty="0">
                <a:solidFill>
                  <a:schemeClr val="accent1"/>
                </a:solidFill>
                <a:latin typeface="Aldrich"/>
                <a:ea typeface="Aldrich"/>
                <a:cs typeface="Aldrich"/>
              </a:rPr>
              <a:t>).</a:t>
            </a:r>
            <a:endParaRPr lang="es-AR" sz="1600" dirty="0">
              <a:solidFill>
                <a:schemeClr val="accent1"/>
              </a:solidFill>
              <a:latin typeface="Aldrich"/>
              <a:ea typeface="Aldrich"/>
              <a:cs typeface="Aldrich"/>
            </a:endParaRPr>
          </a:p>
        </p:txBody>
      </p:sp>
    </p:spTree>
    <p:extLst>
      <p:ext uri="{BB962C8B-B14F-4D97-AF65-F5344CB8AC3E}">
        <p14:creationId xmlns:p14="http://schemas.microsoft.com/office/powerpoint/2010/main" val="30835404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 name="2 Rectángulo"/>
          <p:cNvSpPr/>
          <p:nvPr/>
        </p:nvSpPr>
        <p:spPr>
          <a:xfrm>
            <a:off x="0" y="701040"/>
            <a:ext cx="9144000" cy="44424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58" name="Google Shape;358;p31"/>
          <p:cNvSpPr txBox="1">
            <a:spLocks noGrp="1"/>
          </p:cNvSpPr>
          <p:nvPr>
            <p:ph type="title"/>
          </p:nvPr>
        </p:nvSpPr>
        <p:spPr>
          <a:xfrm>
            <a:off x="638581" y="168409"/>
            <a:ext cx="7704000" cy="572700"/>
          </a:xfrm>
          <a:prstGeom prst="rect">
            <a:avLst/>
          </a:prstGeom>
        </p:spPr>
        <p:txBody>
          <a:bodyPr spcFirstLastPara="1" wrap="square" lIns="91425" tIns="91425" rIns="91425" bIns="91425" anchor="t" anchorCtr="0">
            <a:noAutofit/>
          </a:bodyPr>
          <a:lstStyle/>
          <a:p>
            <a:pPr lvl="0"/>
            <a:r>
              <a:rPr lang="es-ES" dirty="0"/>
              <a:t>Secuencias de </a:t>
            </a:r>
            <a:r>
              <a:rPr lang="es-ES" dirty="0" smtClean="0"/>
              <a:t>Escape</a:t>
            </a:r>
            <a:endParaRPr dirty="0"/>
          </a:p>
        </p:txBody>
      </p:sp>
      <p:graphicFrame>
        <p:nvGraphicFramePr>
          <p:cNvPr id="2" name="1 Tabla"/>
          <p:cNvGraphicFramePr>
            <a:graphicFrameLocks noGrp="1"/>
          </p:cNvGraphicFramePr>
          <p:nvPr>
            <p:extLst>
              <p:ext uri="{D42A27DB-BD31-4B8C-83A1-F6EECF244321}">
                <p14:modId xmlns:p14="http://schemas.microsoft.com/office/powerpoint/2010/main" val="3392535490"/>
              </p:ext>
            </p:extLst>
          </p:nvPr>
        </p:nvGraphicFramePr>
        <p:xfrm>
          <a:off x="350520" y="701041"/>
          <a:ext cx="8481060" cy="4370573"/>
        </p:xfrm>
        <a:graphic>
          <a:graphicData uri="http://schemas.openxmlformats.org/drawingml/2006/table">
            <a:tbl>
              <a:tblPr firstRow="1" bandRow="1">
                <a:tableStyleId>{BE83653B-320A-4D04-B1AD-C81342A9A7DB}</a:tableStyleId>
              </a:tblPr>
              <a:tblGrid>
                <a:gridCol w="1987019"/>
                <a:gridCol w="6494041"/>
              </a:tblGrid>
              <a:tr h="322029">
                <a:tc>
                  <a:txBody>
                    <a:bodyPr/>
                    <a:lstStyle/>
                    <a:p>
                      <a:r>
                        <a:rPr lang="es-AR" sz="1200" b="1" i="0" u="none" strike="noStrike" cap="none" dirty="0" smtClean="0">
                          <a:solidFill>
                            <a:schemeClr val="dk1"/>
                          </a:solidFill>
                          <a:latin typeface="Aldrich"/>
                          <a:ea typeface="Aldrich"/>
                          <a:cs typeface="Aldrich"/>
                          <a:sym typeface="Arial"/>
                        </a:rPr>
                        <a:t>Secuencia de Escape </a:t>
                      </a:r>
                      <a:endParaRPr lang="es-AR" sz="1200" b="1" i="0" u="none" strike="noStrike" cap="none" dirty="0">
                        <a:solidFill>
                          <a:schemeClr val="dk1"/>
                        </a:solidFill>
                        <a:latin typeface="Aldrich"/>
                        <a:ea typeface="Aldrich"/>
                        <a:cs typeface="Aldrich"/>
                        <a:sym typeface="Aria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pPr algn="ctr"/>
                      <a:r>
                        <a:rPr lang="es-AR" sz="1200" b="1" i="0" u="none" strike="noStrike" cap="none" dirty="0" smtClean="0">
                          <a:solidFill>
                            <a:schemeClr val="dk1"/>
                          </a:solidFill>
                          <a:latin typeface="Aldrich"/>
                          <a:ea typeface="Aldrich"/>
                          <a:cs typeface="Aldrich"/>
                          <a:sym typeface="Arial"/>
                        </a:rPr>
                        <a:t>Descripción </a:t>
                      </a:r>
                      <a:endParaRPr lang="es-AR" sz="1200" b="1" i="0" u="none" strike="noStrike" cap="none" dirty="0">
                        <a:solidFill>
                          <a:schemeClr val="dk1"/>
                        </a:solidFill>
                        <a:latin typeface="Aldrich"/>
                        <a:ea typeface="Aldrich"/>
                        <a:cs typeface="Aldrich"/>
                        <a:sym typeface="Aria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r>
              <a:tr h="507996">
                <a:tc>
                  <a:txBody>
                    <a:bodyPr/>
                    <a:lstStyle/>
                    <a:p>
                      <a:pPr algn="ctr"/>
                      <a:r>
                        <a:rPr lang="es-AR" sz="2800" dirty="0" smtClean="0">
                          <a:solidFill>
                            <a:schemeClr val="tx1"/>
                          </a:solidFill>
                        </a:rPr>
                        <a:t>\</a:t>
                      </a:r>
                      <a:r>
                        <a:rPr lang="es-AR" sz="2800" b="0" i="0" u="none" strike="noStrike" cap="none" dirty="0" smtClean="0">
                          <a:solidFill>
                            <a:schemeClr val="dk1"/>
                          </a:solidFill>
                          <a:latin typeface="Aldrich"/>
                          <a:ea typeface="Aldrich"/>
                          <a:cs typeface="Aldrich"/>
                          <a:sym typeface="Arial"/>
                        </a:rPr>
                        <a:t>n</a:t>
                      </a:r>
                      <a:endParaRPr lang="es-AR" sz="2800" b="0" i="0" u="none" strike="noStrike" cap="none" dirty="0">
                        <a:solidFill>
                          <a:schemeClr val="dk1"/>
                        </a:solidFill>
                        <a:latin typeface="Aldrich"/>
                        <a:ea typeface="Aldrich"/>
                        <a:cs typeface="Aldrich"/>
                        <a:sym typeface="Aria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s-ES" sz="1600" b="0" i="0" u="none" strike="noStrike" cap="none" dirty="0" smtClean="0">
                          <a:solidFill>
                            <a:schemeClr val="dk1"/>
                          </a:solidFill>
                          <a:latin typeface="Aldrich"/>
                          <a:ea typeface="Aldrich"/>
                          <a:cs typeface="Aldrich"/>
                          <a:sym typeface="Arial"/>
                        </a:rPr>
                        <a:t>Nueva línea. Coloca el cursor al inicio de la siguiente línea.</a:t>
                      </a:r>
                      <a:endParaRPr lang="es-AR" sz="1600" b="0" i="0" u="none" strike="noStrike" cap="none" dirty="0">
                        <a:solidFill>
                          <a:schemeClr val="dk1"/>
                        </a:solidFill>
                        <a:latin typeface="Aldrich"/>
                        <a:ea typeface="Aldrich"/>
                        <a:cs typeface="Aldrich"/>
                        <a:sym typeface="Aria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08276">
                <a:tc>
                  <a:txBody>
                    <a:bodyPr/>
                    <a:lstStyle/>
                    <a:p>
                      <a:pPr algn="ctr"/>
                      <a:r>
                        <a:rPr lang="es-AR" sz="2800" dirty="0" smtClean="0">
                          <a:solidFill>
                            <a:schemeClr val="tx1"/>
                          </a:solidFill>
                        </a:rPr>
                        <a:t>\</a:t>
                      </a:r>
                      <a:r>
                        <a:rPr lang="es-AR" sz="2800" b="0" i="0" u="none" strike="noStrike" cap="none" dirty="0" smtClean="0">
                          <a:solidFill>
                            <a:schemeClr val="dk1"/>
                          </a:solidFill>
                          <a:latin typeface="Aldrich"/>
                          <a:ea typeface="Aldrich"/>
                          <a:cs typeface="Aldrich"/>
                          <a:sym typeface="Arial"/>
                        </a:rPr>
                        <a:t>t</a:t>
                      </a:r>
                      <a:endParaRPr lang="es-AR" sz="2800" b="0" i="0" u="none" strike="noStrike" cap="none" dirty="0">
                        <a:solidFill>
                          <a:schemeClr val="dk1"/>
                        </a:solidFill>
                        <a:latin typeface="Aldrich"/>
                        <a:ea typeface="Aldrich"/>
                        <a:cs typeface="Aldrich"/>
                        <a:sym typeface="Aria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s-ES" sz="1600" b="0" i="0" u="none" strike="noStrike" cap="none" dirty="0" smtClean="0">
                          <a:solidFill>
                            <a:schemeClr val="dk1"/>
                          </a:solidFill>
                          <a:latin typeface="Aldrich"/>
                          <a:ea typeface="Aldrich"/>
                          <a:cs typeface="Aldrich"/>
                          <a:sym typeface="Arial"/>
                        </a:rPr>
                        <a:t>Tabulador horizontal. Desplaza el cursor hasta la siguiente posición de tabulación</a:t>
                      </a:r>
                      <a:endParaRPr lang="es-AR" sz="1600" b="0" i="0" u="none" strike="noStrike" cap="none" dirty="0">
                        <a:solidFill>
                          <a:schemeClr val="dk1"/>
                        </a:solidFill>
                        <a:latin typeface="Aldrich"/>
                        <a:ea typeface="Aldrich"/>
                        <a:cs typeface="Aldrich"/>
                        <a:sym typeface="Aria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08276">
                <a:tc>
                  <a:txBody>
                    <a:bodyPr/>
                    <a:lstStyle/>
                    <a:p>
                      <a:pPr algn="ctr"/>
                      <a:r>
                        <a:rPr lang="es-AR" sz="2800" dirty="0" smtClean="0">
                          <a:solidFill>
                            <a:schemeClr val="tx1"/>
                          </a:solidFill>
                        </a:rPr>
                        <a:t>\</a:t>
                      </a:r>
                      <a:r>
                        <a:rPr lang="es-AR" sz="2800" b="0" i="0" u="none" strike="noStrike" cap="none" dirty="0" smtClean="0">
                          <a:solidFill>
                            <a:schemeClr val="dk1"/>
                          </a:solidFill>
                          <a:latin typeface="Aldrich"/>
                          <a:ea typeface="Aldrich"/>
                          <a:cs typeface="Aldrich"/>
                          <a:sym typeface="Arial"/>
                        </a:rPr>
                        <a:t>r</a:t>
                      </a:r>
                      <a:endParaRPr lang="es-AR" sz="2800" b="0" i="0" u="none" strike="noStrike" cap="none" dirty="0">
                        <a:solidFill>
                          <a:schemeClr val="dk1"/>
                        </a:solidFill>
                        <a:latin typeface="Aldrich"/>
                        <a:ea typeface="Aldrich"/>
                        <a:cs typeface="Aldrich"/>
                        <a:sym typeface="Aria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s-ES" sz="1600" b="0" i="0" u="none" strike="noStrike" cap="none" dirty="0" smtClean="0">
                          <a:solidFill>
                            <a:schemeClr val="dk1"/>
                          </a:solidFill>
                          <a:latin typeface="Aldrich"/>
                          <a:ea typeface="Aldrich"/>
                          <a:cs typeface="Aldrich"/>
                          <a:sym typeface="Arial"/>
                        </a:rPr>
                        <a:t>Retorno de carro. Coloca el cursor de la pantalla al inicio de la línea actual; no avanza a la siguiente línea. </a:t>
                      </a:r>
                      <a:endParaRPr lang="es-AR" sz="1600" b="0" i="0" u="none" strike="noStrike" cap="none" dirty="0">
                        <a:solidFill>
                          <a:schemeClr val="dk1"/>
                        </a:solidFill>
                        <a:latin typeface="Aldrich"/>
                        <a:ea typeface="Aldrich"/>
                        <a:cs typeface="Aldrich"/>
                        <a:sym typeface="Aria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07996">
                <a:tc>
                  <a:txBody>
                    <a:bodyPr/>
                    <a:lstStyle/>
                    <a:p>
                      <a:pPr algn="ctr"/>
                      <a:r>
                        <a:rPr lang="es-AR" sz="2800" dirty="0" smtClean="0">
                          <a:solidFill>
                            <a:schemeClr val="tx1"/>
                          </a:solidFill>
                        </a:rPr>
                        <a:t>\</a:t>
                      </a:r>
                      <a:r>
                        <a:rPr lang="es-AR" sz="2800" b="0" i="0" u="none" strike="noStrike" cap="none" dirty="0" smtClean="0">
                          <a:solidFill>
                            <a:schemeClr val="dk1"/>
                          </a:solidFill>
                          <a:latin typeface="Aldrich"/>
                          <a:ea typeface="Aldrich"/>
                          <a:cs typeface="Aldrich"/>
                          <a:sym typeface="Arial"/>
                        </a:rPr>
                        <a:t>a</a:t>
                      </a:r>
                      <a:endParaRPr lang="es-AR" sz="2800" b="0" i="0" u="none" strike="noStrike" cap="none" dirty="0">
                        <a:solidFill>
                          <a:schemeClr val="dk1"/>
                        </a:solidFill>
                        <a:latin typeface="Aldrich"/>
                        <a:ea typeface="Aldrich"/>
                        <a:cs typeface="Aldrich"/>
                        <a:sym typeface="Aria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s-AR" sz="1600" b="0" i="0" u="none" strike="noStrike" cap="none" dirty="0" smtClean="0">
                          <a:solidFill>
                            <a:schemeClr val="dk1"/>
                          </a:solidFill>
                          <a:latin typeface="Aldrich"/>
                          <a:ea typeface="Aldrich"/>
                          <a:cs typeface="Aldrich"/>
                          <a:sym typeface="Arial"/>
                        </a:rPr>
                        <a:t>Alerta. Suena la campana del sistema.</a:t>
                      </a:r>
                      <a:endParaRPr lang="es-AR" sz="1600" b="0" i="0" u="none" strike="noStrike" cap="none" dirty="0">
                        <a:solidFill>
                          <a:schemeClr val="dk1"/>
                        </a:solidFill>
                        <a:latin typeface="Aldrich"/>
                        <a:ea typeface="Aldrich"/>
                        <a:cs typeface="Aldrich"/>
                        <a:sym typeface="Aria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08276">
                <a:tc>
                  <a:txBody>
                    <a:bodyPr/>
                    <a:lstStyle/>
                    <a:p>
                      <a:pPr algn="ctr"/>
                      <a:r>
                        <a:rPr lang="es-AR" sz="2800" dirty="0" smtClean="0">
                          <a:solidFill>
                            <a:schemeClr val="tx1"/>
                          </a:solidFill>
                        </a:rPr>
                        <a:t>\\</a:t>
                      </a:r>
                      <a:endParaRPr lang="es-AR" sz="2800" b="0" i="0" u="none" strike="noStrike" cap="none" dirty="0">
                        <a:solidFill>
                          <a:schemeClr val="tx1"/>
                        </a:solidFill>
                        <a:latin typeface="Aldrich"/>
                        <a:ea typeface="Aldrich"/>
                        <a:cs typeface="Aldrich"/>
                        <a:sym typeface="Aria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s-AR" sz="1600" b="0" i="0" u="none" strike="noStrike" cap="none" dirty="0" smtClean="0">
                          <a:solidFill>
                            <a:schemeClr val="dk1"/>
                          </a:solidFill>
                          <a:latin typeface="Aldrich"/>
                          <a:ea typeface="Aldrich"/>
                          <a:cs typeface="Aldrich"/>
                          <a:sym typeface="Arial"/>
                        </a:rPr>
                        <a:t>Barra diagonal inversa. Se usa para imprimir un carácter de barra diagonal inversa.</a:t>
                      </a:r>
                      <a:endParaRPr lang="es-AR" sz="1600" b="0" i="0" u="none" strike="noStrike" cap="none" dirty="0">
                        <a:solidFill>
                          <a:schemeClr val="dk1"/>
                        </a:solidFill>
                        <a:latin typeface="Aldrich"/>
                        <a:ea typeface="Aldrich"/>
                        <a:cs typeface="Aldrich"/>
                        <a:sym typeface="Aria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08276">
                <a:tc>
                  <a:txBody>
                    <a:bodyPr/>
                    <a:lstStyle/>
                    <a:p>
                      <a:pPr algn="ctr"/>
                      <a:r>
                        <a:rPr lang="es-AR" sz="2800" dirty="0" smtClean="0">
                          <a:solidFill>
                            <a:schemeClr val="tx1"/>
                          </a:solidFill>
                        </a:rPr>
                        <a:t>\</a:t>
                      </a:r>
                      <a:r>
                        <a:rPr lang="es-AR" sz="2800" b="0" i="0" u="none" strike="noStrike" cap="none" dirty="0" smtClean="0">
                          <a:solidFill>
                            <a:schemeClr val="dk1"/>
                          </a:solidFill>
                          <a:latin typeface="Aldrich"/>
                          <a:ea typeface="Aldrich"/>
                          <a:cs typeface="Aldrich"/>
                          <a:sym typeface="Arial"/>
                        </a:rPr>
                        <a:t>'</a:t>
                      </a:r>
                      <a:endParaRPr lang="es-AR" sz="2800" b="0" i="0" u="none" strike="noStrike" cap="none" dirty="0">
                        <a:solidFill>
                          <a:schemeClr val="dk1"/>
                        </a:solidFill>
                        <a:latin typeface="Aldrich"/>
                        <a:ea typeface="Aldrich"/>
                        <a:cs typeface="Aldrich"/>
                        <a:sym typeface="Aria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s-ES" sz="1600" b="0" i="0" u="none" strike="noStrike" cap="none" dirty="0" smtClean="0">
                          <a:solidFill>
                            <a:schemeClr val="dk1"/>
                          </a:solidFill>
                          <a:latin typeface="Aldrich"/>
                          <a:ea typeface="Aldrich"/>
                          <a:cs typeface="Aldrich"/>
                          <a:sym typeface="Arial"/>
                        </a:rPr>
                        <a:t>Comilla sencilla. Se usa para imprimir un carácter de comilla sencilla</a:t>
                      </a:r>
                      <a:endParaRPr lang="es-AR" sz="1600" b="0" i="0" u="none" strike="noStrike" cap="none" dirty="0">
                        <a:solidFill>
                          <a:schemeClr val="dk1"/>
                        </a:solidFill>
                        <a:latin typeface="Aldrich"/>
                        <a:ea typeface="Aldrich"/>
                        <a:cs typeface="Aldrich"/>
                        <a:sym typeface="Aria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36714">
                <a:tc>
                  <a:txBody>
                    <a:bodyPr/>
                    <a:lstStyle/>
                    <a:p>
                      <a:pPr algn="ctr"/>
                      <a:r>
                        <a:rPr lang="es-AR" sz="2800" dirty="0" smtClean="0">
                          <a:solidFill>
                            <a:schemeClr val="tx1"/>
                          </a:solidFill>
                        </a:rPr>
                        <a:t>\</a:t>
                      </a:r>
                      <a:r>
                        <a:rPr lang="es-AR" sz="2800" b="0" i="0" u="none" strike="noStrike" cap="none" dirty="0" smtClean="0">
                          <a:solidFill>
                            <a:schemeClr val="dk1"/>
                          </a:solidFill>
                          <a:latin typeface="Aldrich"/>
                          <a:ea typeface="Aldrich"/>
                          <a:cs typeface="Aldrich"/>
                          <a:sym typeface="Arial"/>
                        </a:rPr>
                        <a:t>"</a:t>
                      </a:r>
                      <a:endParaRPr lang="es-AR" sz="2800" b="0" i="0" u="none" strike="noStrike" cap="none" dirty="0">
                        <a:solidFill>
                          <a:schemeClr val="dk1"/>
                        </a:solidFill>
                        <a:latin typeface="Aldrich"/>
                        <a:ea typeface="Aldrich"/>
                        <a:cs typeface="Aldrich"/>
                        <a:sym typeface="Aria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s-ES" sz="1600" b="0" i="0" u="none" strike="noStrike" cap="none" dirty="0" smtClean="0">
                          <a:solidFill>
                            <a:schemeClr val="dk1"/>
                          </a:solidFill>
                          <a:latin typeface="Aldrich"/>
                          <a:ea typeface="Aldrich"/>
                          <a:cs typeface="Aldrich"/>
                          <a:sym typeface="Arial"/>
                        </a:rPr>
                        <a:t>Doble comilla. Se usa para imprimir un carácter de doble comilla.</a:t>
                      </a:r>
                      <a:endParaRPr lang="es-AR" sz="1600" b="0" i="0" u="none" strike="noStrike" cap="none" dirty="0">
                        <a:solidFill>
                          <a:schemeClr val="dk1"/>
                        </a:solidFill>
                        <a:latin typeface="Aldrich"/>
                        <a:ea typeface="Aldrich"/>
                        <a:cs typeface="Aldrich"/>
                        <a:sym typeface="Aria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5218893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31"/>
          <p:cNvSpPr txBox="1">
            <a:spLocks noGrp="1"/>
          </p:cNvSpPr>
          <p:nvPr>
            <p:ph type="title"/>
          </p:nvPr>
        </p:nvSpPr>
        <p:spPr>
          <a:xfrm>
            <a:off x="638581" y="168409"/>
            <a:ext cx="7704000" cy="572700"/>
          </a:xfrm>
          <a:prstGeom prst="rect">
            <a:avLst/>
          </a:prstGeom>
        </p:spPr>
        <p:txBody>
          <a:bodyPr spcFirstLastPara="1" wrap="square" lIns="91425" tIns="91425" rIns="91425" bIns="91425" anchor="t" anchorCtr="0">
            <a:noAutofit/>
          </a:bodyPr>
          <a:lstStyle/>
          <a:p>
            <a:r>
              <a:rPr lang="es-ES" dirty="0" smtClean="0"/>
              <a:t>Ingreso de Datos [ </a:t>
            </a:r>
            <a:r>
              <a:rPr lang="es-AR" dirty="0" err="1" smtClean="0"/>
              <a:t>std</a:t>
            </a:r>
            <a:r>
              <a:rPr lang="es-AR" dirty="0"/>
              <a:t>::</a:t>
            </a:r>
            <a:r>
              <a:rPr lang="es-AR" dirty="0" err="1"/>
              <a:t>cin</a:t>
            </a:r>
            <a:r>
              <a:rPr lang="es-AR" dirty="0"/>
              <a:t> </a:t>
            </a:r>
            <a:r>
              <a:rPr lang="es-ES" dirty="0" smtClean="0"/>
              <a:t>]</a:t>
            </a:r>
            <a:endParaRPr dirty="0"/>
          </a:p>
        </p:txBody>
      </p:sp>
      <p:sp>
        <p:nvSpPr>
          <p:cNvPr id="13" name="12 Rectángulo"/>
          <p:cNvSpPr/>
          <p:nvPr/>
        </p:nvSpPr>
        <p:spPr>
          <a:xfrm>
            <a:off x="5522976" y="1566452"/>
            <a:ext cx="2968752" cy="1569660"/>
          </a:xfrm>
          <a:prstGeom prst="rect">
            <a:avLst/>
          </a:prstGeom>
        </p:spPr>
        <p:txBody>
          <a:bodyPr wrap="square">
            <a:spAutoFit/>
          </a:bodyPr>
          <a:lstStyle/>
          <a:p>
            <a:pPr algn="just"/>
            <a:r>
              <a:rPr lang="es-ES" sz="1600" dirty="0">
                <a:solidFill>
                  <a:srgbClr val="FF0000"/>
                </a:solidFill>
                <a:latin typeface="Aldrich"/>
                <a:ea typeface="Aldrich"/>
                <a:cs typeface="Aldrich"/>
              </a:rPr>
              <a:t>Estilo: Usa operadores de extracción (&gt;&gt;) para leer datos desde la entrada estándar (como el teclado) y almacenarlos en variables.</a:t>
            </a:r>
            <a:endParaRPr lang="es-AR" sz="1600" dirty="0">
              <a:solidFill>
                <a:srgbClr val="FF0000"/>
              </a:solidFill>
              <a:latin typeface="Aldrich"/>
              <a:ea typeface="Aldrich"/>
              <a:cs typeface="Aldrich"/>
            </a:endParaRPr>
          </a:p>
        </p:txBody>
      </p:sp>
      <p:sp>
        <p:nvSpPr>
          <p:cNvPr id="15" name="14 Rectángulo"/>
          <p:cNvSpPr/>
          <p:nvPr/>
        </p:nvSpPr>
        <p:spPr>
          <a:xfrm>
            <a:off x="5522976" y="3106419"/>
            <a:ext cx="3224784" cy="1569660"/>
          </a:xfrm>
          <a:prstGeom prst="rect">
            <a:avLst/>
          </a:prstGeom>
        </p:spPr>
        <p:txBody>
          <a:bodyPr wrap="square">
            <a:spAutoFit/>
          </a:bodyPr>
          <a:lstStyle/>
          <a:p>
            <a:pPr algn="just"/>
            <a:r>
              <a:rPr lang="es-ES" sz="1600" dirty="0" smtClean="0">
                <a:solidFill>
                  <a:schemeClr val="tx2"/>
                </a:solidFill>
                <a:latin typeface="Aldrich"/>
                <a:ea typeface="Aldrich"/>
                <a:cs typeface="Aldrich"/>
              </a:rPr>
              <a:t>Maneja </a:t>
            </a:r>
            <a:r>
              <a:rPr lang="es-ES" sz="1600" dirty="0">
                <a:solidFill>
                  <a:schemeClr val="tx2"/>
                </a:solidFill>
                <a:latin typeface="Aldrich"/>
                <a:ea typeface="Aldrich"/>
                <a:cs typeface="Aldrich"/>
              </a:rPr>
              <a:t>automáticamente los tipos de datos. No necesitas especificar el tipo de datos que estás leyendo, ya que se deduce del tipo de la variable.</a:t>
            </a:r>
            <a:endParaRPr lang="es-AR" sz="1600" dirty="0">
              <a:solidFill>
                <a:schemeClr val="tx2"/>
              </a:solidFill>
              <a:latin typeface="Aldrich"/>
              <a:ea typeface="Aldrich"/>
              <a:cs typeface="Aldrich"/>
            </a:endParaRPr>
          </a:p>
        </p:txBody>
      </p:sp>
      <p:sp>
        <p:nvSpPr>
          <p:cNvPr id="16" name="15 Rectángulo"/>
          <p:cNvSpPr/>
          <p:nvPr/>
        </p:nvSpPr>
        <p:spPr>
          <a:xfrm>
            <a:off x="5522976" y="754380"/>
            <a:ext cx="2968752" cy="830997"/>
          </a:xfrm>
          <a:prstGeom prst="rect">
            <a:avLst/>
          </a:prstGeom>
        </p:spPr>
        <p:txBody>
          <a:bodyPr wrap="square">
            <a:spAutoFit/>
          </a:bodyPr>
          <a:lstStyle/>
          <a:p>
            <a:pPr algn="just"/>
            <a:r>
              <a:rPr lang="es-ES" sz="1600" dirty="0">
                <a:solidFill>
                  <a:srgbClr val="92D050"/>
                </a:solidFill>
                <a:latin typeface="Aldrich"/>
                <a:ea typeface="Aldrich"/>
                <a:cs typeface="Aldrich"/>
              </a:rPr>
              <a:t>Pertenece a: La biblioteca estándar de C++ (</a:t>
            </a:r>
            <a:r>
              <a:rPr lang="es-ES" sz="1600" dirty="0" err="1">
                <a:solidFill>
                  <a:srgbClr val="92D050"/>
                </a:solidFill>
                <a:latin typeface="Aldrich"/>
                <a:ea typeface="Aldrich"/>
                <a:cs typeface="Aldrich"/>
              </a:rPr>
              <a:t>iostream</a:t>
            </a:r>
            <a:r>
              <a:rPr lang="es-ES" sz="1600" dirty="0">
                <a:solidFill>
                  <a:srgbClr val="92D050"/>
                </a:solidFill>
                <a:latin typeface="Aldrich"/>
                <a:ea typeface="Aldrich"/>
                <a:cs typeface="Aldrich"/>
              </a:rPr>
              <a:t>).</a:t>
            </a:r>
            <a:endParaRPr lang="es-AR" sz="1600" dirty="0">
              <a:solidFill>
                <a:srgbClr val="92D050"/>
              </a:solidFill>
              <a:latin typeface="Aldrich"/>
              <a:ea typeface="Aldrich"/>
              <a:cs typeface="Aldrich"/>
            </a:endParaRPr>
          </a:p>
        </p:txBody>
      </p:sp>
      <p:pic>
        <p:nvPicPr>
          <p:cNvPr id="2052" name="Picture 4" descr="D:\Documentos\Tecnicatura Programacion\2024\02 - Programacion II\04 - Codigos\Codigo_02.png"/>
          <p:cNvPicPr>
            <a:picLocks noChangeAspect="1" noChangeArrowheads="1"/>
          </p:cNvPicPr>
          <p:nvPr/>
        </p:nvPicPr>
        <p:blipFill rotWithShape="1">
          <a:blip r:embed="rId3">
            <a:extLst>
              <a:ext uri="{28A0092B-C50C-407E-A947-70E740481C1C}">
                <a14:useLocalDpi xmlns:a14="http://schemas.microsoft.com/office/drawing/2010/main" val="0"/>
              </a:ext>
            </a:extLst>
          </a:blip>
          <a:srcRect l="9732" t="22313" r="4833" b="13893"/>
          <a:stretch/>
        </p:blipFill>
        <p:spPr bwMode="auto">
          <a:xfrm>
            <a:off x="480060" y="754380"/>
            <a:ext cx="5042916" cy="4030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1771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pic>
        <p:nvPicPr>
          <p:cNvPr id="401" name="Google Shape;401;p34"/>
          <p:cNvPicPr preferRelativeResize="0">
            <a:picLocks noGrp="1"/>
          </p:cNvPicPr>
          <p:nvPr>
            <p:ph type="pic" idx="3"/>
          </p:nvPr>
        </p:nvPicPr>
        <p:blipFill rotWithShape="1">
          <a:blip r:embed="rId3">
            <a:alphaModFix/>
          </a:blip>
          <a:srcRect l="33804" r="9159"/>
          <a:stretch/>
        </p:blipFill>
        <p:spPr>
          <a:xfrm>
            <a:off x="946250" y="1075925"/>
            <a:ext cx="2818202" cy="3295799"/>
          </a:xfrm>
          <a:prstGeom prst="rect">
            <a:avLst/>
          </a:prstGeom>
        </p:spPr>
      </p:pic>
      <p:sp>
        <p:nvSpPr>
          <p:cNvPr id="402" name="Google Shape;402;p34"/>
          <p:cNvSpPr/>
          <p:nvPr/>
        </p:nvSpPr>
        <p:spPr>
          <a:xfrm>
            <a:off x="946249" y="1075925"/>
            <a:ext cx="2818200" cy="1596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403" name="Google Shape;403;p34"/>
          <p:cNvGrpSpPr/>
          <p:nvPr/>
        </p:nvGrpSpPr>
        <p:grpSpPr>
          <a:xfrm>
            <a:off x="3388783" y="783112"/>
            <a:ext cx="1243823" cy="1243823"/>
            <a:chOff x="4653650" y="1256600"/>
            <a:chExt cx="1625700" cy="1625700"/>
          </a:xfrm>
        </p:grpSpPr>
        <p:sp>
          <p:nvSpPr>
            <p:cNvPr id="404" name="Google Shape;404;p34"/>
            <p:cNvSpPr/>
            <p:nvPr/>
          </p:nvSpPr>
          <p:spPr>
            <a:xfrm>
              <a:off x="4653650" y="1256600"/>
              <a:ext cx="1625700" cy="16257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5" name="Google Shape;405;p34"/>
            <p:cNvSpPr/>
            <p:nvPr/>
          </p:nvSpPr>
          <p:spPr>
            <a:xfrm>
              <a:off x="4653650" y="1256600"/>
              <a:ext cx="1625700" cy="1596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406" name="Google Shape;406;p34"/>
          <p:cNvSpPr/>
          <p:nvPr/>
        </p:nvSpPr>
        <p:spPr>
          <a:xfrm>
            <a:off x="3667125" y="1121927"/>
            <a:ext cx="652149" cy="651767"/>
          </a:xfrm>
          <a:custGeom>
            <a:avLst/>
            <a:gdLst/>
            <a:ahLst/>
            <a:cxnLst/>
            <a:rect l="l" t="t" r="r" b="b"/>
            <a:pathLst>
              <a:path w="1619" h="1618" extrusionOk="0">
                <a:moveTo>
                  <a:pt x="1020" y="883"/>
                </a:moveTo>
                <a:lnTo>
                  <a:pt x="1201" y="747"/>
                </a:lnTo>
                <a:lnTo>
                  <a:pt x="1020" y="611"/>
                </a:lnTo>
                <a:cubicBezTo>
                  <a:pt x="992" y="590"/>
                  <a:pt x="987" y="551"/>
                  <a:pt x="1008" y="523"/>
                </a:cubicBezTo>
                <a:cubicBezTo>
                  <a:pt x="1028" y="495"/>
                  <a:pt x="1068" y="489"/>
                  <a:pt x="1096" y="510"/>
                </a:cubicBezTo>
                <a:lnTo>
                  <a:pt x="1345" y="697"/>
                </a:lnTo>
                <a:cubicBezTo>
                  <a:pt x="1378" y="722"/>
                  <a:pt x="1378" y="772"/>
                  <a:pt x="1345" y="798"/>
                </a:cubicBezTo>
                <a:lnTo>
                  <a:pt x="1096" y="984"/>
                </a:lnTo>
                <a:cubicBezTo>
                  <a:pt x="1068" y="1005"/>
                  <a:pt x="1028" y="999"/>
                  <a:pt x="1008" y="972"/>
                </a:cubicBezTo>
                <a:cubicBezTo>
                  <a:pt x="987" y="944"/>
                  <a:pt x="992" y="904"/>
                  <a:pt x="1020" y="883"/>
                </a:cubicBezTo>
                <a:moveTo>
                  <a:pt x="523" y="697"/>
                </a:moveTo>
                <a:lnTo>
                  <a:pt x="772" y="510"/>
                </a:lnTo>
                <a:cubicBezTo>
                  <a:pt x="799" y="489"/>
                  <a:pt x="839" y="495"/>
                  <a:pt x="860" y="523"/>
                </a:cubicBezTo>
                <a:cubicBezTo>
                  <a:pt x="881" y="551"/>
                  <a:pt x="875" y="590"/>
                  <a:pt x="847" y="611"/>
                </a:cubicBezTo>
                <a:lnTo>
                  <a:pt x="666" y="747"/>
                </a:lnTo>
                <a:lnTo>
                  <a:pt x="847" y="883"/>
                </a:lnTo>
                <a:cubicBezTo>
                  <a:pt x="875" y="904"/>
                  <a:pt x="881" y="944"/>
                  <a:pt x="860" y="972"/>
                </a:cubicBezTo>
                <a:cubicBezTo>
                  <a:pt x="839" y="1000"/>
                  <a:pt x="799" y="1005"/>
                  <a:pt x="772" y="984"/>
                </a:cubicBezTo>
                <a:lnTo>
                  <a:pt x="523" y="798"/>
                </a:lnTo>
                <a:cubicBezTo>
                  <a:pt x="489" y="772"/>
                  <a:pt x="489" y="722"/>
                  <a:pt x="523" y="697"/>
                </a:cubicBezTo>
                <a:moveTo>
                  <a:pt x="1492" y="1307"/>
                </a:moveTo>
                <a:cubicBezTo>
                  <a:pt x="1492" y="1409"/>
                  <a:pt x="1409" y="1492"/>
                  <a:pt x="1307" y="1492"/>
                </a:cubicBezTo>
                <a:cubicBezTo>
                  <a:pt x="1205" y="1492"/>
                  <a:pt x="1121" y="1409"/>
                  <a:pt x="1121" y="1307"/>
                </a:cubicBezTo>
                <a:cubicBezTo>
                  <a:pt x="1121" y="1272"/>
                  <a:pt x="1093" y="1243"/>
                  <a:pt x="1058" y="1243"/>
                </a:cubicBezTo>
                <a:lnTo>
                  <a:pt x="375" y="1243"/>
                </a:lnTo>
                <a:lnTo>
                  <a:pt x="375" y="127"/>
                </a:lnTo>
                <a:lnTo>
                  <a:pt x="1492" y="127"/>
                </a:lnTo>
                <a:lnTo>
                  <a:pt x="1492" y="1307"/>
                </a:lnTo>
                <a:moveTo>
                  <a:pt x="312" y="1492"/>
                </a:moveTo>
                <a:cubicBezTo>
                  <a:pt x="232" y="1492"/>
                  <a:pt x="164" y="1441"/>
                  <a:pt x="138" y="1370"/>
                </a:cubicBezTo>
                <a:lnTo>
                  <a:pt x="1001" y="1370"/>
                </a:lnTo>
                <a:cubicBezTo>
                  <a:pt x="1011" y="1415"/>
                  <a:pt x="1030" y="1456"/>
                  <a:pt x="1056" y="1492"/>
                </a:cubicBezTo>
                <a:lnTo>
                  <a:pt x="312" y="1492"/>
                </a:lnTo>
                <a:moveTo>
                  <a:pt x="1555" y="0"/>
                </a:moveTo>
                <a:lnTo>
                  <a:pt x="312" y="0"/>
                </a:lnTo>
                <a:cubicBezTo>
                  <a:pt x="277" y="0"/>
                  <a:pt x="249" y="28"/>
                  <a:pt x="249" y="63"/>
                </a:cubicBezTo>
                <a:lnTo>
                  <a:pt x="249" y="1243"/>
                </a:lnTo>
                <a:lnTo>
                  <a:pt x="64" y="1243"/>
                </a:lnTo>
                <a:cubicBezTo>
                  <a:pt x="29" y="1243"/>
                  <a:pt x="0" y="1272"/>
                  <a:pt x="0" y="1307"/>
                </a:cubicBezTo>
                <a:cubicBezTo>
                  <a:pt x="0" y="1478"/>
                  <a:pt x="140" y="1618"/>
                  <a:pt x="312" y="1618"/>
                </a:cubicBezTo>
                <a:lnTo>
                  <a:pt x="1307" y="1618"/>
                </a:lnTo>
                <a:cubicBezTo>
                  <a:pt x="1479" y="1618"/>
                  <a:pt x="1619" y="1478"/>
                  <a:pt x="1619" y="1307"/>
                </a:cubicBezTo>
                <a:lnTo>
                  <a:pt x="1619" y="63"/>
                </a:lnTo>
                <a:cubicBezTo>
                  <a:pt x="1619" y="28"/>
                  <a:pt x="1590" y="0"/>
                  <a:pt x="1555"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7" name="Google Shape;407;p34"/>
          <p:cNvSpPr txBox="1">
            <a:spLocks noGrp="1"/>
          </p:cNvSpPr>
          <p:nvPr>
            <p:ph type="title"/>
          </p:nvPr>
        </p:nvSpPr>
        <p:spPr>
          <a:xfrm>
            <a:off x="4183380" y="2295484"/>
            <a:ext cx="4152900" cy="1781215"/>
          </a:xfrm>
          <a:prstGeom prst="rect">
            <a:avLst/>
          </a:prstGeom>
        </p:spPr>
        <p:txBody>
          <a:bodyPr spcFirstLastPara="1" wrap="square" lIns="91425" tIns="91425" rIns="91425" bIns="91425" anchor="t" anchorCtr="0">
            <a:noAutofit/>
          </a:bodyPr>
          <a:lstStyle/>
          <a:p>
            <a:pPr algn="ctr"/>
            <a:r>
              <a:rPr lang="es-AR" b="0" dirty="0"/>
              <a:t>Memoria </a:t>
            </a:r>
            <a:r>
              <a:rPr lang="es-AR" b="0" dirty="0" smtClean="0"/>
              <a:t>Dinámica</a:t>
            </a:r>
            <a:r>
              <a:rPr lang="es-AR" b="0" dirty="0"/>
              <a:t/>
            </a:r>
            <a:br>
              <a:rPr lang="es-AR" b="0" dirty="0"/>
            </a:br>
            <a:r>
              <a:rPr lang="es-AR" dirty="0"/>
              <a:t/>
            </a:r>
            <a:br>
              <a:rPr lang="es-AR" dirty="0"/>
            </a:br>
            <a:endParaRPr dirty="0"/>
          </a:p>
        </p:txBody>
      </p:sp>
    </p:spTree>
    <p:extLst>
      <p:ext uri="{BB962C8B-B14F-4D97-AF65-F5344CB8AC3E}">
        <p14:creationId xmlns:p14="http://schemas.microsoft.com/office/powerpoint/2010/main" val="19099476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7" name="Google Shape;407;p34"/>
          <p:cNvSpPr txBox="1">
            <a:spLocks noGrp="1"/>
          </p:cNvSpPr>
          <p:nvPr>
            <p:ph type="title"/>
          </p:nvPr>
        </p:nvSpPr>
        <p:spPr>
          <a:xfrm>
            <a:off x="335280" y="172045"/>
            <a:ext cx="8473440" cy="549315"/>
          </a:xfrm>
          <a:prstGeom prst="rect">
            <a:avLst/>
          </a:prstGeom>
        </p:spPr>
        <p:txBody>
          <a:bodyPr spcFirstLastPara="1" wrap="square" lIns="91425" tIns="91425" rIns="91425" bIns="91425" anchor="t" anchorCtr="0">
            <a:noAutofit/>
          </a:bodyPr>
          <a:lstStyle/>
          <a:p>
            <a:r>
              <a:rPr lang="es-AR" sz="2800" dirty="0"/>
              <a:t>Memoria </a:t>
            </a:r>
            <a:r>
              <a:rPr lang="es-AR" sz="2800" dirty="0" smtClean="0"/>
              <a:t>Dinámica</a:t>
            </a:r>
            <a:r>
              <a:rPr lang="es-AR" sz="2800" dirty="0"/>
              <a:t/>
            </a:r>
            <a:br>
              <a:rPr lang="es-AR" sz="2800" dirty="0"/>
            </a:br>
            <a:endParaRPr sz="28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1514" y="999964"/>
            <a:ext cx="2887845" cy="2687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Google Shape;418;p4"/>
          <p:cNvSpPr txBox="1"/>
          <p:nvPr/>
        </p:nvSpPr>
        <p:spPr>
          <a:xfrm>
            <a:off x="993273" y="3806337"/>
            <a:ext cx="2887845" cy="572700"/>
          </a:xfrm>
          <a:prstGeom prst="rect">
            <a:avLst/>
          </a:prstGeom>
          <a:noFill/>
          <a:ln>
            <a:noFill/>
          </a:ln>
        </p:spPr>
        <p:txBody>
          <a:bodyPr spcFirstLastPara="1" wrap="square" lIns="91425" tIns="91425" rIns="91425" bIns="91425" anchor="t" anchorCtr="0">
            <a:noAutofit/>
          </a:bodyPr>
          <a:lstStyle/>
          <a:p>
            <a:pPr lvl="0" algn="ctr">
              <a:buClr>
                <a:schemeClr val="dk1"/>
              </a:buClr>
              <a:buSzPts val="2400"/>
            </a:pPr>
            <a:r>
              <a:rPr lang="es" sz="2400" b="1" dirty="0" smtClean="0">
                <a:solidFill>
                  <a:schemeClr val="dk1"/>
                </a:solidFill>
                <a:latin typeface="Aldrich"/>
                <a:ea typeface="Aldrich"/>
                <a:cs typeface="Aldrich"/>
                <a:sym typeface="IBM Plex Mono"/>
              </a:rPr>
              <a:t>PILA [ </a:t>
            </a:r>
            <a:r>
              <a:rPr lang="es-AR" sz="2400" b="1" dirty="0" err="1" smtClean="0">
                <a:solidFill>
                  <a:schemeClr val="dk1"/>
                </a:solidFill>
                <a:latin typeface="Aldrich"/>
                <a:ea typeface="Aldrich"/>
                <a:cs typeface="Aldrich"/>
                <a:sym typeface="IBM Plex Mono"/>
              </a:rPr>
              <a:t>Stack</a:t>
            </a:r>
            <a:r>
              <a:rPr lang="es-AR" sz="2400" b="1" dirty="0" smtClean="0">
                <a:solidFill>
                  <a:schemeClr val="dk1"/>
                </a:solidFill>
                <a:latin typeface="Aldrich"/>
                <a:ea typeface="Aldrich"/>
                <a:cs typeface="Aldrich"/>
                <a:sym typeface="IBM Plex Mono"/>
              </a:rPr>
              <a:t> </a:t>
            </a:r>
            <a:r>
              <a:rPr lang="es" sz="2400" b="1" dirty="0" smtClean="0">
                <a:solidFill>
                  <a:schemeClr val="dk1"/>
                </a:solidFill>
                <a:latin typeface="Aldrich"/>
                <a:ea typeface="Aldrich"/>
                <a:cs typeface="Aldrich"/>
                <a:sym typeface="IBM Plex Mono"/>
              </a:rPr>
              <a:t>]</a:t>
            </a:r>
            <a:endParaRPr sz="2400" b="1" dirty="0">
              <a:solidFill>
                <a:schemeClr val="dk1"/>
              </a:solidFill>
              <a:latin typeface="Aldrich"/>
              <a:ea typeface="Aldrich"/>
              <a:cs typeface="Aldrich"/>
            </a:endParaRPr>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9250" y="999964"/>
            <a:ext cx="4222750" cy="2696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Google Shape;418;p4"/>
          <p:cNvSpPr txBox="1"/>
          <p:nvPr/>
        </p:nvSpPr>
        <p:spPr>
          <a:xfrm>
            <a:off x="4149088" y="3806337"/>
            <a:ext cx="4232912" cy="572700"/>
          </a:xfrm>
          <a:prstGeom prst="rect">
            <a:avLst/>
          </a:prstGeom>
          <a:noFill/>
          <a:ln>
            <a:noFill/>
          </a:ln>
        </p:spPr>
        <p:txBody>
          <a:bodyPr spcFirstLastPara="1" wrap="square" lIns="91425" tIns="91425" rIns="91425" bIns="91425" anchor="t" anchorCtr="0">
            <a:noAutofit/>
          </a:bodyPr>
          <a:lstStyle/>
          <a:p>
            <a:pPr lvl="0" algn="ctr">
              <a:buClr>
                <a:schemeClr val="dk1"/>
              </a:buClr>
              <a:buSzPts val="2400"/>
            </a:pPr>
            <a:r>
              <a:rPr lang="es-AR" sz="2400" b="1" dirty="0">
                <a:solidFill>
                  <a:schemeClr val="dk1"/>
                </a:solidFill>
                <a:latin typeface="Aldrich"/>
                <a:ea typeface="Aldrich"/>
                <a:cs typeface="Aldrich"/>
                <a:sym typeface="IBM Plex Mono"/>
              </a:rPr>
              <a:t>Montón </a:t>
            </a:r>
            <a:r>
              <a:rPr lang="es-AR" sz="2400" b="1" dirty="0" smtClean="0">
                <a:solidFill>
                  <a:schemeClr val="dk1"/>
                </a:solidFill>
                <a:latin typeface="Aldrich"/>
                <a:ea typeface="Aldrich"/>
                <a:cs typeface="Aldrich"/>
                <a:sym typeface="IBM Plex Mono"/>
              </a:rPr>
              <a:t>[</a:t>
            </a:r>
            <a:r>
              <a:rPr lang="es-AR" sz="2400" b="1" dirty="0" err="1" smtClean="0">
                <a:solidFill>
                  <a:schemeClr val="dk1"/>
                </a:solidFill>
                <a:latin typeface="Aldrich"/>
                <a:ea typeface="Aldrich"/>
                <a:cs typeface="Aldrich"/>
                <a:sym typeface="IBM Plex Mono"/>
              </a:rPr>
              <a:t>Heap</a:t>
            </a:r>
            <a:r>
              <a:rPr lang="es-AR" sz="2400" b="1" dirty="0">
                <a:solidFill>
                  <a:schemeClr val="dk1"/>
                </a:solidFill>
                <a:latin typeface="Aldrich"/>
                <a:ea typeface="Aldrich"/>
                <a:cs typeface="Aldrich"/>
                <a:sym typeface="IBM Plex Mono"/>
              </a:rPr>
              <a:t>]</a:t>
            </a:r>
            <a:endParaRPr sz="2400" b="1" dirty="0">
              <a:solidFill>
                <a:schemeClr val="dk1"/>
              </a:solidFill>
              <a:latin typeface="Aldrich"/>
              <a:ea typeface="Aldrich"/>
              <a:cs typeface="Aldrich"/>
            </a:endParaRPr>
          </a:p>
        </p:txBody>
      </p:sp>
    </p:spTree>
    <p:extLst>
      <p:ext uri="{BB962C8B-B14F-4D97-AF65-F5344CB8AC3E}">
        <p14:creationId xmlns:p14="http://schemas.microsoft.com/office/powerpoint/2010/main" val="30146819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7" name="Google Shape;407;p34"/>
          <p:cNvSpPr txBox="1">
            <a:spLocks noGrp="1"/>
          </p:cNvSpPr>
          <p:nvPr>
            <p:ph type="title"/>
          </p:nvPr>
        </p:nvSpPr>
        <p:spPr>
          <a:xfrm>
            <a:off x="335280" y="172045"/>
            <a:ext cx="8473440" cy="549315"/>
          </a:xfrm>
          <a:prstGeom prst="rect">
            <a:avLst/>
          </a:prstGeom>
        </p:spPr>
        <p:txBody>
          <a:bodyPr spcFirstLastPara="1" wrap="square" lIns="91425" tIns="91425" rIns="91425" bIns="91425" anchor="t" anchorCtr="0">
            <a:noAutofit/>
          </a:bodyPr>
          <a:lstStyle/>
          <a:p>
            <a:pPr lvl="0"/>
            <a:r>
              <a:rPr lang="es-AR" sz="2800" dirty="0"/>
              <a:t>Memoria </a:t>
            </a:r>
            <a:r>
              <a:rPr lang="es-AR" sz="2800" dirty="0" smtClean="0"/>
              <a:t>Dinámica </a:t>
            </a:r>
            <a:r>
              <a:rPr lang="es-AR" sz="2800" dirty="0">
                <a:sym typeface="IBM Plex Mono"/>
              </a:rPr>
              <a:t>PILA [ </a:t>
            </a:r>
            <a:r>
              <a:rPr lang="es-AR" sz="2800" dirty="0" err="1">
                <a:sym typeface="IBM Plex Mono"/>
              </a:rPr>
              <a:t>Stack</a:t>
            </a:r>
            <a:r>
              <a:rPr lang="es-AR" sz="2800" dirty="0">
                <a:sym typeface="IBM Plex Mono"/>
              </a:rPr>
              <a:t> ]</a:t>
            </a:r>
            <a:r>
              <a:rPr lang="es-AR" sz="2800" dirty="0"/>
              <a:t/>
            </a:r>
            <a:br>
              <a:rPr lang="es-AR" sz="2800" dirty="0"/>
            </a:br>
            <a:r>
              <a:rPr lang="es-AR" sz="2800" dirty="0"/>
              <a:t/>
            </a:r>
            <a:br>
              <a:rPr lang="es-AR" sz="2800" dirty="0"/>
            </a:br>
            <a:endParaRPr sz="2800" dirty="0"/>
          </a:p>
        </p:txBody>
      </p:sp>
      <p:pic>
        <p:nvPicPr>
          <p:cNvPr id="5122" name="Picture 2"/>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1438" b="93301" l="25926" r="74728"/>
                    </a14:imgEffect>
                  </a14:imgLayer>
                </a14:imgProps>
              </a:ext>
              <a:ext uri="{28A0092B-C50C-407E-A947-70E740481C1C}">
                <a14:useLocalDpi xmlns:a14="http://schemas.microsoft.com/office/drawing/2010/main" val="0"/>
              </a:ext>
            </a:extLst>
          </a:blip>
          <a:srcRect l="26296" t="11487" r="25367" b="8164"/>
          <a:stretch/>
        </p:blipFill>
        <p:spPr bwMode="auto">
          <a:xfrm>
            <a:off x="396240" y="721165"/>
            <a:ext cx="1838960" cy="4075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2286000" y="727725"/>
            <a:ext cx="6207760" cy="4016484"/>
          </a:xfrm>
          <a:prstGeom prst="rect">
            <a:avLst/>
          </a:prstGeom>
        </p:spPr>
        <p:txBody>
          <a:bodyPr wrap="square">
            <a:spAutoFit/>
          </a:bodyPr>
          <a:lstStyle/>
          <a:p>
            <a:pPr marL="285750" indent="-285750" algn="just">
              <a:buClr>
                <a:schemeClr val="bg2"/>
              </a:buClr>
              <a:buSzPct val="150000"/>
              <a:buFont typeface="Arial" pitchFamily="34" charset="0"/>
              <a:buChar char="•"/>
            </a:pPr>
            <a:r>
              <a:rPr lang="es-ES" sz="1700" dirty="0" smtClean="0">
                <a:solidFill>
                  <a:schemeClr val="dk1"/>
                </a:solidFill>
                <a:latin typeface="Open Sans"/>
                <a:ea typeface="Open Sans"/>
                <a:cs typeface="Open Sans"/>
              </a:rPr>
              <a:t>Las </a:t>
            </a:r>
            <a:r>
              <a:rPr lang="es-ES" sz="1700" dirty="0">
                <a:solidFill>
                  <a:schemeClr val="dk1"/>
                </a:solidFill>
                <a:latin typeface="Open Sans"/>
                <a:ea typeface="Open Sans"/>
                <a:cs typeface="Open Sans"/>
              </a:rPr>
              <a:t>variables en la pila son locales a la función en la que se </a:t>
            </a:r>
            <a:r>
              <a:rPr lang="es-ES" sz="1700" dirty="0" smtClean="0">
                <a:solidFill>
                  <a:schemeClr val="dk1"/>
                </a:solidFill>
                <a:latin typeface="Open Sans"/>
                <a:ea typeface="Open Sans"/>
                <a:cs typeface="Open Sans"/>
              </a:rPr>
              <a:t>declaran.</a:t>
            </a:r>
          </a:p>
          <a:p>
            <a:pPr marL="285750" indent="-285750" algn="just">
              <a:buClr>
                <a:schemeClr val="bg2"/>
              </a:buClr>
              <a:buSzPct val="150000"/>
              <a:buFont typeface="Arial" pitchFamily="34" charset="0"/>
              <a:buChar char="•"/>
            </a:pPr>
            <a:r>
              <a:rPr lang="es-ES" sz="1700" dirty="0" smtClean="0">
                <a:solidFill>
                  <a:schemeClr val="dk1"/>
                </a:solidFill>
                <a:latin typeface="Open Sans"/>
                <a:ea typeface="Open Sans"/>
                <a:cs typeface="Open Sans"/>
              </a:rPr>
              <a:t>Su </a:t>
            </a:r>
            <a:r>
              <a:rPr lang="es-ES" sz="1700" dirty="0">
                <a:solidFill>
                  <a:schemeClr val="dk1"/>
                </a:solidFill>
                <a:latin typeface="Open Sans"/>
                <a:ea typeface="Open Sans"/>
                <a:cs typeface="Open Sans"/>
              </a:rPr>
              <a:t>duración está limitada al tiempo de ejecución de la función en la que fueron creadas. Cuando la función termina, las variables en la pila se destruyen automáticamente</a:t>
            </a:r>
            <a:r>
              <a:rPr lang="es-ES" sz="1700" dirty="0" smtClean="0">
                <a:solidFill>
                  <a:schemeClr val="dk1"/>
                </a:solidFill>
                <a:latin typeface="Open Sans"/>
                <a:ea typeface="Open Sans"/>
                <a:cs typeface="Open Sans"/>
              </a:rPr>
              <a:t>.</a:t>
            </a:r>
          </a:p>
          <a:p>
            <a:pPr marL="285750" indent="-285750" algn="just">
              <a:buClr>
                <a:schemeClr val="bg2"/>
              </a:buClr>
              <a:buSzPct val="150000"/>
              <a:buFont typeface="Arial" pitchFamily="34" charset="0"/>
              <a:buChar char="•"/>
            </a:pPr>
            <a:r>
              <a:rPr lang="es-ES" sz="1700" dirty="0" smtClean="0">
                <a:solidFill>
                  <a:schemeClr val="dk1"/>
                </a:solidFill>
                <a:latin typeface="Open Sans"/>
                <a:ea typeface="Open Sans"/>
                <a:cs typeface="Open Sans"/>
              </a:rPr>
              <a:t>El </a:t>
            </a:r>
            <a:r>
              <a:rPr lang="es-ES" sz="1700" dirty="0">
                <a:solidFill>
                  <a:schemeClr val="dk1"/>
                </a:solidFill>
                <a:latin typeface="Open Sans"/>
                <a:ea typeface="Open Sans"/>
                <a:cs typeface="Open Sans"/>
              </a:rPr>
              <a:t>ciclo de vida de la variable está atado al ciclo de vida de la función. No puedes extender la vida útil de una variable en la pila más allá de la función</a:t>
            </a:r>
            <a:r>
              <a:rPr lang="es-ES" sz="1700" dirty="0" smtClean="0">
                <a:solidFill>
                  <a:schemeClr val="dk1"/>
                </a:solidFill>
                <a:latin typeface="Open Sans"/>
                <a:ea typeface="Open Sans"/>
                <a:cs typeface="Open Sans"/>
              </a:rPr>
              <a:t>.</a:t>
            </a:r>
          </a:p>
          <a:p>
            <a:pPr marL="285750" indent="-285750" algn="just">
              <a:buClr>
                <a:schemeClr val="bg2"/>
              </a:buClr>
              <a:buSzPct val="150000"/>
              <a:buFont typeface="Arial" pitchFamily="34" charset="0"/>
              <a:buChar char="•"/>
            </a:pPr>
            <a:r>
              <a:rPr lang="es-ES" sz="1700" dirty="0">
                <a:solidFill>
                  <a:schemeClr val="dk1"/>
                </a:solidFill>
                <a:latin typeface="Open Sans"/>
                <a:ea typeface="Open Sans"/>
                <a:cs typeface="Open Sans"/>
              </a:rPr>
              <a:t>La pila es administrada automáticamente. El sistema operativo asigna y libera memoria automáticamente cuando las funciones entran y salen</a:t>
            </a:r>
            <a:r>
              <a:rPr lang="es-ES" sz="1700" dirty="0" smtClean="0">
                <a:solidFill>
                  <a:schemeClr val="dk1"/>
                </a:solidFill>
                <a:latin typeface="Open Sans"/>
                <a:ea typeface="Open Sans"/>
                <a:cs typeface="Open Sans"/>
              </a:rPr>
              <a:t>.</a:t>
            </a:r>
          </a:p>
          <a:p>
            <a:pPr marL="285750" indent="-285750" algn="just">
              <a:buClr>
                <a:schemeClr val="bg2"/>
              </a:buClr>
              <a:buSzPct val="150000"/>
              <a:buFont typeface="Arial" pitchFamily="34" charset="0"/>
              <a:buChar char="•"/>
            </a:pPr>
            <a:r>
              <a:rPr lang="es-ES" sz="1700" dirty="0" smtClean="0">
                <a:solidFill>
                  <a:schemeClr val="dk1"/>
                </a:solidFill>
                <a:latin typeface="Open Sans"/>
                <a:ea typeface="Open Sans"/>
                <a:cs typeface="Open Sans"/>
              </a:rPr>
              <a:t>Esto </a:t>
            </a:r>
            <a:r>
              <a:rPr lang="es-ES" sz="1700" dirty="0">
                <a:solidFill>
                  <a:schemeClr val="dk1"/>
                </a:solidFill>
                <a:latin typeface="Open Sans"/>
                <a:ea typeface="Open Sans"/>
                <a:cs typeface="Open Sans"/>
              </a:rPr>
              <a:t>es más rápido y seguro, pero limitado en tamaño. La pila tiene un tamaño fijo, y puedes provocar un "</a:t>
            </a:r>
            <a:r>
              <a:rPr lang="es-ES" sz="1700" dirty="0" err="1">
                <a:solidFill>
                  <a:schemeClr val="dk1"/>
                </a:solidFill>
                <a:latin typeface="Open Sans"/>
                <a:ea typeface="Open Sans"/>
                <a:cs typeface="Open Sans"/>
              </a:rPr>
              <a:t>stack</a:t>
            </a:r>
            <a:r>
              <a:rPr lang="es-ES" sz="1700" dirty="0">
                <a:solidFill>
                  <a:schemeClr val="dk1"/>
                </a:solidFill>
                <a:latin typeface="Open Sans"/>
                <a:ea typeface="Open Sans"/>
                <a:cs typeface="Open Sans"/>
              </a:rPr>
              <a:t> </a:t>
            </a:r>
            <a:r>
              <a:rPr lang="es-ES" sz="1700" dirty="0" err="1">
                <a:solidFill>
                  <a:schemeClr val="dk1"/>
                </a:solidFill>
                <a:latin typeface="Open Sans"/>
                <a:ea typeface="Open Sans"/>
                <a:cs typeface="Open Sans"/>
              </a:rPr>
              <a:t>overflow</a:t>
            </a:r>
            <a:r>
              <a:rPr lang="es-ES" sz="1700" dirty="0">
                <a:solidFill>
                  <a:schemeClr val="dk1"/>
                </a:solidFill>
                <a:latin typeface="Open Sans"/>
                <a:ea typeface="Open Sans"/>
                <a:cs typeface="Open Sans"/>
              </a:rPr>
              <a:t>" si asignas demasiada memoria.</a:t>
            </a:r>
            <a:endParaRPr lang="es-AR" sz="1700" dirty="0">
              <a:solidFill>
                <a:schemeClr val="dk1"/>
              </a:solidFill>
              <a:latin typeface="Open Sans"/>
              <a:ea typeface="Open Sans"/>
              <a:cs typeface="Open Sans"/>
            </a:endParaRPr>
          </a:p>
        </p:txBody>
      </p:sp>
    </p:spTree>
    <p:extLst>
      <p:ext uri="{BB962C8B-B14F-4D97-AF65-F5344CB8AC3E}">
        <p14:creationId xmlns:p14="http://schemas.microsoft.com/office/powerpoint/2010/main" val="20525788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7" name="Google Shape;407;p34"/>
          <p:cNvSpPr txBox="1">
            <a:spLocks noGrp="1"/>
          </p:cNvSpPr>
          <p:nvPr>
            <p:ph type="title"/>
          </p:nvPr>
        </p:nvSpPr>
        <p:spPr>
          <a:xfrm>
            <a:off x="335280" y="172045"/>
            <a:ext cx="8473440" cy="549315"/>
          </a:xfrm>
          <a:prstGeom prst="rect">
            <a:avLst/>
          </a:prstGeom>
        </p:spPr>
        <p:txBody>
          <a:bodyPr spcFirstLastPara="1" wrap="square" lIns="91425" tIns="91425" rIns="91425" bIns="91425" anchor="t" anchorCtr="0">
            <a:noAutofit/>
          </a:bodyPr>
          <a:lstStyle/>
          <a:p>
            <a:r>
              <a:rPr lang="es-AR" sz="2800" dirty="0"/>
              <a:t>Memoria </a:t>
            </a:r>
            <a:r>
              <a:rPr lang="es-AR" sz="2800" dirty="0" smtClean="0"/>
              <a:t>Dinámica </a:t>
            </a:r>
            <a:r>
              <a:rPr lang="es-AR" sz="2800" dirty="0">
                <a:sym typeface="IBM Plex Mono"/>
              </a:rPr>
              <a:t>Montón [</a:t>
            </a:r>
            <a:r>
              <a:rPr lang="es-AR" sz="2800" dirty="0" err="1">
                <a:sym typeface="IBM Plex Mono"/>
              </a:rPr>
              <a:t>Heap</a:t>
            </a:r>
            <a:r>
              <a:rPr lang="es-AR" sz="2800" dirty="0">
                <a:sym typeface="IBM Plex Mono"/>
              </a:rPr>
              <a:t>]</a:t>
            </a:r>
            <a:r>
              <a:rPr lang="es-AR" sz="2800" dirty="0"/>
              <a:t/>
            </a:r>
            <a:br>
              <a:rPr lang="es-AR" sz="2800" dirty="0"/>
            </a:br>
            <a:r>
              <a:rPr lang="es-AR" sz="2800" dirty="0"/>
              <a:t/>
            </a:r>
            <a:br>
              <a:rPr lang="es-AR" sz="2800" dirty="0"/>
            </a:br>
            <a:endParaRPr sz="2800" dirty="0"/>
          </a:p>
        </p:txBody>
      </p:sp>
      <p:pic>
        <p:nvPicPr>
          <p:cNvPr id="6146" name="Picture 2"/>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750" b="100000" l="500" r="100000"/>
                    </a14:imgEffect>
                  </a14:imgLayer>
                </a14:imgProps>
              </a:ext>
              <a:ext uri="{28A0092B-C50C-407E-A947-70E740481C1C}">
                <a14:useLocalDpi xmlns:a14="http://schemas.microsoft.com/office/drawing/2010/main" val="0"/>
              </a:ext>
            </a:extLst>
          </a:blip>
          <a:srcRect/>
          <a:stretch>
            <a:fillRect/>
          </a:stretch>
        </p:blipFill>
        <p:spPr bwMode="auto">
          <a:xfrm>
            <a:off x="441960" y="1198879"/>
            <a:ext cx="2555240" cy="2930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5"/>
          <p:cNvSpPr>
            <a:spLocks noChangeArrowheads="1"/>
          </p:cNvSpPr>
          <p:nvPr/>
        </p:nvSpPr>
        <p:spPr bwMode="auto">
          <a:xfrm>
            <a:off x="3159760" y="816239"/>
            <a:ext cx="5384800" cy="4016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
                <a:schemeClr val="tx2"/>
              </a:buClr>
              <a:buSzPct val="150000"/>
              <a:buFontTx/>
              <a:buChar char="•"/>
              <a:tabLst/>
            </a:pPr>
            <a:r>
              <a:rPr lang="es-AR" sz="1700" dirty="0" smtClean="0">
                <a:solidFill>
                  <a:schemeClr val="dk1"/>
                </a:solidFill>
                <a:latin typeface="Open Sans"/>
                <a:ea typeface="Open Sans"/>
                <a:cs typeface="Open Sans"/>
              </a:rPr>
              <a:t> Aunque </a:t>
            </a:r>
            <a:r>
              <a:rPr lang="es-AR" sz="1700" dirty="0">
                <a:solidFill>
                  <a:schemeClr val="dk1"/>
                </a:solidFill>
                <a:latin typeface="Open Sans"/>
                <a:ea typeface="Open Sans"/>
                <a:cs typeface="Open Sans"/>
              </a:rPr>
              <a:t>la variable que apunta a la memoria en el montón puede ser local a una función, la memoria en sí en el montón tiene un alcance global en cuanto a su duración; </a:t>
            </a:r>
            <a:r>
              <a:rPr lang="es-AR" sz="1700" u="sng" dirty="0">
                <a:solidFill>
                  <a:schemeClr val="dk1"/>
                </a:solidFill>
                <a:latin typeface="Open Sans"/>
                <a:ea typeface="Open Sans"/>
                <a:cs typeface="Open Sans"/>
              </a:rPr>
              <a:t>puede existir más allá de la función que la creó, si se mantiene una referencia válida</a:t>
            </a:r>
            <a:r>
              <a:rPr lang="es-AR" sz="1700" dirty="0">
                <a:solidFill>
                  <a:schemeClr val="dk1"/>
                </a:solidFill>
                <a:latin typeface="Open Sans"/>
                <a:ea typeface="Open Sans"/>
                <a:cs typeface="Open Sans"/>
              </a:rPr>
              <a:t>.</a:t>
            </a:r>
          </a:p>
          <a:p>
            <a:pPr marL="0" marR="0" lvl="0" indent="0" algn="just" defTabSz="914400" rtl="0" eaLnBrk="0" fontAlgn="base" latinLnBrk="0" hangingPunct="0">
              <a:lnSpc>
                <a:spcPct val="100000"/>
              </a:lnSpc>
              <a:spcBef>
                <a:spcPct val="0"/>
              </a:spcBef>
              <a:spcAft>
                <a:spcPct val="0"/>
              </a:spcAft>
              <a:buClr>
                <a:schemeClr val="tx2"/>
              </a:buClr>
              <a:buSzPct val="150000"/>
              <a:buFontTx/>
              <a:buChar char="•"/>
              <a:tabLst/>
            </a:pPr>
            <a:r>
              <a:rPr lang="es-AR" sz="1700" dirty="0" smtClean="0">
                <a:solidFill>
                  <a:schemeClr val="dk1"/>
                </a:solidFill>
                <a:latin typeface="Open Sans"/>
                <a:ea typeface="Open Sans"/>
                <a:cs typeface="Open Sans"/>
              </a:rPr>
              <a:t> La </a:t>
            </a:r>
            <a:r>
              <a:rPr lang="es-AR" sz="1700" dirty="0">
                <a:solidFill>
                  <a:schemeClr val="dk1"/>
                </a:solidFill>
                <a:latin typeface="Open Sans"/>
                <a:ea typeface="Open Sans"/>
                <a:cs typeface="Open Sans"/>
              </a:rPr>
              <a:t>memoria </a:t>
            </a:r>
            <a:r>
              <a:rPr lang="es-AR" sz="1700" dirty="0" smtClean="0">
                <a:solidFill>
                  <a:schemeClr val="dk1"/>
                </a:solidFill>
                <a:latin typeface="Open Sans"/>
                <a:ea typeface="Open Sans"/>
                <a:cs typeface="Open Sans"/>
              </a:rPr>
              <a:t>asignada </a:t>
            </a:r>
            <a:r>
              <a:rPr lang="es-AR" sz="1700" dirty="0">
                <a:solidFill>
                  <a:schemeClr val="dk1"/>
                </a:solidFill>
                <a:latin typeface="Open Sans"/>
                <a:ea typeface="Open Sans"/>
                <a:cs typeface="Open Sans"/>
              </a:rPr>
              <a:t>en el montón persiste hasta que es liberada manualmente con </a:t>
            </a:r>
            <a:r>
              <a:rPr lang="es-AR" sz="1700" dirty="0" err="1">
                <a:solidFill>
                  <a:schemeClr val="dk1"/>
                </a:solidFill>
                <a:latin typeface="Open Sans"/>
                <a:ea typeface="Open Sans"/>
                <a:cs typeface="Open Sans"/>
              </a:rPr>
              <a:t>delete</a:t>
            </a:r>
            <a:r>
              <a:rPr lang="es-AR" sz="1700" dirty="0">
                <a:solidFill>
                  <a:schemeClr val="dk1"/>
                </a:solidFill>
                <a:latin typeface="Open Sans"/>
                <a:ea typeface="Open Sans"/>
                <a:cs typeface="Open Sans"/>
              </a:rPr>
              <a:t>, o hasta que el programa termina. No se libera automáticamente al salir de la función.</a:t>
            </a:r>
          </a:p>
          <a:p>
            <a:pPr marL="0" marR="0" lvl="0" indent="0" algn="just" defTabSz="914400" rtl="0" eaLnBrk="0" fontAlgn="base" latinLnBrk="0" hangingPunct="0">
              <a:lnSpc>
                <a:spcPct val="100000"/>
              </a:lnSpc>
              <a:spcBef>
                <a:spcPct val="0"/>
              </a:spcBef>
              <a:spcAft>
                <a:spcPct val="0"/>
              </a:spcAft>
              <a:buClr>
                <a:schemeClr val="tx2"/>
              </a:buClr>
              <a:buSzPct val="150000"/>
              <a:buFontTx/>
              <a:buChar char="•"/>
              <a:tabLst/>
            </a:pPr>
            <a:r>
              <a:rPr lang="es-AR" sz="1700" dirty="0" smtClean="0">
                <a:solidFill>
                  <a:schemeClr val="dk1"/>
                </a:solidFill>
                <a:latin typeface="Open Sans"/>
                <a:ea typeface="Open Sans"/>
                <a:cs typeface="Open Sans"/>
              </a:rPr>
              <a:t> Tienes </a:t>
            </a:r>
            <a:r>
              <a:rPr lang="es-AR" sz="1700" dirty="0">
                <a:solidFill>
                  <a:schemeClr val="dk1"/>
                </a:solidFill>
                <a:latin typeface="Open Sans"/>
                <a:ea typeface="Open Sans"/>
                <a:cs typeface="Open Sans"/>
              </a:rPr>
              <a:t>control total sobre cuándo la memoria en el montón se libera. Puedes hacer que la memoria asignada en el montón dure tanto como quieras, siempre que tengas un puntero válido a esa memoria. </a:t>
            </a:r>
          </a:p>
        </p:txBody>
      </p:sp>
    </p:spTree>
    <p:extLst>
      <p:ext uri="{BB962C8B-B14F-4D97-AF65-F5344CB8AC3E}">
        <p14:creationId xmlns:p14="http://schemas.microsoft.com/office/powerpoint/2010/main" val="695282012"/>
      </p:ext>
    </p:extLst>
  </p:cSld>
  <p:clrMapOvr>
    <a:masterClrMapping/>
  </p:clrMapOvr>
  <p:timing>
    <p:tnLst>
      <p:par>
        <p:cTn id="1" dur="indefinite" restart="never" nodeType="tmRoot"/>
      </p:par>
    </p:tnLst>
  </p:timing>
</p:sld>
</file>

<file path=ppt/theme/theme1.xml><?xml version="1.0" encoding="utf-8"?>
<a:theme xmlns:a="http://schemas.openxmlformats.org/drawingml/2006/main" name="Senior Frontend Developer Portfolio by Slidesgo">
  <a:themeElements>
    <a:clrScheme name="Simple Light">
      <a:dk1>
        <a:srgbClr val="FFFFFF"/>
      </a:dk1>
      <a:lt1>
        <a:srgbClr val="292828"/>
      </a:lt1>
      <a:dk2>
        <a:srgbClr val="A67FF1"/>
      </a:dk2>
      <a:lt2>
        <a:srgbClr val="F5B150"/>
      </a:lt2>
      <a:accent1>
        <a:srgbClr val="C0E67A"/>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7033</TotalTime>
  <Words>905</Words>
  <Application>Microsoft Office PowerPoint</Application>
  <PresentationFormat>Presentación en pantalla (16:9)</PresentationFormat>
  <Paragraphs>72</Paragraphs>
  <Slides>13</Slides>
  <Notes>13</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13</vt:i4>
      </vt:variant>
    </vt:vector>
  </HeadingPairs>
  <TitlesOfParts>
    <vt:vector size="20" baseType="lpstr">
      <vt:lpstr>Arial</vt:lpstr>
      <vt:lpstr>Nunito Light</vt:lpstr>
      <vt:lpstr>Aldrich</vt:lpstr>
      <vt:lpstr>IBM Plex Mono</vt:lpstr>
      <vt:lpstr>Open Sans</vt:lpstr>
      <vt:lpstr>Anaheim</vt:lpstr>
      <vt:lpstr>Senior Frontend Developer Portfolio by Slidesgo</vt:lpstr>
      <vt:lpstr>Programacion II [ PRACTICA ]</vt:lpstr>
      <vt:lpstr>“HOLA MUNDO”</vt:lpstr>
      <vt:lpstr>Imprimir una línea de Texto `[std::cout]</vt:lpstr>
      <vt:lpstr>Secuencias de Escape</vt:lpstr>
      <vt:lpstr>Ingreso de Datos [ std::cin ]</vt:lpstr>
      <vt:lpstr>Memoria Dinámica  </vt:lpstr>
      <vt:lpstr>Memoria Dinámica </vt:lpstr>
      <vt:lpstr>Memoria Dinámica PILA [ Stack ]  </vt:lpstr>
      <vt:lpstr>Memoria Dinámica Montón [Heap]  </vt:lpstr>
      <vt:lpstr>Memoria Dinámica Montón [Heap]  </vt:lpstr>
      <vt:lpstr>Memoria Dinamica [ New &amp; Delet ]</vt:lpstr>
      <vt:lpstr>EJERCICIOS</vt:lpstr>
      <vt:lpstr>Ejercicios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Programacion II [ PRACTICA ]</dc:title>
  <dc:creator>CarlosOC</dc:creator>
  <cp:lastModifiedBy>Win10</cp:lastModifiedBy>
  <cp:revision>37</cp:revision>
  <dcterms:modified xsi:type="dcterms:W3CDTF">2024-08-25T22:00:07Z</dcterms:modified>
</cp:coreProperties>
</file>