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304" r:id="rId3"/>
    <p:sldId id="340" r:id="rId4"/>
    <p:sldId id="297" r:id="rId5"/>
    <p:sldId id="338" r:id="rId6"/>
    <p:sldId id="342" r:id="rId7"/>
    <p:sldId id="343" r:id="rId8"/>
    <p:sldId id="344" r:id="rId9"/>
    <p:sldId id="345" r:id="rId10"/>
    <p:sldId id="346" r:id="rId11"/>
    <p:sldId id="323" r:id="rId12"/>
    <p:sldId id="333" r:id="rId13"/>
    <p:sldId id="334" r:id="rId14"/>
    <p:sldId id="341" r:id="rId15"/>
    <p:sldId id="347" r:id="rId16"/>
  </p:sldIdLst>
  <p:sldSz cx="9144000" cy="5143500" type="screen16x9"/>
  <p:notesSz cx="6858000" cy="9144000"/>
  <p:embeddedFontLst>
    <p:embeddedFont>
      <p:font typeface="Aldrich" charset="0"/>
      <p:regular r:id="rId18"/>
    </p:embeddedFont>
    <p:embeddedFont>
      <p:font typeface="IBM Plex Mono" charset="0"/>
      <p:regular r:id="rId19"/>
      <p:bold r:id="rId20"/>
      <p:italic r:id="rId21"/>
      <p:boldItalic r:id="rId22"/>
    </p:embeddedFont>
    <p:embeddedFont>
      <p:font typeface="Open Sans" charset="0"/>
      <p:regular r:id="rId23"/>
      <p:bold r:id="rId24"/>
      <p:italic r:id="rId25"/>
      <p:boldItalic r:id="rId26"/>
    </p:embeddedFont>
    <p:embeddedFont>
      <p:font typeface="Anaheim"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3"/>
    <a:srgbClr val="242424"/>
    <a:srgbClr val="171717"/>
    <a:srgbClr val="0D0D0D"/>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E83653B-320A-4D04-B1AD-C81342A9A7DB}">
  <a:tblStyle styleId="{BE83653B-320A-4D04-B1AD-C81342A9A7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6E2C64-5814-416C-95E1-FAC50E9F433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875" autoAdjust="0"/>
  </p:normalViewPr>
  <p:slideViewPr>
    <p:cSldViewPr snapToGrid="0">
      <p:cViewPr>
        <p:scale>
          <a:sx n="100" d="100"/>
          <a:sy n="100" d="100"/>
        </p:scale>
        <p:origin x="-1195" y="-39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32806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910c9cff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910c9cff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200" dirty="0" smtClean="0"/>
              <a:t>Piensa en un superhéroe como un objeto en un videojuego. Este objeto tiene características (atributos) como fuerza, velocidad y habilidades especiales, y acciones que puede realizar (métodos) como atacar o volar.</a:t>
            </a: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6800" y="255600"/>
            <a:ext cx="8450400" cy="4632300"/>
            <a:chOff x="346800" y="255600"/>
            <a:chExt cx="8450400" cy="4632300"/>
          </a:xfrm>
        </p:grpSpPr>
        <p:sp>
          <p:nvSpPr>
            <p:cNvPr id="10" name="Google Shape;10;p2"/>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2" name="Google Shape;12;p2"/>
            <p:cNvGrpSpPr/>
            <p:nvPr/>
          </p:nvGrpSpPr>
          <p:grpSpPr>
            <a:xfrm>
              <a:off x="8111150" y="433000"/>
              <a:ext cx="426200" cy="106500"/>
              <a:chOff x="1739575" y="4109150"/>
              <a:chExt cx="426200" cy="106500"/>
            </a:xfrm>
          </p:grpSpPr>
          <p:sp>
            <p:nvSpPr>
              <p:cNvPr id="13" name="Google Shape;13;p2"/>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2"/>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 name="Google Shape;16;p2"/>
          <p:cNvSpPr txBox="1">
            <a:spLocks noGrp="1"/>
          </p:cNvSpPr>
          <p:nvPr>
            <p:ph type="ctrTitle"/>
          </p:nvPr>
        </p:nvSpPr>
        <p:spPr>
          <a:xfrm>
            <a:off x="1244925" y="1205975"/>
            <a:ext cx="3542100" cy="3093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5318725" y="3074550"/>
            <a:ext cx="2497200" cy="10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496925" y="855351"/>
            <a:ext cx="8150150" cy="3748650"/>
            <a:chOff x="496925" y="855351"/>
            <a:chExt cx="8150150" cy="3748650"/>
          </a:xfrm>
        </p:grpSpPr>
        <p:sp>
          <p:nvSpPr>
            <p:cNvPr id="19" name="Google Shape;19;p2"/>
            <p:cNvSpPr txBox="1"/>
            <p:nvPr/>
          </p:nvSpPr>
          <p:spPr>
            <a:xfrm>
              <a:off x="8430775" y="8553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1010010101001010</a:t>
              </a:r>
              <a:endParaRPr sz="1000">
                <a:solidFill>
                  <a:schemeClr val="dk1"/>
                </a:solidFill>
                <a:latin typeface="Open Sans"/>
                <a:ea typeface="Open Sans"/>
                <a:cs typeface="Open Sans"/>
                <a:sym typeface="Open Sans"/>
              </a:endParaRPr>
            </a:p>
          </p:txBody>
        </p:sp>
        <p:sp>
          <p:nvSpPr>
            <p:cNvPr id="20" name="Google Shape;20;p2"/>
            <p:cNvSpPr txBox="1"/>
            <p:nvPr/>
          </p:nvSpPr>
          <p:spPr>
            <a:xfrm>
              <a:off x="496925" y="2046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1001010101010100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9"/>
        <p:cNvGrpSpPr/>
        <p:nvPr/>
      </p:nvGrpSpPr>
      <p:grpSpPr>
        <a:xfrm>
          <a:off x="0" y="0"/>
          <a:ext cx="0" cy="0"/>
          <a:chOff x="0" y="0"/>
          <a:chExt cx="0" cy="0"/>
        </a:xfrm>
      </p:grpSpPr>
      <p:sp>
        <p:nvSpPr>
          <p:cNvPr id="110" name="Google Shape;110;p10"/>
          <p:cNvSpPr>
            <a:spLocks noGrp="1"/>
          </p:cNvSpPr>
          <p:nvPr>
            <p:ph type="pic" idx="2"/>
          </p:nvPr>
        </p:nvSpPr>
        <p:spPr>
          <a:xfrm>
            <a:off x="0" y="-14875"/>
            <a:ext cx="9144000" cy="5158500"/>
          </a:xfrm>
          <a:prstGeom prst="rect">
            <a:avLst/>
          </a:prstGeom>
          <a:noFill/>
          <a:ln>
            <a:noFill/>
          </a:ln>
        </p:spPr>
      </p:sp>
      <p:sp>
        <p:nvSpPr>
          <p:cNvPr id="111" name="Google Shape;111;p10"/>
          <p:cNvSpPr txBox="1">
            <a:spLocks noGrp="1"/>
          </p:cNvSpPr>
          <p:nvPr>
            <p:ph type="title"/>
          </p:nvPr>
        </p:nvSpPr>
        <p:spPr>
          <a:xfrm>
            <a:off x="926200" y="681525"/>
            <a:ext cx="2705100" cy="1118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4817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346800" y="255600"/>
            <a:ext cx="8450400" cy="4632300"/>
            <a:chOff x="346800" y="255600"/>
            <a:chExt cx="8450400" cy="4632300"/>
          </a:xfrm>
        </p:grpSpPr>
        <p:sp>
          <p:nvSpPr>
            <p:cNvPr id="92" name="Google Shape;92;p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4" name="Google Shape;94;p8"/>
            <p:cNvGrpSpPr/>
            <p:nvPr/>
          </p:nvGrpSpPr>
          <p:grpSpPr>
            <a:xfrm>
              <a:off x="8111150" y="433000"/>
              <a:ext cx="426200" cy="106500"/>
              <a:chOff x="1739575" y="4109150"/>
              <a:chExt cx="426200" cy="106500"/>
            </a:xfrm>
          </p:grpSpPr>
          <p:sp>
            <p:nvSpPr>
              <p:cNvPr id="95" name="Google Shape;95;p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8" name="Google Shape;9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
        <p:cNvGrpSpPr/>
        <p:nvPr/>
      </p:nvGrpSpPr>
      <p:grpSpPr>
        <a:xfrm>
          <a:off x="0" y="0"/>
          <a:ext cx="0" cy="0"/>
          <a:chOff x="0" y="0"/>
          <a:chExt cx="0" cy="0"/>
        </a:xfrm>
      </p:grpSpPr>
      <p:grpSp>
        <p:nvGrpSpPr>
          <p:cNvPr id="100" name="Google Shape;100;p9"/>
          <p:cNvGrpSpPr/>
          <p:nvPr/>
        </p:nvGrpSpPr>
        <p:grpSpPr>
          <a:xfrm>
            <a:off x="346800" y="255600"/>
            <a:ext cx="8450400" cy="4632300"/>
            <a:chOff x="346800" y="255600"/>
            <a:chExt cx="8450400" cy="4632300"/>
          </a:xfrm>
        </p:grpSpPr>
        <p:sp>
          <p:nvSpPr>
            <p:cNvPr id="101" name="Google Shape;101;p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3" name="Google Shape;103;p9"/>
            <p:cNvGrpSpPr/>
            <p:nvPr/>
          </p:nvGrpSpPr>
          <p:grpSpPr>
            <a:xfrm>
              <a:off x="8111150" y="433000"/>
              <a:ext cx="426200" cy="106500"/>
              <a:chOff x="1739575" y="4109150"/>
              <a:chExt cx="426200" cy="106500"/>
            </a:xfrm>
          </p:grpSpPr>
          <p:sp>
            <p:nvSpPr>
              <p:cNvPr id="104" name="Google Shape;104;p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07" name="Google Shape;10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8" name="Google Shape;10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grpSp>
        <p:nvGrpSpPr>
          <p:cNvPr id="127" name="Google Shape;127;p13"/>
          <p:cNvGrpSpPr/>
          <p:nvPr/>
        </p:nvGrpSpPr>
        <p:grpSpPr>
          <a:xfrm>
            <a:off x="346800" y="255600"/>
            <a:ext cx="8450400" cy="4632300"/>
            <a:chOff x="346800" y="255600"/>
            <a:chExt cx="8450400" cy="4632300"/>
          </a:xfrm>
        </p:grpSpPr>
        <p:sp>
          <p:nvSpPr>
            <p:cNvPr id="128" name="Google Shape;128;p13"/>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13"/>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30" name="Google Shape;130;p13"/>
            <p:cNvGrpSpPr/>
            <p:nvPr/>
          </p:nvGrpSpPr>
          <p:grpSpPr>
            <a:xfrm>
              <a:off x="8111150" y="433000"/>
              <a:ext cx="426200" cy="106500"/>
              <a:chOff x="1739575" y="4109150"/>
              <a:chExt cx="426200" cy="106500"/>
            </a:xfrm>
          </p:grpSpPr>
          <p:sp>
            <p:nvSpPr>
              <p:cNvPr id="131" name="Google Shape;131;p13"/>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3"/>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3"/>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34" name="Google Shape;134;p13"/>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Font typeface="Aldrich"/>
              <a:buNone/>
              <a:defRPr>
                <a:latin typeface="Aldrich"/>
                <a:ea typeface="Aldrich"/>
                <a:cs typeface="Aldrich"/>
                <a:sym typeface="Aldrich"/>
              </a:defRPr>
            </a:lvl2pPr>
            <a:lvl3pPr lvl="2" rtl="0">
              <a:spcBef>
                <a:spcPts val="0"/>
              </a:spcBef>
              <a:spcAft>
                <a:spcPts val="0"/>
              </a:spcAft>
              <a:buSzPts val="3000"/>
              <a:buFont typeface="Aldrich"/>
              <a:buNone/>
              <a:defRPr>
                <a:latin typeface="Aldrich"/>
                <a:ea typeface="Aldrich"/>
                <a:cs typeface="Aldrich"/>
                <a:sym typeface="Aldrich"/>
              </a:defRPr>
            </a:lvl3pPr>
            <a:lvl4pPr lvl="3" rtl="0">
              <a:spcBef>
                <a:spcPts val="0"/>
              </a:spcBef>
              <a:spcAft>
                <a:spcPts val="0"/>
              </a:spcAft>
              <a:buSzPts val="3000"/>
              <a:buFont typeface="Aldrich"/>
              <a:buNone/>
              <a:defRPr>
                <a:latin typeface="Aldrich"/>
                <a:ea typeface="Aldrich"/>
                <a:cs typeface="Aldrich"/>
                <a:sym typeface="Aldrich"/>
              </a:defRPr>
            </a:lvl4pPr>
            <a:lvl5pPr lvl="4" rtl="0">
              <a:spcBef>
                <a:spcPts val="0"/>
              </a:spcBef>
              <a:spcAft>
                <a:spcPts val="0"/>
              </a:spcAft>
              <a:buSzPts val="3000"/>
              <a:buFont typeface="Aldrich"/>
              <a:buNone/>
              <a:defRPr>
                <a:latin typeface="Aldrich"/>
                <a:ea typeface="Aldrich"/>
                <a:cs typeface="Aldrich"/>
                <a:sym typeface="Aldrich"/>
              </a:defRPr>
            </a:lvl5pPr>
            <a:lvl6pPr lvl="5" rtl="0">
              <a:spcBef>
                <a:spcPts val="0"/>
              </a:spcBef>
              <a:spcAft>
                <a:spcPts val="0"/>
              </a:spcAft>
              <a:buSzPts val="3000"/>
              <a:buFont typeface="Aldrich"/>
              <a:buNone/>
              <a:defRPr>
                <a:latin typeface="Aldrich"/>
                <a:ea typeface="Aldrich"/>
                <a:cs typeface="Aldrich"/>
                <a:sym typeface="Aldrich"/>
              </a:defRPr>
            </a:lvl6pPr>
            <a:lvl7pPr lvl="6" rtl="0">
              <a:spcBef>
                <a:spcPts val="0"/>
              </a:spcBef>
              <a:spcAft>
                <a:spcPts val="0"/>
              </a:spcAft>
              <a:buSzPts val="3000"/>
              <a:buFont typeface="Aldrich"/>
              <a:buNone/>
              <a:defRPr>
                <a:latin typeface="Aldrich"/>
                <a:ea typeface="Aldrich"/>
                <a:cs typeface="Aldrich"/>
                <a:sym typeface="Aldrich"/>
              </a:defRPr>
            </a:lvl7pPr>
            <a:lvl8pPr lvl="7" rtl="0">
              <a:spcBef>
                <a:spcPts val="0"/>
              </a:spcBef>
              <a:spcAft>
                <a:spcPts val="0"/>
              </a:spcAft>
              <a:buSzPts val="3000"/>
              <a:buFont typeface="Aldrich"/>
              <a:buNone/>
              <a:defRPr>
                <a:latin typeface="Aldrich"/>
                <a:ea typeface="Aldrich"/>
                <a:cs typeface="Aldrich"/>
                <a:sym typeface="Aldrich"/>
              </a:defRPr>
            </a:lvl8pPr>
            <a:lvl9pPr lvl="8" rtl="0">
              <a:spcBef>
                <a:spcPts val="0"/>
              </a:spcBef>
              <a:spcAft>
                <a:spcPts val="0"/>
              </a:spcAft>
              <a:buSzPts val="3000"/>
              <a:buFont typeface="Aldrich"/>
              <a:buNone/>
              <a:defRPr>
                <a:latin typeface="Aldrich"/>
                <a:ea typeface="Aldrich"/>
                <a:cs typeface="Aldrich"/>
                <a:sym typeface="Aldrich"/>
              </a:defRPr>
            </a:lvl9pPr>
          </a:lstStyle>
          <a:p>
            <a:endParaRPr/>
          </a:p>
        </p:txBody>
      </p:sp>
      <p:sp>
        <p:nvSpPr>
          <p:cNvPr id="135" name="Google Shape;135;p13"/>
          <p:cNvSpPr txBox="1">
            <a:spLocks noGrp="1"/>
          </p:cNvSpPr>
          <p:nvPr>
            <p:ph type="title" idx="2" hasCustomPrompt="1"/>
          </p:nvPr>
        </p:nvSpPr>
        <p:spPr>
          <a:xfrm>
            <a:off x="1589400"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6" name="Google Shape;136;p13"/>
          <p:cNvSpPr txBox="1">
            <a:spLocks noGrp="1"/>
          </p:cNvSpPr>
          <p:nvPr>
            <p:ph type="title" idx="3" hasCustomPrompt="1"/>
          </p:nvPr>
        </p:nvSpPr>
        <p:spPr>
          <a:xfrm>
            <a:off x="1589400"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7" name="Google Shape;137;p13"/>
          <p:cNvSpPr txBox="1">
            <a:spLocks noGrp="1"/>
          </p:cNvSpPr>
          <p:nvPr>
            <p:ph type="title" idx="4" hasCustomPrompt="1"/>
          </p:nvPr>
        </p:nvSpPr>
        <p:spPr>
          <a:xfrm>
            <a:off x="4165428"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8" name="Google Shape;138;p13"/>
          <p:cNvSpPr txBox="1">
            <a:spLocks noGrp="1"/>
          </p:cNvSpPr>
          <p:nvPr>
            <p:ph type="title" idx="5" hasCustomPrompt="1"/>
          </p:nvPr>
        </p:nvSpPr>
        <p:spPr>
          <a:xfrm>
            <a:off x="4165428"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39" name="Google Shape;139;p13"/>
          <p:cNvSpPr txBox="1">
            <a:spLocks noGrp="1"/>
          </p:cNvSpPr>
          <p:nvPr>
            <p:ph type="title" idx="6" hasCustomPrompt="1"/>
          </p:nvPr>
        </p:nvSpPr>
        <p:spPr>
          <a:xfrm>
            <a:off x="6741456" y="1808550"/>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0" name="Google Shape;140;p13"/>
          <p:cNvSpPr txBox="1">
            <a:spLocks noGrp="1"/>
          </p:cNvSpPr>
          <p:nvPr>
            <p:ph type="title" idx="7" hasCustomPrompt="1"/>
          </p:nvPr>
        </p:nvSpPr>
        <p:spPr>
          <a:xfrm>
            <a:off x="6741456" y="3219089"/>
            <a:ext cx="8130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Aldrich"/>
              <a:buNone/>
              <a:defRPr sz="3000">
                <a:latin typeface="Aldrich"/>
                <a:ea typeface="Aldrich"/>
                <a:cs typeface="Aldrich"/>
                <a:sym typeface="Aldrich"/>
              </a:defRPr>
            </a:lvl2pPr>
            <a:lvl3pPr lvl="2" rtl="0">
              <a:spcBef>
                <a:spcPts val="0"/>
              </a:spcBef>
              <a:spcAft>
                <a:spcPts val="0"/>
              </a:spcAft>
              <a:buSzPts val="3000"/>
              <a:buFont typeface="Aldrich"/>
              <a:buNone/>
              <a:defRPr sz="3000">
                <a:latin typeface="Aldrich"/>
                <a:ea typeface="Aldrich"/>
                <a:cs typeface="Aldrich"/>
                <a:sym typeface="Aldrich"/>
              </a:defRPr>
            </a:lvl3pPr>
            <a:lvl4pPr lvl="3" rtl="0">
              <a:spcBef>
                <a:spcPts val="0"/>
              </a:spcBef>
              <a:spcAft>
                <a:spcPts val="0"/>
              </a:spcAft>
              <a:buSzPts val="3000"/>
              <a:buFont typeface="Aldrich"/>
              <a:buNone/>
              <a:defRPr sz="3000">
                <a:latin typeface="Aldrich"/>
                <a:ea typeface="Aldrich"/>
                <a:cs typeface="Aldrich"/>
                <a:sym typeface="Aldrich"/>
              </a:defRPr>
            </a:lvl4pPr>
            <a:lvl5pPr lvl="4" rtl="0">
              <a:spcBef>
                <a:spcPts val="0"/>
              </a:spcBef>
              <a:spcAft>
                <a:spcPts val="0"/>
              </a:spcAft>
              <a:buSzPts val="3000"/>
              <a:buFont typeface="Aldrich"/>
              <a:buNone/>
              <a:defRPr sz="3000">
                <a:latin typeface="Aldrich"/>
                <a:ea typeface="Aldrich"/>
                <a:cs typeface="Aldrich"/>
                <a:sym typeface="Aldrich"/>
              </a:defRPr>
            </a:lvl5pPr>
            <a:lvl6pPr lvl="5" rtl="0">
              <a:spcBef>
                <a:spcPts val="0"/>
              </a:spcBef>
              <a:spcAft>
                <a:spcPts val="0"/>
              </a:spcAft>
              <a:buSzPts val="3000"/>
              <a:buFont typeface="Aldrich"/>
              <a:buNone/>
              <a:defRPr sz="3000">
                <a:latin typeface="Aldrich"/>
                <a:ea typeface="Aldrich"/>
                <a:cs typeface="Aldrich"/>
                <a:sym typeface="Aldrich"/>
              </a:defRPr>
            </a:lvl6pPr>
            <a:lvl7pPr lvl="6" rtl="0">
              <a:spcBef>
                <a:spcPts val="0"/>
              </a:spcBef>
              <a:spcAft>
                <a:spcPts val="0"/>
              </a:spcAft>
              <a:buSzPts val="3000"/>
              <a:buFont typeface="Aldrich"/>
              <a:buNone/>
              <a:defRPr sz="3000">
                <a:latin typeface="Aldrich"/>
                <a:ea typeface="Aldrich"/>
                <a:cs typeface="Aldrich"/>
                <a:sym typeface="Aldrich"/>
              </a:defRPr>
            </a:lvl7pPr>
            <a:lvl8pPr lvl="7" rtl="0">
              <a:spcBef>
                <a:spcPts val="0"/>
              </a:spcBef>
              <a:spcAft>
                <a:spcPts val="0"/>
              </a:spcAft>
              <a:buSzPts val="3000"/>
              <a:buFont typeface="Aldrich"/>
              <a:buNone/>
              <a:defRPr sz="3000">
                <a:latin typeface="Aldrich"/>
                <a:ea typeface="Aldrich"/>
                <a:cs typeface="Aldrich"/>
                <a:sym typeface="Aldrich"/>
              </a:defRPr>
            </a:lvl8pPr>
            <a:lvl9pPr lvl="8" rtl="0">
              <a:spcBef>
                <a:spcPts val="0"/>
              </a:spcBef>
              <a:spcAft>
                <a:spcPts val="0"/>
              </a:spcAft>
              <a:buSzPts val="3000"/>
              <a:buFont typeface="Aldrich"/>
              <a:buNone/>
              <a:defRPr sz="3000">
                <a:latin typeface="Aldrich"/>
                <a:ea typeface="Aldrich"/>
                <a:cs typeface="Aldrich"/>
                <a:sym typeface="Aldrich"/>
              </a:defRPr>
            </a:lvl9pPr>
          </a:lstStyle>
          <a:p>
            <a:r>
              <a:t>xx%</a:t>
            </a:r>
          </a:p>
        </p:txBody>
      </p:sp>
      <p:sp>
        <p:nvSpPr>
          <p:cNvPr id="141" name="Google Shape;141;p13"/>
          <p:cNvSpPr txBox="1">
            <a:spLocks noGrp="1"/>
          </p:cNvSpPr>
          <p:nvPr>
            <p:ph type="subTitle" idx="1"/>
          </p:nvPr>
        </p:nvSpPr>
        <p:spPr>
          <a:xfrm>
            <a:off x="720000"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2" name="Google Shape;142;p13"/>
          <p:cNvSpPr txBox="1">
            <a:spLocks noGrp="1"/>
          </p:cNvSpPr>
          <p:nvPr>
            <p:ph type="subTitle" idx="8"/>
          </p:nvPr>
        </p:nvSpPr>
        <p:spPr>
          <a:xfrm>
            <a:off x="3296028"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3" name="Google Shape;143;p13"/>
          <p:cNvSpPr txBox="1">
            <a:spLocks noGrp="1"/>
          </p:cNvSpPr>
          <p:nvPr>
            <p:ph type="subTitle" idx="9"/>
          </p:nvPr>
        </p:nvSpPr>
        <p:spPr>
          <a:xfrm>
            <a:off x="5872056" y="2359644"/>
            <a:ext cx="2551800" cy="51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4" name="Google Shape;144;p13"/>
          <p:cNvSpPr txBox="1">
            <a:spLocks noGrp="1"/>
          </p:cNvSpPr>
          <p:nvPr>
            <p:ph type="subTitle" idx="13"/>
          </p:nvPr>
        </p:nvSpPr>
        <p:spPr>
          <a:xfrm>
            <a:off x="720000"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5" name="Google Shape;145;p13"/>
          <p:cNvSpPr txBox="1">
            <a:spLocks noGrp="1"/>
          </p:cNvSpPr>
          <p:nvPr>
            <p:ph type="subTitle" idx="14"/>
          </p:nvPr>
        </p:nvSpPr>
        <p:spPr>
          <a:xfrm>
            <a:off x="3296028"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sp>
        <p:nvSpPr>
          <p:cNvPr id="146" name="Google Shape;146;p13"/>
          <p:cNvSpPr txBox="1">
            <a:spLocks noGrp="1"/>
          </p:cNvSpPr>
          <p:nvPr>
            <p:ph type="subTitle" idx="15"/>
          </p:nvPr>
        </p:nvSpPr>
        <p:spPr>
          <a:xfrm>
            <a:off x="5872056" y="3770250"/>
            <a:ext cx="2551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Aldrich"/>
              <a:buNone/>
              <a:defRPr sz="2000" b="1">
                <a:solidFill>
                  <a:schemeClr val="dk1"/>
                </a:solidFill>
                <a:latin typeface="Aldrich"/>
                <a:ea typeface="Aldrich"/>
                <a:cs typeface="Aldrich"/>
                <a:sym typeface="Aldrich"/>
              </a:defRPr>
            </a:lvl1pPr>
            <a:lvl2pPr lvl="1" rtl="0">
              <a:lnSpc>
                <a:spcPct val="100000"/>
              </a:lnSpc>
              <a:spcBef>
                <a:spcPts val="0"/>
              </a:spcBef>
              <a:spcAft>
                <a:spcPts val="0"/>
              </a:spcAft>
              <a:buSzPts val="2400"/>
              <a:buFont typeface="Aldrich"/>
              <a:buNone/>
              <a:defRPr sz="2400" b="1">
                <a:latin typeface="Aldrich"/>
                <a:ea typeface="Aldrich"/>
                <a:cs typeface="Aldrich"/>
                <a:sym typeface="Aldrich"/>
              </a:defRPr>
            </a:lvl2pPr>
            <a:lvl3pPr lvl="2" rtl="0">
              <a:lnSpc>
                <a:spcPct val="100000"/>
              </a:lnSpc>
              <a:spcBef>
                <a:spcPts val="0"/>
              </a:spcBef>
              <a:spcAft>
                <a:spcPts val="0"/>
              </a:spcAft>
              <a:buSzPts val="2400"/>
              <a:buFont typeface="Aldrich"/>
              <a:buNone/>
              <a:defRPr sz="2400" b="1">
                <a:latin typeface="Aldrich"/>
                <a:ea typeface="Aldrich"/>
                <a:cs typeface="Aldrich"/>
                <a:sym typeface="Aldrich"/>
              </a:defRPr>
            </a:lvl3pPr>
            <a:lvl4pPr lvl="3" rtl="0">
              <a:lnSpc>
                <a:spcPct val="100000"/>
              </a:lnSpc>
              <a:spcBef>
                <a:spcPts val="0"/>
              </a:spcBef>
              <a:spcAft>
                <a:spcPts val="0"/>
              </a:spcAft>
              <a:buSzPts val="2400"/>
              <a:buFont typeface="Aldrich"/>
              <a:buNone/>
              <a:defRPr sz="2400" b="1">
                <a:latin typeface="Aldrich"/>
                <a:ea typeface="Aldrich"/>
                <a:cs typeface="Aldrich"/>
                <a:sym typeface="Aldrich"/>
              </a:defRPr>
            </a:lvl4pPr>
            <a:lvl5pPr lvl="4" rtl="0">
              <a:lnSpc>
                <a:spcPct val="100000"/>
              </a:lnSpc>
              <a:spcBef>
                <a:spcPts val="0"/>
              </a:spcBef>
              <a:spcAft>
                <a:spcPts val="0"/>
              </a:spcAft>
              <a:buSzPts val="2400"/>
              <a:buFont typeface="Aldrich"/>
              <a:buNone/>
              <a:defRPr sz="2400" b="1">
                <a:latin typeface="Aldrich"/>
                <a:ea typeface="Aldrich"/>
                <a:cs typeface="Aldrich"/>
                <a:sym typeface="Aldrich"/>
              </a:defRPr>
            </a:lvl5pPr>
            <a:lvl6pPr lvl="5" rtl="0">
              <a:lnSpc>
                <a:spcPct val="100000"/>
              </a:lnSpc>
              <a:spcBef>
                <a:spcPts val="0"/>
              </a:spcBef>
              <a:spcAft>
                <a:spcPts val="0"/>
              </a:spcAft>
              <a:buSzPts val="2400"/>
              <a:buFont typeface="Aldrich"/>
              <a:buNone/>
              <a:defRPr sz="2400" b="1">
                <a:latin typeface="Aldrich"/>
                <a:ea typeface="Aldrich"/>
                <a:cs typeface="Aldrich"/>
                <a:sym typeface="Aldrich"/>
              </a:defRPr>
            </a:lvl6pPr>
            <a:lvl7pPr lvl="6" rtl="0">
              <a:lnSpc>
                <a:spcPct val="100000"/>
              </a:lnSpc>
              <a:spcBef>
                <a:spcPts val="0"/>
              </a:spcBef>
              <a:spcAft>
                <a:spcPts val="0"/>
              </a:spcAft>
              <a:buSzPts val="2400"/>
              <a:buFont typeface="Aldrich"/>
              <a:buNone/>
              <a:defRPr sz="2400" b="1">
                <a:latin typeface="Aldrich"/>
                <a:ea typeface="Aldrich"/>
                <a:cs typeface="Aldrich"/>
                <a:sym typeface="Aldrich"/>
              </a:defRPr>
            </a:lvl7pPr>
            <a:lvl8pPr lvl="7" rtl="0">
              <a:lnSpc>
                <a:spcPct val="100000"/>
              </a:lnSpc>
              <a:spcBef>
                <a:spcPts val="0"/>
              </a:spcBef>
              <a:spcAft>
                <a:spcPts val="0"/>
              </a:spcAft>
              <a:buSzPts val="2400"/>
              <a:buFont typeface="Aldrich"/>
              <a:buNone/>
              <a:defRPr sz="2400" b="1">
                <a:latin typeface="Aldrich"/>
                <a:ea typeface="Aldrich"/>
                <a:cs typeface="Aldrich"/>
                <a:sym typeface="Aldrich"/>
              </a:defRPr>
            </a:lvl8pPr>
            <a:lvl9pPr lvl="8" rtl="0">
              <a:lnSpc>
                <a:spcPct val="100000"/>
              </a:lnSpc>
              <a:spcBef>
                <a:spcPts val="0"/>
              </a:spcBef>
              <a:spcAft>
                <a:spcPts val="0"/>
              </a:spcAft>
              <a:buSzPts val="2400"/>
              <a:buFont typeface="Aldrich"/>
              <a:buNone/>
              <a:defRPr sz="2400" b="1">
                <a:latin typeface="Aldrich"/>
                <a:ea typeface="Aldrich"/>
                <a:cs typeface="Aldrich"/>
                <a:sym typeface="Aldrich"/>
              </a:defRPr>
            </a:lvl9pPr>
          </a:lstStyle>
          <a:p>
            <a:endParaRPr/>
          </a:p>
        </p:txBody>
      </p:sp>
      <p:grpSp>
        <p:nvGrpSpPr>
          <p:cNvPr id="147" name="Google Shape;147;p13"/>
          <p:cNvGrpSpPr/>
          <p:nvPr/>
        </p:nvGrpSpPr>
        <p:grpSpPr>
          <a:xfrm>
            <a:off x="496925" y="1007751"/>
            <a:ext cx="8150150" cy="3215250"/>
            <a:chOff x="496925" y="1007751"/>
            <a:chExt cx="8150150" cy="3215250"/>
          </a:xfrm>
        </p:grpSpPr>
        <p:sp>
          <p:nvSpPr>
            <p:cNvPr id="148" name="Google Shape;148;p13"/>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149" name="Google Shape;149;p13"/>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201"/>
        <p:cNvGrpSpPr/>
        <p:nvPr/>
      </p:nvGrpSpPr>
      <p:grpSpPr>
        <a:xfrm>
          <a:off x="0" y="0"/>
          <a:ext cx="0" cy="0"/>
          <a:chOff x="0" y="0"/>
          <a:chExt cx="0" cy="0"/>
        </a:xfrm>
      </p:grpSpPr>
      <p:grpSp>
        <p:nvGrpSpPr>
          <p:cNvPr id="202" name="Google Shape;202;p18"/>
          <p:cNvGrpSpPr/>
          <p:nvPr/>
        </p:nvGrpSpPr>
        <p:grpSpPr>
          <a:xfrm>
            <a:off x="346800" y="255600"/>
            <a:ext cx="8450400" cy="4632300"/>
            <a:chOff x="346800" y="255600"/>
            <a:chExt cx="8450400" cy="4632300"/>
          </a:xfrm>
        </p:grpSpPr>
        <p:sp>
          <p:nvSpPr>
            <p:cNvPr id="203" name="Google Shape;203;p18"/>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4" name="Google Shape;204;p18"/>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05" name="Google Shape;205;p18"/>
            <p:cNvGrpSpPr/>
            <p:nvPr/>
          </p:nvGrpSpPr>
          <p:grpSpPr>
            <a:xfrm>
              <a:off x="8111150" y="433000"/>
              <a:ext cx="426200" cy="106500"/>
              <a:chOff x="1739575" y="4109150"/>
              <a:chExt cx="426200" cy="106500"/>
            </a:xfrm>
          </p:grpSpPr>
          <p:sp>
            <p:nvSpPr>
              <p:cNvPr id="206" name="Google Shape;206;p18"/>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7" name="Google Shape;207;p18"/>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8" name="Google Shape;208;p18"/>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09" name="Google Shape;209;p18"/>
          <p:cNvSpPr txBox="1">
            <a:spLocks noGrp="1"/>
          </p:cNvSpPr>
          <p:nvPr>
            <p:ph type="title"/>
          </p:nvPr>
        </p:nvSpPr>
        <p:spPr>
          <a:xfrm>
            <a:off x="5399075" y="883275"/>
            <a:ext cx="26565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0" name="Google Shape;210;p18"/>
          <p:cNvSpPr txBox="1">
            <a:spLocks noGrp="1"/>
          </p:cNvSpPr>
          <p:nvPr>
            <p:ph type="subTitle" idx="1"/>
          </p:nvPr>
        </p:nvSpPr>
        <p:spPr>
          <a:xfrm>
            <a:off x="5399075" y="1819100"/>
            <a:ext cx="2656500" cy="91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211" name="Google Shape;211;p18"/>
          <p:cNvSpPr>
            <a:spLocks noGrp="1"/>
          </p:cNvSpPr>
          <p:nvPr>
            <p:ph type="pic" idx="2"/>
          </p:nvPr>
        </p:nvSpPr>
        <p:spPr>
          <a:xfrm>
            <a:off x="1007425" y="1064874"/>
            <a:ext cx="2440500" cy="2909700"/>
          </a:xfrm>
          <a:prstGeom prst="rect">
            <a:avLst/>
          </a:prstGeom>
          <a:noFill/>
          <a:ln w="9525" cap="flat" cmpd="sng">
            <a:solidFill>
              <a:schemeClr val="dk1"/>
            </a:solidFill>
            <a:prstDash val="solid"/>
            <a:round/>
            <a:headEnd type="none" w="sm" len="sm"/>
            <a:tailEnd type="none" w="sm" len="sm"/>
          </a:ln>
        </p:spPr>
      </p:sp>
      <p:sp>
        <p:nvSpPr>
          <p:cNvPr id="212" name="Google Shape;212;p18"/>
          <p:cNvSpPr>
            <a:spLocks noGrp="1"/>
          </p:cNvSpPr>
          <p:nvPr>
            <p:ph type="pic" idx="3"/>
          </p:nvPr>
        </p:nvSpPr>
        <p:spPr>
          <a:xfrm>
            <a:off x="3185399" y="3061625"/>
            <a:ext cx="3257400" cy="1437600"/>
          </a:xfrm>
          <a:prstGeom prst="rect">
            <a:avLst/>
          </a:prstGeom>
          <a:noFill/>
          <a:ln w="9525" cap="flat" cmpd="sng">
            <a:solidFill>
              <a:schemeClr val="dk1"/>
            </a:solidFill>
            <a:prstDash val="solid"/>
            <a:round/>
            <a:headEnd type="none" w="sm" len="sm"/>
            <a:tailEnd type="none" w="sm" len="sm"/>
          </a:ln>
        </p:spPr>
      </p:sp>
      <p:sp>
        <p:nvSpPr>
          <p:cNvPr id="213" name="Google Shape;213;p18"/>
          <p:cNvSpPr>
            <a:spLocks noGrp="1"/>
          </p:cNvSpPr>
          <p:nvPr>
            <p:ph type="pic" idx="4"/>
          </p:nvPr>
        </p:nvSpPr>
        <p:spPr>
          <a:xfrm>
            <a:off x="3302421" y="905132"/>
            <a:ext cx="1817100" cy="1817100"/>
          </a:xfrm>
          <a:prstGeom prst="rect">
            <a:avLst/>
          </a:prstGeom>
          <a:noFill/>
          <a:ln w="9525" cap="flat" cmpd="sng">
            <a:solidFill>
              <a:schemeClr val="dk1"/>
            </a:solidFill>
            <a:prstDash val="solid"/>
            <a:round/>
            <a:headEnd type="none" w="sm" len="sm"/>
            <a:tailEnd type="none" w="sm" len="sm"/>
          </a:ln>
        </p:spPr>
      </p:sp>
      <p:grpSp>
        <p:nvGrpSpPr>
          <p:cNvPr id="214" name="Google Shape;214;p18"/>
          <p:cNvGrpSpPr/>
          <p:nvPr/>
        </p:nvGrpSpPr>
        <p:grpSpPr>
          <a:xfrm>
            <a:off x="496925" y="1007751"/>
            <a:ext cx="8150150" cy="3215250"/>
            <a:chOff x="496925" y="1007751"/>
            <a:chExt cx="8150150" cy="3215250"/>
          </a:xfrm>
        </p:grpSpPr>
        <p:sp>
          <p:nvSpPr>
            <p:cNvPr id="215" name="Google Shape;215;p18"/>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216" name="Google Shape;216;p18"/>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217"/>
        <p:cNvGrpSpPr/>
        <p:nvPr/>
      </p:nvGrpSpPr>
      <p:grpSpPr>
        <a:xfrm>
          <a:off x="0" y="0"/>
          <a:ext cx="0" cy="0"/>
          <a:chOff x="0" y="0"/>
          <a:chExt cx="0" cy="0"/>
        </a:xfrm>
      </p:grpSpPr>
      <p:grpSp>
        <p:nvGrpSpPr>
          <p:cNvPr id="218" name="Google Shape;218;p19"/>
          <p:cNvGrpSpPr/>
          <p:nvPr/>
        </p:nvGrpSpPr>
        <p:grpSpPr>
          <a:xfrm>
            <a:off x="346800" y="255600"/>
            <a:ext cx="8450400" cy="4632300"/>
            <a:chOff x="346800" y="255600"/>
            <a:chExt cx="8450400" cy="4632300"/>
          </a:xfrm>
        </p:grpSpPr>
        <p:sp>
          <p:nvSpPr>
            <p:cNvPr id="219" name="Google Shape;219;p19"/>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19"/>
            <p:cNvSpPr/>
            <p:nvPr/>
          </p:nvSpPr>
          <p:spPr>
            <a:xfrm>
              <a:off x="346800" y="255600"/>
              <a:ext cx="8450400" cy="426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21" name="Google Shape;221;p19"/>
            <p:cNvGrpSpPr/>
            <p:nvPr/>
          </p:nvGrpSpPr>
          <p:grpSpPr>
            <a:xfrm>
              <a:off x="8111150" y="433000"/>
              <a:ext cx="426200" cy="106500"/>
              <a:chOff x="1739575" y="4109150"/>
              <a:chExt cx="426200" cy="106500"/>
            </a:xfrm>
          </p:grpSpPr>
          <p:sp>
            <p:nvSpPr>
              <p:cNvPr id="222" name="Google Shape;222;p19"/>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19"/>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19"/>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225" name="Google Shape;225;p19"/>
          <p:cNvSpPr txBox="1">
            <a:spLocks noGrp="1"/>
          </p:cNvSpPr>
          <p:nvPr>
            <p:ph type="body" idx="1"/>
          </p:nvPr>
        </p:nvSpPr>
        <p:spPr>
          <a:xfrm>
            <a:off x="713225" y="1398725"/>
            <a:ext cx="5804100" cy="263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26" name="Google Shape;226;p19"/>
          <p:cNvSpPr txBox="1">
            <a:spLocks noGrp="1"/>
          </p:cNvSpPr>
          <p:nvPr>
            <p:ph type="title"/>
          </p:nvPr>
        </p:nvSpPr>
        <p:spPr>
          <a:xfrm>
            <a:off x="720000" y="826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9"/>
          <p:cNvGrpSpPr/>
          <p:nvPr/>
        </p:nvGrpSpPr>
        <p:grpSpPr>
          <a:xfrm>
            <a:off x="496925" y="1436601"/>
            <a:ext cx="8150150" cy="3151497"/>
            <a:chOff x="496925" y="1436601"/>
            <a:chExt cx="8150150" cy="3151497"/>
          </a:xfrm>
        </p:grpSpPr>
        <p:sp>
          <p:nvSpPr>
            <p:cNvPr id="228" name="Google Shape;228;p1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229" name="Google Shape;229;p1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6"/>
        <p:cNvGrpSpPr/>
        <p:nvPr/>
      </p:nvGrpSpPr>
      <p:grpSpPr>
        <a:xfrm>
          <a:off x="0" y="0"/>
          <a:ext cx="0" cy="0"/>
          <a:chOff x="0" y="0"/>
          <a:chExt cx="0" cy="0"/>
        </a:xfrm>
      </p:grpSpPr>
      <p:grpSp>
        <p:nvGrpSpPr>
          <p:cNvPr id="307" name="Google Shape;307;p24"/>
          <p:cNvGrpSpPr/>
          <p:nvPr/>
        </p:nvGrpSpPr>
        <p:grpSpPr>
          <a:xfrm>
            <a:off x="346800" y="255600"/>
            <a:ext cx="8450400" cy="4632300"/>
            <a:chOff x="346800" y="255600"/>
            <a:chExt cx="8450400" cy="4632300"/>
          </a:xfrm>
        </p:grpSpPr>
        <p:sp>
          <p:nvSpPr>
            <p:cNvPr id="308" name="Google Shape;308;p24"/>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9" name="Google Shape;309;p24"/>
            <p:cNvSpPr/>
            <p:nvPr/>
          </p:nvSpPr>
          <p:spPr>
            <a:xfrm>
              <a:off x="346800" y="255600"/>
              <a:ext cx="8450400" cy="4260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0" name="Google Shape;310;p24"/>
            <p:cNvGrpSpPr/>
            <p:nvPr/>
          </p:nvGrpSpPr>
          <p:grpSpPr>
            <a:xfrm>
              <a:off x="8111150" y="433000"/>
              <a:ext cx="426200" cy="106500"/>
              <a:chOff x="1739575" y="4109150"/>
              <a:chExt cx="426200" cy="106500"/>
            </a:xfrm>
          </p:grpSpPr>
          <p:sp>
            <p:nvSpPr>
              <p:cNvPr id="311" name="Google Shape;311;p24"/>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2" name="Google Shape;312;p24"/>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4"/>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14" name="Google Shape;314;p24"/>
          <p:cNvGrpSpPr/>
          <p:nvPr/>
        </p:nvGrpSpPr>
        <p:grpSpPr>
          <a:xfrm>
            <a:off x="496925" y="1007751"/>
            <a:ext cx="8150150" cy="3215250"/>
            <a:chOff x="496925" y="1007751"/>
            <a:chExt cx="8150150" cy="3215250"/>
          </a:xfrm>
        </p:grpSpPr>
        <p:sp>
          <p:nvSpPr>
            <p:cNvPr id="315" name="Google Shape;315;p24"/>
            <p:cNvSpPr txBox="1"/>
            <p:nvPr/>
          </p:nvSpPr>
          <p:spPr>
            <a:xfrm>
              <a:off x="8430775" y="100775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1100101010101110</a:t>
              </a:r>
              <a:endParaRPr sz="1000">
                <a:solidFill>
                  <a:schemeClr val="dk1"/>
                </a:solidFill>
                <a:latin typeface="Open Sans"/>
                <a:ea typeface="Open Sans"/>
                <a:cs typeface="Open Sans"/>
                <a:sym typeface="Open Sans"/>
              </a:endParaRPr>
            </a:p>
          </p:txBody>
        </p:sp>
        <p:sp>
          <p:nvSpPr>
            <p:cNvPr id="316" name="Google Shape;316;p24"/>
            <p:cNvSpPr txBox="1"/>
            <p:nvPr/>
          </p:nvSpPr>
          <p:spPr>
            <a:xfrm>
              <a:off x="496925" y="16652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101010111000111</a:t>
              </a:r>
              <a:endParaRPr sz="1000">
                <a:solidFill>
                  <a:schemeClr val="dk1"/>
                </a:solidFill>
                <a:latin typeface="Open Sans"/>
                <a:ea typeface="Open Sans"/>
                <a:cs typeface="Open Sans"/>
                <a:sym typeface="Open Sans"/>
              </a:endParaRPr>
            </a:p>
            <a:p>
              <a:pPr marL="0" lvl="0" indent="0" algn="ctr" rtl="0">
                <a:spcBef>
                  <a:spcPts val="0"/>
                </a:spcBef>
                <a:spcAft>
                  <a:spcPts val="0"/>
                </a:spcAft>
                <a:buNone/>
              </a:pPr>
              <a:r>
                <a:rPr lang="en" sz="1000">
                  <a:solidFill>
                    <a:schemeClr val="dk1"/>
                  </a:solidFill>
                  <a:latin typeface="Open Sans"/>
                  <a:ea typeface="Open Sans"/>
                  <a:cs typeface="Open Sans"/>
                  <a:sym typeface="Open Sans"/>
                </a:rPr>
                <a:t>0</a:t>
              </a:r>
              <a:endParaRPr sz="1000">
                <a:solidFill>
                  <a:schemeClr val="dk1"/>
                </a:solidFill>
                <a:latin typeface="Open Sans"/>
                <a:ea typeface="Open Sans"/>
                <a:cs typeface="Open Sans"/>
                <a:sym typeface="Open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grpSp>
        <p:nvGrpSpPr>
          <p:cNvPr id="318" name="Google Shape;318;p25"/>
          <p:cNvGrpSpPr/>
          <p:nvPr/>
        </p:nvGrpSpPr>
        <p:grpSpPr>
          <a:xfrm>
            <a:off x="346800" y="255600"/>
            <a:ext cx="8450400" cy="4632300"/>
            <a:chOff x="346800" y="255600"/>
            <a:chExt cx="8450400" cy="4632300"/>
          </a:xfrm>
        </p:grpSpPr>
        <p:sp>
          <p:nvSpPr>
            <p:cNvPr id="319" name="Google Shape;319;p25"/>
            <p:cNvSpPr/>
            <p:nvPr/>
          </p:nvSpPr>
          <p:spPr>
            <a:xfrm>
              <a:off x="346800" y="255600"/>
              <a:ext cx="8450400" cy="4632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5"/>
            <p:cNvSpPr/>
            <p:nvPr/>
          </p:nvSpPr>
          <p:spPr>
            <a:xfrm>
              <a:off x="346800" y="255600"/>
              <a:ext cx="8450400" cy="4260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21" name="Google Shape;321;p25"/>
            <p:cNvGrpSpPr/>
            <p:nvPr/>
          </p:nvGrpSpPr>
          <p:grpSpPr>
            <a:xfrm>
              <a:off x="8111150" y="433000"/>
              <a:ext cx="426200" cy="106500"/>
              <a:chOff x="1739575" y="4109150"/>
              <a:chExt cx="426200" cy="106500"/>
            </a:xfrm>
          </p:grpSpPr>
          <p:sp>
            <p:nvSpPr>
              <p:cNvPr id="322" name="Google Shape;322;p25"/>
              <p:cNvSpPr/>
              <p:nvPr/>
            </p:nvSpPr>
            <p:spPr>
              <a:xfrm>
                <a:off x="17395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5"/>
              <p:cNvSpPr/>
              <p:nvPr/>
            </p:nvSpPr>
            <p:spPr>
              <a:xfrm>
                <a:off x="189942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5"/>
              <p:cNvSpPr/>
              <p:nvPr/>
            </p:nvSpPr>
            <p:spPr>
              <a:xfrm>
                <a:off x="2059275" y="4109150"/>
                <a:ext cx="106500" cy="106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5" name="Google Shape;325;p25"/>
          <p:cNvGrpSpPr/>
          <p:nvPr/>
        </p:nvGrpSpPr>
        <p:grpSpPr>
          <a:xfrm>
            <a:off x="496925" y="1436601"/>
            <a:ext cx="8150150" cy="3151497"/>
            <a:chOff x="496925" y="1436601"/>
            <a:chExt cx="8150150" cy="3151497"/>
          </a:xfrm>
        </p:grpSpPr>
        <p:sp>
          <p:nvSpPr>
            <p:cNvPr id="326" name="Google Shape;326;p25"/>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327" name="Google Shape;327;p25"/>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ldrich"/>
              <a:buNone/>
              <a:defRPr sz="2800" b="1">
                <a:solidFill>
                  <a:schemeClr val="dk1"/>
                </a:solidFill>
                <a:latin typeface="Aldrich"/>
                <a:ea typeface="Aldrich"/>
                <a:cs typeface="Aldrich"/>
                <a:sym typeface="Aldrich"/>
              </a:defRPr>
            </a:lvl1pPr>
            <a:lvl2pPr lvl="1"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2pPr>
            <a:lvl3pPr lvl="2"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3pPr>
            <a:lvl4pPr lvl="3"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4pPr>
            <a:lvl5pPr lvl="4"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5pPr>
            <a:lvl6pPr lvl="5"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6pPr>
            <a:lvl7pPr lvl="6"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7pPr>
            <a:lvl8pPr lvl="7"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8pPr>
            <a:lvl9pPr lvl="8" rtl="0">
              <a:spcBef>
                <a:spcPts val="0"/>
              </a:spcBef>
              <a:spcAft>
                <a:spcPts val="0"/>
              </a:spcAft>
              <a:buClr>
                <a:schemeClr val="dk1"/>
              </a:buClr>
              <a:buSzPts val="3000"/>
              <a:buFont typeface="Aldrich"/>
              <a:buNone/>
              <a:defRPr sz="3000" b="1">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4" r:id="rId6"/>
    <p:sldLayoutId id="2147483665" r:id="rId7"/>
    <p:sldLayoutId id="2147483670" r:id="rId8"/>
    <p:sldLayoutId id="2147483671"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grpSp>
        <p:nvGrpSpPr>
          <p:cNvPr id="338" name="Google Shape;338;p29"/>
          <p:cNvGrpSpPr/>
          <p:nvPr/>
        </p:nvGrpSpPr>
        <p:grpSpPr>
          <a:xfrm>
            <a:off x="6442850" y="1530900"/>
            <a:ext cx="1625700" cy="1543650"/>
            <a:chOff x="4653650" y="1256600"/>
            <a:chExt cx="1625700" cy="1625700"/>
          </a:xfrm>
        </p:grpSpPr>
        <p:sp>
          <p:nvSpPr>
            <p:cNvPr id="339" name="Google Shape;339;p29"/>
            <p:cNvSpPr/>
            <p:nvPr/>
          </p:nvSpPr>
          <p:spPr>
            <a:xfrm>
              <a:off x="4653650" y="1256600"/>
              <a:ext cx="1625700" cy="1625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29"/>
            <p:cNvSpPr/>
            <p:nvPr/>
          </p:nvSpPr>
          <p:spPr>
            <a:xfrm>
              <a:off x="4653650" y="1256600"/>
              <a:ext cx="16257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1" name="Google Shape;341;p29"/>
          <p:cNvSpPr txBox="1">
            <a:spLocks noGrp="1"/>
          </p:cNvSpPr>
          <p:nvPr>
            <p:ph type="ctrTitle"/>
          </p:nvPr>
        </p:nvSpPr>
        <p:spPr>
          <a:xfrm>
            <a:off x="845507" y="1143345"/>
            <a:ext cx="4473280" cy="30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Programacion II</a:t>
            </a:r>
            <a:br>
              <a:rPr lang="en" dirty="0" smtClean="0"/>
            </a:br>
            <a:r>
              <a:rPr lang="en" dirty="0" smtClean="0"/>
              <a:t>[ PRACTICA ]</a:t>
            </a:r>
            <a:endParaRPr dirty="0"/>
          </a:p>
        </p:txBody>
      </p:sp>
      <p:sp>
        <p:nvSpPr>
          <p:cNvPr id="342" name="Google Shape;342;p29"/>
          <p:cNvSpPr/>
          <p:nvPr/>
        </p:nvSpPr>
        <p:spPr>
          <a:xfrm>
            <a:off x="6585958" y="1860947"/>
            <a:ext cx="1339484" cy="754506"/>
          </a:xfrm>
          <a:custGeom>
            <a:avLst/>
            <a:gdLst/>
            <a:ahLst/>
            <a:cxnLst/>
            <a:rect l="l" t="t" r="r" b="b"/>
            <a:pathLst>
              <a:path w="1618" h="872" extrusionOk="0">
                <a:moveTo>
                  <a:pt x="1093" y="11"/>
                </a:moveTo>
                <a:cubicBezTo>
                  <a:pt x="1064" y="-8"/>
                  <a:pt x="1024" y="0"/>
                  <a:pt x="1005" y="29"/>
                </a:cubicBezTo>
                <a:lnTo>
                  <a:pt x="508" y="774"/>
                </a:lnTo>
                <a:cubicBezTo>
                  <a:pt x="488" y="803"/>
                  <a:pt x="496" y="842"/>
                  <a:pt x="525" y="861"/>
                </a:cubicBezTo>
                <a:cubicBezTo>
                  <a:pt x="554" y="881"/>
                  <a:pt x="593" y="873"/>
                  <a:pt x="613" y="844"/>
                </a:cubicBezTo>
                <a:lnTo>
                  <a:pt x="1110" y="99"/>
                </a:lnTo>
                <a:cubicBezTo>
                  <a:pt x="1130" y="70"/>
                  <a:pt x="1122" y="31"/>
                  <a:pt x="1093" y="11"/>
                </a:cubicBezTo>
                <a:moveTo>
                  <a:pt x="1607" y="401"/>
                </a:moveTo>
                <a:lnTo>
                  <a:pt x="1359" y="29"/>
                </a:lnTo>
                <a:cubicBezTo>
                  <a:pt x="1339" y="0"/>
                  <a:pt x="1300" y="-8"/>
                  <a:pt x="1271" y="11"/>
                </a:cubicBezTo>
                <a:cubicBezTo>
                  <a:pt x="1242" y="31"/>
                  <a:pt x="1234" y="70"/>
                  <a:pt x="1254" y="99"/>
                </a:cubicBezTo>
                <a:lnTo>
                  <a:pt x="1479" y="436"/>
                </a:lnTo>
                <a:lnTo>
                  <a:pt x="1254" y="774"/>
                </a:lnTo>
                <a:cubicBezTo>
                  <a:pt x="1234" y="803"/>
                  <a:pt x="1242" y="842"/>
                  <a:pt x="1271" y="861"/>
                </a:cubicBezTo>
                <a:cubicBezTo>
                  <a:pt x="1300" y="881"/>
                  <a:pt x="1339" y="873"/>
                  <a:pt x="1359" y="844"/>
                </a:cubicBezTo>
                <a:lnTo>
                  <a:pt x="1607" y="471"/>
                </a:lnTo>
                <a:cubicBezTo>
                  <a:pt x="1622" y="450"/>
                  <a:pt x="1622" y="422"/>
                  <a:pt x="1607" y="401"/>
                </a:cubicBezTo>
                <a:moveTo>
                  <a:pt x="364" y="99"/>
                </a:moveTo>
                <a:lnTo>
                  <a:pt x="139" y="436"/>
                </a:lnTo>
                <a:lnTo>
                  <a:pt x="364" y="774"/>
                </a:lnTo>
                <a:cubicBezTo>
                  <a:pt x="384" y="803"/>
                  <a:pt x="376" y="842"/>
                  <a:pt x="347" y="861"/>
                </a:cubicBezTo>
                <a:cubicBezTo>
                  <a:pt x="318" y="881"/>
                  <a:pt x="279" y="873"/>
                  <a:pt x="259" y="844"/>
                </a:cubicBezTo>
                <a:lnTo>
                  <a:pt x="10" y="471"/>
                </a:lnTo>
                <a:cubicBezTo>
                  <a:pt x="-4" y="450"/>
                  <a:pt x="-4" y="422"/>
                  <a:pt x="10" y="401"/>
                </a:cubicBezTo>
                <a:lnTo>
                  <a:pt x="259" y="29"/>
                </a:lnTo>
                <a:cubicBezTo>
                  <a:pt x="278" y="0"/>
                  <a:pt x="318" y="-8"/>
                  <a:pt x="347" y="11"/>
                </a:cubicBezTo>
                <a:cubicBezTo>
                  <a:pt x="376" y="31"/>
                  <a:pt x="384" y="70"/>
                  <a:pt x="364" y="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29"/>
          <p:cNvSpPr/>
          <p:nvPr/>
        </p:nvSpPr>
        <p:spPr>
          <a:xfrm>
            <a:off x="5318787" y="2914950"/>
            <a:ext cx="24972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ES" sz="1600" b="1" dirty="0" smtClean="0">
                <a:solidFill>
                  <a:schemeClr val="bg1"/>
                </a:solidFill>
                <a:latin typeface="Open Sans"/>
                <a:ea typeface="Open Sans"/>
                <a:cs typeface="Open Sans"/>
                <a:sym typeface="Open Sans"/>
              </a:rPr>
              <a:t>CLASE</a:t>
            </a:r>
            <a:endParaRPr sz="1600" b="1" dirty="0">
              <a:solidFill>
                <a:schemeClr val="bg1"/>
              </a:solidFill>
              <a:latin typeface="Open Sans"/>
              <a:ea typeface="Open Sans"/>
              <a:cs typeface="Open Sans"/>
              <a:sym typeface="Open Sans"/>
            </a:endParaRPr>
          </a:p>
        </p:txBody>
      </p:sp>
      <p:sp>
        <p:nvSpPr>
          <p:cNvPr id="9" name="Google Shape;408;p34"/>
          <p:cNvSpPr txBox="1">
            <a:spLocks/>
          </p:cNvSpPr>
          <p:nvPr/>
        </p:nvSpPr>
        <p:spPr>
          <a:xfrm>
            <a:off x="5318787" y="3074550"/>
            <a:ext cx="2497199" cy="9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r>
              <a:rPr lang="en" sz="6000" b="1" dirty="0" smtClean="0">
                <a:solidFill>
                  <a:schemeClr val="dk1"/>
                </a:solidFill>
                <a:latin typeface="Aldrich"/>
                <a:ea typeface="Aldrich"/>
                <a:cs typeface="Aldrich"/>
                <a:sym typeface="Aldrich"/>
              </a:rPr>
              <a:t>05</a:t>
            </a:r>
            <a:endParaRPr lang="en" sz="6000" b="1" dirty="0">
              <a:solidFill>
                <a:schemeClr val="dk1"/>
              </a:solidFill>
              <a:latin typeface="Aldrich"/>
              <a:ea typeface="Aldrich"/>
              <a:cs typeface="Aldrich"/>
              <a:sym typeface="Aldrich"/>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r>
              <a:rPr lang="es-ES" dirty="0" smtClean="0"/>
              <a:t>EJEMPLO USO POLIMORFISMO</a:t>
            </a:r>
            <a:endParaRPr dirty="0"/>
          </a:p>
        </p:txBody>
      </p:sp>
      <p:pic>
        <p:nvPicPr>
          <p:cNvPr id="6146" name="Picture 2" descr="D:\Documentos\Tecnicatura Programacion\2024\02 - Programacion II\04 - Codigos\Codigo_16.png"/>
          <p:cNvPicPr>
            <a:picLocks noChangeAspect="1" noChangeArrowheads="1"/>
          </p:cNvPicPr>
          <p:nvPr/>
        </p:nvPicPr>
        <p:blipFill rotWithShape="1">
          <a:blip r:embed="rId3">
            <a:extLst>
              <a:ext uri="{28A0092B-C50C-407E-A947-70E740481C1C}">
                <a14:useLocalDpi xmlns:a14="http://schemas.microsoft.com/office/drawing/2010/main" val="0"/>
              </a:ext>
            </a:extLst>
          </a:blip>
          <a:srcRect l="8690" t="21907" r="7955" b="13360"/>
          <a:stretch/>
        </p:blipFill>
        <p:spPr bwMode="auto">
          <a:xfrm>
            <a:off x="518160" y="723898"/>
            <a:ext cx="8115300" cy="4148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87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39"/>
          <p:cNvPicPr preferRelativeResize="0">
            <a:picLocks noGrp="1"/>
          </p:cNvPicPr>
          <p:nvPr>
            <p:ph type="pic" idx="2"/>
          </p:nvPr>
        </p:nvPicPr>
        <p:blipFill rotWithShape="1">
          <a:blip r:embed="rId3">
            <a:alphaModFix/>
          </a:blip>
          <a:srcRect t="7676" b="7685"/>
          <a:stretch/>
        </p:blipFill>
        <p:spPr>
          <a:xfrm>
            <a:off x="0" y="-14875"/>
            <a:ext cx="9144003" cy="5158499"/>
          </a:xfrm>
          <a:prstGeom prst="rect">
            <a:avLst/>
          </a:prstGeom>
        </p:spPr>
      </p:pic>
      <p:sp>
        <p:nvSpPr>
          <p:cNvPr id="483" name="Google Shape;483;p39"/>
          <p:cNvSpPr txBox="1">
            <a:spLocks noGrp="1"/>
          </p:cNvSpPr>
          <p:nvPr>
            <p:ph type="title"/>
          </p:nvPr>
        </p:nvSpPr>
        <p:spPr>
          <a:xfrm>
            <a:off x="926200" y="681525"/>
            <a:ext cx="3259720" cy="11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smtClean="0"/>
              <a:t>Retos de Programacion</a:t>
            </a:r>
            <a:endParaRPr sz="3200" dirty="0"/>
          </a:p>
        </p:txBody>
      </p:sp>
      <p:grpSp>
        <p:nvGrpSpPr>
          <p:cNvPr id="484" name="Google Shape;484;p39"/>
          <p:cNvGrpSpPr/>
          <p:nvPr/>
        </p:nvGrpSpPr>
        <p:grpSpPr>
          <a:xfrm>
            <a:off x="496925" y="1436601"/>
            <a:ext cx="8150150" cy="3151497"/>
            <a:chOff x="496925" y="1436601"/>
            <a:chExt cx="8150150" cy="3151497"/>
          </a:xfrm>
        </p:grpSpPr>
        <p:sp>
          <p:nvSpPr>
            <p:cNvPr id="485" name="Google Shape;485;p39"/>
            <p:cNvSpPr txBox="1"/>
            <p:nvPr/>
          </p:nvSpPr>
          <p:spPr>
            <a:xfrm>
              <a:off x="8430775" y="2030298"/>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1010010010110111</a:t>
              </a:r>
              <a:endParaRPr sz="1000">
                <a:solidFill>
                  <a:schemeClr val="dk1"/>
                </a:solidFill>
                <a:latin typeface="Open Sans"/>
                <a:ea typeface="Open Sans"/>
                <a:cs typeface="Open Sans"/>
                <a:sym typeface="Open Sans"/>
              </a:endParaRPr>
            </a:p>
          </p:txBody>
        </p:sp>
        <p:sp>
          <p:nvSpPr>
            <p:cNvPr id="486" name="Google Shape;486;p39"/>
            <p:cNvSpPr txBox="1"/>
            <p:nvPr/>
          </p:nvSpPr>
          <p:spPr>
            <a:xfrm>
              <a:off x="496925" y="1436601"/>
              <a:ext cx="216300" cy="255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Open Sans"/>
                  <a:ea typeface="Open Sans"/>
                  <a:cs typeface="Open Sans"/>
                  <a:sym typeface="Open Sans"/>
                </a:rPr>
                <a:t>1001010100101010</a:t>
              </a:r>
              <a:endParaRPr sz="1000">
                <a:solidFill>
                  <a:schemeClr val="dk1"/>
                </a:solidFill>
                <a:latin typeface="Open Sans"/>
                <a:ea typeface="Open Sans"/>
                <a:cs typeface="Open Sans"/>
                <a:sym typeface="Open Sans"/>
              </a:endParaRPr>
            </a:p>
          </p:txBody>
        </p:sp>
      </p:grpSp>
    </p:spTree>
    <p:extLst>
      <p:ext uri="{BB962C8B-B14F-4D97-AF65-F5344CB8AC3E}">
        <p14:creationId xmlns:p14="http://schemas.microsoft.com/office/powerpoint/2010/main" val="246602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01</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Animales y Sonidos</a:t>
            </a:r>
            <a:r>
              <a:rPr lang="es-AR" sz="2400" dirty="0" smtClean="0"/>
              <a:t>:</a:t>
            </a:r>
            <a:endParaRPr sz="2400" dirty="0"/>
          </a:p>
        </p:txBody>
      </p:sp>
      <p:sp>
        <p:nvSpPr>
          <p:cNvPr id="4" name="Rectangle 3"/>
          <p:cNvSpPr>
            <a:spLocks noChangeArrowheads="1"/>
          </p:cNvSpPr>
          <p:nvPr/>
        </p:nvSpPr>
        <p:spPr bwMode="auto">
          <a:xfrm>
            <a:off x="693926" y="774531"/>
            <a:ext cx="769569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ClrTx/>
            </a:pPr>
            <a:r>
              <a:rPr lang="es-ES" dirty="0" smtClean="0">
                <a:solidFill>
                  <a:schemeClr val="accent2"/>
                </a:solidFill>
                <a:latin typeface="Aldrich"/>
                <a:ea typeface="Aldrich"/>
                <a:cs typeface="Aldrich"/>
                <a:sym typeface="Open Sans"/>
              </a:rPr>
              <a:t>Crea </a:t>
            </a:r>
            <a:r>
              <a:rPr lang="es-ES" dirty="0">
                <a:solidFill>
                  <a:schemeClr val="accent2"/>
                </a:solidFill>
                <a:latin typeface="Aldrich"/>
                <a:ea typeface="Aldrich"/>
                <a:cs typeface="Aldrich"/>
                <a:sym typeface="Open Sans"/>
              </a:rPr>
              <a:t>una clase base llamada Animal que tenga un método virtual llamado </a:t>
            </a:r>
            <a:r>
              <a:rPr lang="es-ES" dirty="0" err="1">
                <a:solidFill>
                  <a:schemeClr val="accent2"/>
                </a:solidFill>
                <a:latin typeface="Aldrich"/>
                <a:ea typeface="Aldrich"/>
                <a:cs typeface="Aldrich"/>
                <a:sym typeface="Open Sans"/>
              </a:rPr>
              <a:t>hacerSonido</a:t>
            </a:r>
            <a:r>
              <a:rPr lang="es-ES" dirty="0">
                <a:solidFill>
                  <a:schemeClr val="accent2"/>
                </a:solidFill>
                <a:latin typeface="Aldrich"/>
                <a:ea typeface="Aldrich"/>
                <a:cs typeface="Aldrich"/>
                <a:sym typeface="Open Sans"/>
              </a:rPr>
              <a:t>(). </a:t>
            </a:r>
            <a:endParaRPr lang="es-ES" dirty="0" smtClean="0">
              <a:solidFill>
                <a:schemeClr val="accent2"/>
              </a:solidFill>
              <a:latin typeface="Aldrich"/>
              <a:ea typeface="Aldrich"/>
              <a:cs typeface="Aldrich"/>
              <a:sym typeface="Open Sans"/>
            </a:endParaRPr>
          </a:p>
          <a:p>
            <a:pPr lvl="0" algn="just" fontAlgn="base">
              <a:spcBef>
                <a:spcPct val="0"/>
              </a:spcBef>
              <a:spcAft>
                <a:spcPct val="0"/>
              </a:spcAft>
              <a:buClrTx/>
            </a:pPr>
            <a:r>
              <a:rPr lang="es-ES" dirty="0" smtClean="0">
                <a:solidFill>
                  <a:schemeClr val="accent2"/>
                </a:solidFill>
                <a:latin typeface="Aldrich"/>
                <a:ea typeface="Aldrich"/>
                <a:cs typeface="Aldrich"/>
                <a:sym typeface="Open Sans"/>
              </a:rPr>
              <a:t>Luego</a:t>
            </a:r>
            <a:r>
              <a:rPr lang="es-ES" dirty="0">
                <a:solidFill>
                  <a:schemeClr val="accent2"/>
                </a:solidFill>
                <a:latin typeface="Aldrich"/>
                <a:ea typeface="Aldrich"/>
                <a:cs typeface="Aldrich"/>
                <a:sym typeface="Open Sans"/>
              </a:rPr>
              <a:t>, crea tres clases derivadas: Perro, Gato, y Vaca, que sobrescriban el método </a:t>
            </a:r>
            <a:r>
              <a:rPr lang="es-ES" dirty="0" err="1">
                <a:solidFill>
                  <a:schemeClr val="accent2"/>
                </a:solidFill>
                <a:latin typeface="Aldrich"/>
                <a:ea typeface="Aldrich"/>
                <a:cs typeface="Aldrich"/>
                <a:sym typeface="Open Sans"/>
              </a:rPr>
              <a:t>hacerSonido</a:t>
            </a:r>
            <a:r>
              <a:rPr lang="es-ES" dirty="0">
                <a:solidFill>
                  <a:schemeClr val="accent2"/>
                </a:solidFill>
                <a:latin typeface="Aldrich"/>
                <a:ea typeface="Aldrich"/>
                <a:cs typeface="Aldrich"/>
                <a:sym typeface="Open Sans"/>
              </a:rPr>
              <a:t>() con los sonidos que corresponden a cada animal</a:t>
            </a:r>
            <a:r>
              <a:rPr lang="es-ES" dirty="0" smtClean="0">
                <a:solidFill>
                  <a:schemeClr val="accent2"/>
                </a:solidFill>
                <a:latin typeface="Aldrich"/>
                <a:ea typeface="Aldrich"/>
                <a:cs typeface="Aldrich"/>
                <a:sym typeface="Open Sans"/>
              </a:rPr>
              <a:t>.</a:t>
            </a:r>
          </a:p>
          <a:p>
            <a:pPr lvl="0" algn="just" fontAlgn="base">
              <a:spcBef>
                <a:spcPct val="0"/>
              </a:spcBef>
              <a:spcAft>
                <a:spcPct val="0"/>
              </a:spcAft>
              <a:buClrTx/>
            </a:pPr>
            <a:endParaRPr lang="es-ES" dirty="0">
              <a:solidFill>
                <a:schemeClr val="accent2"/>
              </a:solidFill>
              <a:latin typeface="Aldrich"/>
              <a:ea typeface="Aldrich"/>
              <a:cs typeface="Aldrich"/>
              <a:sym typeface="Open Sans"/>
            </a:endParaRPr>
          </a:p>
          <a:p>
            <a:pPr lvl="0" algn="just" fontAlgn="base">
              <a:spcBef>
                <a:spcPct val="0"/>
              </a:spcBef>
              <a:spcAft>
                <a:spcPct val="0"/>
              </a:spcAft>
              <a:buClrTx/>
            </a:pPr>
            <a:r>
              <a:rPr lang="es-ES" b="1" dirty="0" smtClean="0">
                <a:solidFill>
                  <a:schemeClr val="accent2"/>
                </a:solidFill>
                <a:latin typeface="Aldrich"/>
                <a:ea typeface="Aldrich"/>
                <a:cs typeface="Aldrich"/>
                <a:sym typeface="Open Sans"/>
              </a:rPr>
              <a:t>Objetivo</a:t>
            </a:r>
            <a:r>
              <a:rPr lang="es-ES" dirty="0" smtClean="0">
                <a:solidFill>
                  <a:schemeClr val="accent2"/>
                </a:solidFill>
                <a:latin typeface="Aldrich"/>
                <a:ea typeface="Aldrich"/>
                <a:cs typeface="Aldrich"/>
                <a:sym typeface="Open Sans"/>
              </a:rPr>
              <a:t>:</a:t>
            </a:r>
          </a:p>
          <a:p>
            <a:pPr marL="285750" lvl="0" indent="-285750" algn="just" fontAlgn="base">
              <a:spcBef>
                <a:spcPct val="0"/>
              </a:spcBef>
              <a:spcAft>
                <a:spcPct val="0"/>
              </a:spcAft>
              <a:buClrTx/>
              <a:buFont typeface="Arial" pitchFamily="34" charset="0"/>
              <a:buChar char="•"/>
            </a:pPr>
            <a:r>
              <a:rPr lang="es-ES" dirty="0" smtClean="0">
                <a:solidFill>
                  <a:schemeClr val="accent2"/>
                </a:solidFill>
                <a:latin typeface="Aldrich"/>
                <a:ea typeface="Aldrich"/>
                <a:cs typeface="Aldrich"/>
                <a:sym typeface="Open Sans"/>
              </a:rPr>
              <a:t>Utilizar </a:t>
            </a:r>
            <a:r>
              <a:rPr lang="es-ES" dirty="0">
                <a:solidFill>
                  <a:schemeClr val="accent2"/>
                </a:solidFill>
                <a:latin typeface="Aldrich"/>
                <a:ea typeface="Aldrich"/>
                <a:cs typeface="Aldrich"/>
                <a:sym typeface="Open Sans"/>
              </a:rPr>
              <a:t>punteros o referencias de tipo Animal para almacenar objetos de diferentes clases </a:t>
            </a:r>
            <a:r>
              <a:rPr lang="es-ES" dirty="0" smtClean="0">
                <a:solidFill>
                  <a:schemeClr val="accent2"/>
                </a:solidFill>
                <a:latin typeface="Aldrich"/>
                <a:ea typeface="Aldrich"/>
                <a:cs typeface="Aldrich"/>
                <a:sym typeface="Open Sans"/>
              </a:rPr>
              <a:t>derivadas. </a:t>
            </a:r>
          </a:p>
          <a:p>
            <a:pPr marL="285750" lvl="0" indent="-285750" algn="just" fontAlgn="base">
              <a:spcBef>
                <a:spcPct val="0"/>
              </a:spcBef>
              <a:spcAft>
                <a:spcPct val="0"/>
              </a:spcAft>
              <a:buClrTx/>
              <a:buFont typeface="Arial" pitchFamily="34" charset="0"/>
              <a:buChar char="•"/>
            </a:pPr>
            <a:endParaRPr lang="es-ES" dirty="0" smtClean="0">
              <a:solidFill>
                <a:schemeClr val="accent2"/>
              </a:solidFill>
              <a:latin typeface="Aldrich"/>
              <a:ea typeface="Aldrich"/>
              <a:cs typeface="Aldrich"/>
              <a:sym typeface="Open Sans"/>
            </a:endParaRPr>
          </a:p>
          <a:p>
            <a:pPr marL="285750" lvl="0" indent="-285750" algn="just" fontAlgn="base">
              <a:spcBef>
                <a:spcPct val="0"/>
              </a:spcBef>
              <a:spcAft>
                <a:spcPct val="0"/>
              </a:spcAft>
              <a:buClrTx/>
              <a:buFont typeface="Arial" pitchFamily="34" charset="0"/>
              <a:buChar char="•"/>
            </a:pPr>
            <a:r>
              <a:rPr lang="es-ES" dirty="0" smtClean="0">
                <a:solidFill>
                  <a:schemeClr val="accent2"/>
                </a:solidFill>
                <a:latin typeface="Aldrich"/>
                <a:ea typeface="Aldrich"/>
                <a:cs typeface="Aldrich"/>
                <a:sym typeface="Open Sans"/>
              </a:rPr>
              <a:t>Implementar </a:t>
            </a:r>
            <a:r>
              <a:rPr lang="es-ES" dirty="0">
                <a:solidFill>
                  <a:schemeClr val="accent2"/>
                </a:solidFill>
                <a:latin typeface="Aldrich"/>
                <a:ea typeface="Aldrich"/>
                <a:cs typeface="Aldrich"/>
                <a:sym typeface="Open Sans"/>
              </a:rPr>
              <a:t>el polimorfismo para invocar el método </a:t>
            </a:r>
            <a:r>
              <a:rPr lang="es-ES" dirty="0" err="1">
                <a:solidFill>
                  <a:schemeClr val="accent2"/>
                </a:solidFill>
                <a:latin typeface="Aldrich"/>
                <a:ea typeface="Aldrich"/>
                <a:cs typeface="Aldrich"/>
                <a:sym typeface="Open Sans"/>
              </a:rPr>
              <a:t>hacerSonido</a:t>
            </a:r>
            <a:r>
              <a:rPr lang="es-ES" dirty="0">
                <a:solidFill>
                  <a:schemeClr val="accent2"/>
                </a:solidFill>
                <a:latin typeface="Aldrich"/>
                <a:ea typeface="Aldrich"/>
                <a:cs typeface="Aldrich"/>
                <a:sym typeface="Open Sans"/>
              </a:rPr>
              <a:t>() y que cada objeto haga el sonido adecuado.</a:t>
            </a:r>
            <a:endParaRPr lang="es-AR" dirty="0">
              <a:solidFill>
                <a:schemeClr val="accent2"/>
              </a:solidFill>
              <a:latin typeface="Aldrich"/>
              <a:ea typeface="Aldrich"/>
              <a:cs typeface="Aldrich"/>
              <a:sym typeface="Open Sans"/>
            </a:endParaRPr>
          </a:p>
        </p:txBody>
      </p:sp>
    </p:spTree>
    <p:extLst>
      <p:ext uri="{BB962C8B-B14F-4D97-AF65-F5344CB8AC3E}">
        <p14:creationId xmlns:p14="http://schemas.microsoft.com/office/powerpoint/2010/main" val="633988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02</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ES" sz="2400" dirty="0"/>
              <a:t>Figuras Geométricas</a:t>
            </a:r>
            <a:endParaRPr sz="2400" dirty="0"/>
          </a:p>
        </p:txBody>
      </p:sp>
      <p:sp>
        <p:nvSpPr>
          <p:cNvPr id="5" name="4 Rectángulo"/>
          <p:cNvSpPr/>
          <p:nvPr/>
        </p:nvSpPr>
        <p:spPr>
          <a:xfrm>
            <a:off x="770126" y="920194"/>
            <a:ext cx="7710934" cy="1169551"/>
          </a:xfrm>
          <a:prstGeom prst="rect">
            <a:avLst/>
          </a:prstGeom>
        </p:spPr>
        <p:txBody>
          <a:bodyPr wrap="square">
            <a:spAutoFit/>
          </a:bodyPr>
          <a:lstStyle/>
          <a:p>
            <a:pPr algn="just"/>
            <a:r>
              <a:rPr lang="es-ES" dirty="0" smtClean="0">
                <a:solidFill>
                  <a:schemeClr val="accent2"/>
                </a:solidFill>
                <a:latin typeface="Aldrich"/>
                <a:ea typeface="Aldrich"/>
                <a:cs typeface="Aldrich"/>
              </a:rPr>
              <a:t>Diseña </a:t>
            </a:r>
            <a:r>
              <a:rPr lang="es-ES" dirty="0">
                <a:solidFill>
                  <a:schemeClr val="accent2"/>
                </a:solidFill>
                <a:latin typeface="Aldrich"/>
                <a:ea typeface="Aldrich"/>
                <a:cs typeface="Aldrich"/>
              </a:rPr>
              <a:t>una clase base Figura que tenga un método virtual puro </a:t>
            </a:r>
            <a:r>
              <a:rPr lang="es-ES" dirty="0" err="1">
                <a:solidFill>
                  <a:schemeClr val="accent2"/>
                </a:solidFill>
                <a:latin typeface="Aldrich"/>
                <a:ea typeface="Aldrich"/>
                <a:cs typeface="Aldrich"/>
              </a:rPr>
              <a:t>calcularArea</a:t>
            </a:r>
            <a:r>
              <a:rPr lang="es-ES" dirty="0">
                <a:solidFill>
                  <a:schemeClr val="accent2"/>
                </a:solidFill>
                <a:latin typeface="Aldrich"/>
                <a:ea typeface="Aldrich"/>
                <a:cs typeface="Aldrich"/>
              </a:rPr>
              <a:t>(). Luego, crea clases derivadas como Circulo, </a:t>
            </a:r>
            <a:r>
              <a:rPr lang="es-ES" dirty="0" err="1">
                <a:solidFill>
                  <a:schemeClr val="accent2"/>
                </a:solidFill>
                <a:latin typeface="Aldrich"/>
                <a:ea typeface="Aldrich"/>
                <a:cs typeface="Aldrich"/>
              </a:rPr>
              <a:t>Rectangulo</a:t>
            </a:r>
            <a:r>
              <a:rPr lang="es-ES" dirty="0">
                <a:solidFill>
                  <a:schemeClr val="accent2"/>
                </a:solidFill>
                <a:latin typeface="Aldrich"/>
                <a:ea typeface="Aldrich"/>
                <a:cs typeface="Aldrich"/>
              </a:rPr>
              <a:t> y Triangulo. Cada clase derivada debe implementar el método </a:t>
            </a:r>
            <a:r>
              <a:rPr lang="es-ES" dirty="0" err="1">
                <a:solidFill>
                  <a:schemeClr val="accent2"/>
                </a:solidFill>
                <a:latin typeface="Aldrich"/>
                <a:ea typeface="Aldrich"/>
                <a:cs typeface="Aldrich"/>
              </a:rPr>
              <a:t>calcularArea</a:t>
            </a:r>
            <a:r>
              <a:rPr lang="es-ES" dirty="0">
                <a:solidFill>
                  <a:schemeClr val="accent2"/>
                </a:solidFill>
                <a:latin typeface="Aldrich"/>
                <a:ea typeface="Aldrich"/>
                <a:cs typeface="Aldrich"/>
              </a:rPr>
              <a:t>() según la fórmula de área correspondiente</a:t>
            </a:r>
            <a:r>
              <a:rPr lang="es-ES" dirty="0" smtClean="0">
                <a:solidFill>
                  <a:schemeClr val="accent2"/>
                </a:solidFill>
                <a:latin typeface="Aldrich"/>
                <a:ea typeface="Aldrich"/>
                <a:cs typeface="Aldrich"/>
              </a:rPr>
              <a:t>.</a:t>
            </a:r>
          </a:p>
          <a:p>
            <a:pPr algn="just"/>
            <a:endParaRPr lang="es-ES" u="sng" dirty="0">
              <a:solidFill>
                <a:schemeClr val="accent2"/>
              </a:solidFill>
              <a:latin typeface="Aldrich"/>
              <a:ea typeface="Aldrich"/>
              <a:cs typeface="Aldrich"/>
            </a:endParaRPr>
          </a:p>
        </p:txBody>
      </p:sp>
    </p:spTree>
    <p:extLst>
      <p:ext uri="{BB962C8B-B14F-4D97-AF65-F5344CB8AC3E}">
        <p14:creationId xmlns:p14="http://schemas.microsoft.com/office/powerpoint/2010/main" val="2305187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03</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Vehículos en Movimiento</a:t>
            </a:r>
            <a:endParaRPr sz="2400" dirty="0"/>
          </a:p>
        </p:txBody>
      </p:sp>
      <p:sp>
        <p:nvSpPr>
          <p:cNvPr id="2" name="1 Rectángulo"/>
          <p:cNvSpPr/>
          <p:nvPr/>
        </p:nvSpPr>
        <p:spPr>
          <a:xfrm>
            <a:off x="754380" y="783350"/>
            <a:ext cx="7604760" cy="2031325"/>
          </a:xfrm>
          <a:prstGeom prst="rect">
            <a:avLst/>
          </a:prstGeom>
        </p:spPr>
        <p:txBody>
          <a:bodyPr wrap="square">
            <a:spAutoFit/>
          </a:bodyPr>
          <a:lstStyle/>
          <a:p>
            <a:pPr algn="just"/>
            <a:r>
              <a:rPr lang="es-ES" dirty="0">
                <a:solidFill>
                  <a:schemeClr val="accent2"/>
                </a:solidFill>
                <a:latin typeface="Aldrich"/>
                <a:ea typeface="Aldrich"/>
                <a:cs typeface="Aldrich"/>
              </a:rPr>
              <a:t>Define una clase base </a:t>
            </a:r>
            <a:r>
              <a:rPr lang="es-ES" dirty="0" err="1">
                <a:solidFill>
                  <a:schemeClr val="accent2"/>
                </a:solidFill>
                <a:latin typeface="Aldrich"/>
                <a:ea typeface="Aldrich"/>
                <a:cs typeface="Aldrich"/>
              </a:rPr>
              <a:t>Vehiculo</a:t>
            </a:r>
            <a:r>
              <a:rPr lang="es-ES" dirty="0">
                <a:solidFill>
                  <a:schemeClr val="accent2"/>
                </a:solidFill>
                <a:latin typeface="Aldrich"/>
                <a:ea typeface="Aldrich"/>
                <a:cs typeface="Aldrich"/>
              </a:rPr>
              <a:t> que tenga un método virtual llamado mover(). Luego, crea clases derivadas como Coche, Bicicleta y </a:t>
            </a:r>
            <a:r>
              <a:rPr lang="es-ES" dirty="0" err="1">
                <a:solidFill>
                  <a:schemeClr val="accent2"/>
                </a:solidFill>
                <a:latin typeface="Aldrich"/>
                <a:ea typeface="Aldrich"/>
                <a:cs typeface="Aldrich"/>
              </a:rPr>
              <a:t>Avion</a:t>
            </a:r>
            <a:r>
              <a:rPr lang="es-ES" dirty="0">
                <a:solidFill>
                  <a:schemeClr val="accent2"/>
                </a:solidFill>
                <a:latin typeface="Aldrich"/>
                <a:ea typeface="Aldrich"/>
                <a:cs typeface="Aldrich"/>
              </a:rPr>
              <a:t>, donde cada una implemente el método mover() con su propio comportamiento</a:t>
            </a:r>
            <a:r>
              <a:rPr lang="es-ES" dirty="0" smtClean="0">
                <a:solidFill>
                  <a:schemeClr val="accent2"/>
                </a:solidFill>
                <a:latin typeface="Aldrich"/>
                <a:ea typeface="Aldrich"/>
                <a:cs typeface="Aldrich"/>
              </a:rPr>
              <a:t>.</a:t>
            </a:r>
          </a:p>
          <a:p>
            <a:pPr algn="just"/>
            <a:endParaRPr lang="es-ES" dirty="0">
              <a:solidFill>
                <a:schemeClr val="accent2"/>
              </a:solidFill>
              <a:latin typeface="Aldrich"/>
              <a:ea typeface="Aldrich"/>
              <a:cs typeface="Aldrich"/>
            </a:endParaRPr>
          </a:p>
          <a:p>
            <a:pPr algn="just"/>
            <a:r>
              <a:rPr lang="es-ES" b="1" dirty="0" smtClean="0">
                <a:solidFill>
                  <a:schemeClr val="accent2"/>
                </a:solidFill>
                <a:latin typeface="Aldrich"/>
                <a:ea typeface="Aldrich"/>
                <a:cs typeface="Aldrich"/>
              </a:rPr>
              <a:t>Objetivo</a:t>
            </a:r>
            <a:r>
              <a:rPr lang="es-ES" dirty="0" smtClean="0">
                <a:solidFill>
                  <a:schemeClr val="accent2"/>
                </a:solidFill>
                <a:latin typeface="Aldrich"/>
                <a:ea typeface="Aldrich"/>
                <a:cs typeface="Aldrich"/>
              </a:rPr>
              <a:t>:</a:t>
            </a:r>
          </a:p>
          <a:p>
            <a:pPr algn="just"/>
            <a:endParaRPr lang="es-ES" dirty="0">
              <a:solidFill>
                <a:schemeClr val="accent2"/>
              </a:solidFill>
              <a:latin typeface="Aldrich"/>
              <a:ea typeface="Aldrich"/>
              <a:cs typeface="Aldrich"/>
            </a:endParaRPr>
          </a:p>
          <a:p>
            <a:pPr marL="285750" indent="-285750" algn="just">
              <a:buClr>
                <a:schemeClr val="tx1">
                  <a:lumMod val="95000"/>
                </a:schemeClr>
              </a:buClr>
              <a:buSzPct val="120000"/>
              <a:buFont typeface="Arial" pitchFamily="34" charset="0"/>
              <a:buChar char="•"/>
            </a:pPr>
            <a:r>
              <a:rPr lang="es-ES" dirty="0" smtClean="0">
                <a:solidFill>
                  <a:schemeClr val="accent2"/>
                </a:solidFill>
                <a:latin typeface="Aldrich"/>
                <a:ea typeface="Aldrich"/>
                <a:cs typeface="Aldrich"/>
              </a:rPr>
              <a:t>Implementar </a:t>
            </a:r>
            <a:r>
              <a:rPr lang="es-ES" dirty="0">
                <a:solidFill>
                  <a:schemeClr val="accent2"/>
                </a:solidFill>
                <a:latin typeface="Aldrich"/>
                <a:ea typeface="Aldrich"/>
                <a:cs typeface="Aldrich"/>
              </a:rPr>
              <a:t>polimorfismo para simular el movimiento de diferentes tipos de vehículos</a:t>
            </a:r>
            <a:r>
              <a:rPr lang="es-ES" dirty="0" smtClean="0">
                <a:solidFill>
                  <a:schemeClr val="accent2"/>
                </a:solidFill>
                <a:latin typeface="Aldrich"/>
                <a:ea typeface="Aldrich"/>
                <a:cs typeface="Aldrich"/>
              </a:rPr>
              <a:t>. </a:t>
            </a:r>
          </a:p>
          <a:p>
            <a:pPr marL="285750" indent="-285750" algn="just">
              <a:buClr>
                <a:schemeClr val="tx1">
                  <a:lumMod val="95000"/>
                </a:schemeClr>
              </a:buClr>
              <a:buSzPct val="120000"/>
              <a:buFont typeface="Arial" pitchFamily="34" charset="0"/>
              <a:buChar char="•"/>
            </a:pPr>
            <a:endParaRPr lang="es-ES" dirty="0" smtClean="0">
              <a:solidFill>
                <a:schemeClr val="accent2"/>
              </a:solidFill>
              <a:latin typeface="Aldrich"/>
              <a:ea typeface="Aldrich"/>
              <a:cs typeface="Aldrich"/>
            </a:endParaRPr>
          </a:p>
        </p:txBody>
      </p:sp>
    </p:spTree>
    <p:extLst>
      <p:ext uri="{BB962C8B-B14F-4D97-AF65-F5344CB8AC3E}">
        <p14:creationId xmlns:p14="http://schemas.microsoft.com/office/powerpoint/2010/main" val="620330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2" name="Google Shape;415;p4"/>
          <p:cNvSpPr txBox="1"/>
          <p:nvPr/>
        </p:nvSpPr>
        <p:spPr>
          <a:xfrm>
            <a:off x="354949" y="244311"/>
            <a:ext cx="677954" cy="447600"/>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IBM Plex Mono"/>
              <a:buNone/>
            </a:pPr>
            <a:r>
              <a:rPr lang="es" sz="2400" b="1" dirty="0" smtClean="0">
                <a:solidFill>
                  <a:schemeClr val="accent2"/>
                </a:solidFill>
                <a:latin typeface="Aldrich"/>
                <a:ea typeface="Aldrich"/>
                <a:cs typeface="Aldrich"/>
                <a:sym typeface="IBM Plex Mono"/>
              </a:rPr>
              <a:t>04</a:t>
            </a:r>
            <a:endParaRPr sz="2400" b="1" dirty="0">
              <a:solidFill>
                <a:schemeClr val="accent2"/>
              </a:solidFill>
              <a:latin typeface="Aldrich"/>
              <a:ea typeface="Aldrich"/>
              <a:cs typeface="Aldrich"/>
              <a:sym typeface="Aldrich"/>
            </a:endParaRPr>
          </a:p>
        </p:txBody>
      </p:sp>
      <p:sp>
        <p:nvSpPr>
          <p:cNvPr id="26" name="Google Shape;358;p31"/>
          <p:cNvSpPr txBox="1">
            <a:spLocks noGrp="1"/>
          </p:cNvSpPr>
          <p:nvPr>
            <p:ph type="title"/>
          </p:nvPr>
        </p:nvSpPr>
        <p:spPr>
          <a:xfrm>
            <a:off x="1032903" y="204718"/>
            <a:ext cx="7785977" cy="526786"/>
          </a:xfrm>
          <a:prstGeom prst="rect">
            <a:avLst/>
          </a:prstGeom>
        </p:spPr>
        <p:txBody>
          <a:bodyPr spcFirstLastPara="1" wrap="square" lIns="91425" tIns="91425" rIns="91425" bIns="91425" anchor="t" anchorCtr="0">
            <a:noAutofit/>
          </a:bodyPr>
          <a:lstStyle/>
          <a:p>
            <a:pPr lvl="0" algn="l"/>
            <a:r>
              <a:rPr lang="es-AR" sz="2400" dirty="0"/>
              <a:t>Sistema de Pago</a:t>
            </a:r>
            <a:endParaRPr sz="2400" dirty="0"/>
          </a:p>
        </p:txBody>
      </p:sp>
      <p:sp>
        <p:nvSpPr>
          <p:cNvPr id="2" name="1 Rectángulo"/>
          <p:cNvSpPr/>
          <p:nvPr/>
        </p:nvSpPr>
        <p:spPr>
          <a:xfrm>
            <a:off x="762000" y="1115989"/>
            <a:ext cx="7604760" cy="2462213"/>
          </a:xfrm>
          <a:prstGeom prst="rect">
            <a:avLst/>
          </a:prstGeom>
        </p:spPr>
        <p:txBody>
          <a:bodyPr wrap="square">
            <a:spAutoFit/>
          </a:bodyPr>
          <a:lstStyle/>
          <a:p>
            <a:pPr algn="just"/>
            <a:r>
              <a:rPr lang="es-ES" dirty="0">
                <a:solidFill>
                  <a:schemeClr val="accent2"/>
                </a:solidFill>
                <a:latin typeface="Aldrich"/>
                <a:ea typeface="Aldrich"/>
                <a:cs typeface="Aldrich"/>
              </a:rPr>
              <a:t> Crea una clase base Empleado que tenga un método virtual puro </a:t>
            </a:r>
            <a:r>
              <a:rPr lang="es-ES" dirty="0" err="1">
                <a:solidFill>
                  <a:schemeClr val="accent2"/>
                </a:solidFill>
                <a:latin typeface="Aldrich"/>
                <a:ea typeface="Aldrich"/>
                <a:cs typeface="Aldrich"/>
              </a:rPr>
              <a:t>calcularPago</a:t>
            </a:r>
            <a:r>
              <a:rPr lang="es-ES" dirty="0">
                <a:solidFill>
                  <a:schemeClr val="accent2"/>
                </a:solidFill>
                <a:latin typeface="Aldrich"/>
                <a:ea typeface="Aldrich"/>
                <a:cs typeface="Aldrich"/>
              </a:rPr>
              <a:t>(). Luego, crea clases derivadas como </a:t>
            </a:r>
            <a:r>
              <a:rPr lang="es-ES" dirty="0" err="1">
                <a:solidFill>
                  <a:schemeClr val="accent2"/>
                </a:solidFill>
                <a:latin typeface="Aldrich"/>
                <a:ea typeface="Aldrich"/>
                <a:cs typeface="Aldrich"/>
              </a:rPr>
              <a:t>EmpleadoFijo</a:t>
            </a:r>
            <a:r>
              <a:rPr lang="es-ES" dirty="0">
                <a:solidFill>
                  <a:schemeClr val="accent2"/>
                </a:solidFill>
                <a:latin typeface="Aldrich"/>
                <a:ea typeface="Aldrich"/>
                <a:cs typeface="Aldrich"/>
              </a:rPr>
              <a:t> y </a:t>
            </a:r>
            <a:r>
              <a:rPr lang="es-ES" dirty="0" err="1">
                <a:solidFill>
                  <a:schemeClr val="accent2"/>
                </a:solidFill>
                <a:latin typeface="Aldrich"/>
                <a:ea typeface="Aldrich"/>
                <a:cs typeface="Aldrich"/>
              </a:rPr>
              <a:t>EmpleadoPorHoras</a:t>
            </a:r>
            <a:r>
              <a:rPr lang="es-ES" dirty="0">
                <a:solidFill>
                  <a:schemeClr val="accent2"/>
                </a:solidFill>
                <a:latin typeface="Aldrich"/>
                <a:ea typeface="Aldrich"/>
                <a:cs typeface="Aldrich"/>
              </a:rPr>
              <a:t>, donde cada una implemente el método </a:t>
            </a:r>
            <a:r>
              <a:rPr lang="es-ES" dirty="0" err="1">
                <a:solidFill>
                  <a:schemeClr val="accent2"/>
                </a:solidFill>
                <a:latin typeface="Aldrich"/>
                <a:ea typeface="Aldrich"/>
                <a:cs typeface="Aldrich"/>
              </a:rPr>
              <a:t>calcularPago</a:t>
            </a:r>
            <a:r>
              <a:rPr lang="es-ES" dirty="0">
                <a:solidFill>
                  <a:schemeClr val="accent2"/>
                </a:solidFill>
                <a:latin typeface="Aldrich"/>
                <a:ea typeface="Aldrich"/>
                <a:cs typeface="Aldrich"/>
              </a:rPr>
              <a:t>() según su forma de pago (por salario fijo o por horas trabajadas</a:t>
            </a:r>
            <a:r>
              <a:rPr lang="es-ES" dirty="0" smtClean="0">
                <a:solidFill>
                  <a:schemeClr val="accent2"/>
                </a:solidFill>
                <a:latin typeface="Aldrich"/>
                <a:ea typeface="Aldrich"/>
                <a:cs typeface="Aldrich"/>
              </a:rPr>
              <a:t>).</a:t>
            </a:r>
          </a:p>
          <a:p>
            <a:pPr algn="just"/>
            <a:endParaRPr lang="es-ES" dirty="0">
              <a:solidFill>
                <a:schemeClr val="accent2"/>
              </a:solidFill>
              <a:latin typeface="Aldrich"/>
              <a:ea typeface="Aldrich"/>
              <a:cs typeface="Aldrich"/>
            </a:endParaRPr>
          </a:p>
          <a:p>
            <a:pPr algn="just"/>
            <a:r>
              <a:rPr lang="es-ES" b="1" dirty="0" smtClean="0">
                <a:solidFill>
                  <a:schemeClr val="accent2"/>
                </a:solidFill>
                <a:latin typeface="Aldrich"/>
                <a:ea typeface="Aldrich"/>
                <a:cs typeface="Aldrich"/>
              </a:rPr>
              <a:t>Objetivo</a:t>
            </a:r>
            <a:r>
              <a:rPr lang="es-ES" dirty="0" smtClean="0">
                <a:solidFill>
                  <a:schemeClr val="accent2"/>
                </a:solidFill>
                <a:latin typeface="Aldrich"/>
                <a:ea typeface="Aldrich"/>
                <a:cs typeface="Aldrich"/>
              </a:rPr>
              <a:t>:</a:t>
            </a:r>
          </a:p>
          <a:p>
            <a:pPr marL="342900" indent="-342900" algn="just">
              <a:buClr>
                <a:schemeClr val="tx1">
                  <a:lumMod val="95000"/>
                </a:schemeClr>
              </a:buClr>
              <a:buSzPct val="120000"/>
              <a:buFont typeface="Arial" pitchFamily="34" charset="0"/>
              <a:buChar char="•"/>
            </a:pPr>
            <a:r>
              <a:rPr lang="es-ES" dirty="0" smtClean="0">
                <a:solidFill>
                  <a:schemeClr val="accent2"/>
                </a:solidFill>
                <a:latin typeface="Aldrich"/>
                <a:ea typeface="Aldrich"/>
                <a:cs typeface="Aldrich"/>
              </a:rPr>
              <a:t>Implementar </a:t>
            </a:r>
            <a:r>
              <a:rPr lang="es-ES" dirty="0">
                <a:solidFill>
                  <a:schemeClr val="accent2"/>
                </a:solidFill>
                <a:latin typeface="Aldrich"/>
                <a:ea typeface="Aldrich"/>
                <a:cs typeface="Aldrich"/>
              </a:rPr>
              <a:t>polimorfismo para calcular el pago de una lista de empleados, donde algunos sean de salario fijo y otros de pago por horas</a:t>
            </a:r>
            <a:r>
              <a:rPr lang="es-ES" dirty="0" smtClean="0">
                <a:solidFill>
                  <a:schemeClr val="accent2"/>
                </a:solidFill>
                <a:latin typeface="Aldrich"/>
                <a:ea typeface="Aldrich"/>
                <a:cs typeface="Aldrich"/>
              </a:rPr>
              <a:t>.</a:t>
            </a:r>
          </a:p>
          <a:p>
            <a:pPr marL="342900" indent="-342900" algn="just">
              <a:buClr>
                <a:schemeClr val="tx1">
                  <a:lumMod val="95000"/>
                </a:schemeClr>
              </a:buClr>
              <a:buSzPct val="120000"/>
              <a:buFont typeface="Arial" pitchFamily="34" charset="0"/>
              <a:buChar char="•"/>
            </a:pPr>
            <a:endParaRPr lang="es-ES" dirty="0" smtClean="0">
              <a:solidFill>
                <a:schemeClr val="accent2"/>
              </a:solidFill>
              <a:latin typeface="Aldrich"/>
              <a:ea typeface="Aldrich"/>
              <a:cs typeface="Aldrich"/>
            </a:endParaRPr>
          </a:p>
          <a:p>
            <a:pPr marL="342900" indent="-342900" algn="just">
              <a:buClr>
                <a:schemeClr val="tx1">
                  <a:lumMod val="95000"/>
                </a:schemeClr>
              </a:buClr>
              <a:buSzPct val="120000"/>
              <a:buFont typeface="Arial" pitchFamily="34" charset="0"/>
              <a:buChar char="•"/>
            </a:pPr>
            <a:r>
              <a:rPr lang="es-ES" dirty="0" smtClean="0">
                <a:solidFill>
                  <a:schemeClr val="accent2"/>
                </a:solidFill>
                <a:latin typeface="Aldrich"/>
                <a:ea typeface="Aldrich"/>
                <a:cs typeface="Aldrich"/>
              </a:rPr>
              <a:t>Usar </a:t>
            </a:r>
            <a:r>
              <a:rPr lang="es-ES" dirty="0">
                <a:solidFill>
                  <a:schemeClr val="accent2"/>
                </a:solidFill>
                <a:latin typeface="Aldrich"/>
                <a:ea typeface="Aldrich"/>
                <a:cs typeface="Aldrich"/>
              </a:rPr>
              <a:t>un vector de punteros a Empleado y demostrar cómo se puede calcular el pago de cualquier tipo de empleado usando polimorfismo.</a:t>
            </a:r>
            <a:endParaRPr lang="es-AR" dirty="0">
              <a:solidFill>
                <a:schemeClr val="accent2"/>
              </a:solidFill>
              <a:latin typeface="Aldrich"/>
              <a:ea typeface="Aldrich"/>
              <a:cs typeface="Aldrich"/>
            </a:endParaRPr>
          </a:p>
        </p:txBody>
      </p:sp>
    </p:spTree>
    <p:extLst>
      <p:ext uri="{BB962C8B-B14F-4D97-AF65-F5344CB8AC3E}">
        <p14:creationId xmlns:p14="http://schemas.microsoft.com/office/powerpoint/2010/main" val="3814742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7"/>
          <p:cNvPicPr preferRelativeResize="0">
            <a:picLocks noGrp="1"/>
          </p:cNvPicPr>
          <p:nvPr>
            <p:ph type="pic" idx="4"/>
          </p:nvPr>
        </p:nvPicPr>
        <p:blipFill rotWithShape="1">
          <a:blip r:embed="rId3">
            <a:alphaModFix/>
          </a:blip>
          <a:srcRect l="16626" r="16626"/>
          <a:stretch/>
        </p:blipFill>
        <p:spPr>
          <a:xfrm>
            <a:off x="3302421" y="905132"/>
            <a:ext cx="1817206" cy="1817208"/>
          </a:xfrm>
          <a:prstGeom prst="rect">
            <a:avLst/>
          </a:prstGeom>
        </p:spPr>
      </p:pic>
      <p:sp>
        <p:nvSpPr>
          <p:cNvPr id="457" name="Google Shape;457;p37"/>
          <p:cNvSpPr/>
          <p:nvPr/>
        </p:nvSpPr>
        <p:spPr>
          <a:xfrm>
            <a:off x="3302425" y="905124"/>
            <a:ext cx="1817100" cy="15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37"/>
          <p:cNvSpPr txBox="1">
            <a:spLocks noGrp="1"/>
          </p:cNvSpPr>
          <p:nvPr>
            <p:ph type="title"/>
          </p:nvPr>
        </p:nvSpPr>
        <p:spPr>
          <a:xfrm>
            <a:off x="5230905" y="984924"/>
            <a:ext cx="3133165" cy="1815544"/>
          </a:xfrm>
          <a:prstGeom prst="rect">
            <a:avLst/>
          </a:prstGeom>
        </p:spPr>
        <p:txBody>
          <a:bodyPr spcFirstLastPara="1" wrap="square" lIns="91425" tIns="91425" rIns="91425" bIns="91425" anchor="t" anchorCtr="0">
            <a:noAutofit/>
          </a:bodyPr>
          <a:lstStyle/>
          <a:p>
            <a:pPr lvl="0" algn="ctr"/>
            <a:r>
              <a:rPr lang="es-AR" dirty="0"/>
              <a:t>Programación Orientada a </a:t>
            </a:r>
            <a:r>
              <a:rPr lang="es-AR" dirty="0" smtClean="0"/>
              <a:t>Objetos</a:t>
            </a:r>
            <a:br>
              <a:rPr lang="es-AR" dirty="0" smtClean="0"/>
            </a:br>
            <a:r>
              <a:rPr lang="es-AR" dirty="0" smtClean="0"/>
              <a:t>[P.O.O]</a:t>
            </a:r>
            <a:endParaRPr dirty="0"/>
          </a:p>
        </p:txBody>
      </p:sp>
      <p:pic>
        <p:nvPicPr>
          <p:cNvPr id="460" name="Google Shape;460;p37"/>
          <p:cNvPicPr preferRelativeResize="0">
            <a:picLocks noGrp="1"/>
          </p:cNvPicPr>
          <p:nvPr>
            <p:ph type="pic" idx="2"/>
          </p:nvPr>
        </p:nvPicPr>
        <p:blipFill rotWithShape="1">
          <a:blip r:embed="rId4">
            <a:alphaModFix/>
          </a:blip>
          <a:srcRect l="22376" r="22371"/>
          <a:stretch/>
        </p:blipFill>
        <p:spPr>
          <a:xfrm>
            <a:off x="1007400" y="1064724"/>
            <a:ext cx="2440525" cy="2909577"/>
          </a:xfrm>
          <a:prstGeom prst="rect">
            <a:avLst/>
          </a:prstGeom>
        </p:spPr>
      </p:pic>
      <p:pic>
        <p:nvPicPr>
          <p:cNvPr id="461" name="Google Shape;461;p37"/>
          <p:cNvPicPr preferRelativeResize="0">
            <a:picLocks noGrp="1"/>
          </p:cNvPicPr>
          <p:nvPr>
            <p:ph type="pic" idx="3"/>
          </p:nvPr>
        </p:nvPicPr>
        <p:blipFill rotWithShape="1">
          <a:blip r:embed="rId5">
            <a:alphaModFix/>
          </a:blip>
          <a:srcRect t="16886" b="16892"/>
          <a:stretch/>
        </p:blipFill>
        <p:spPr>
          <a:xfrm>
            <a:off x="3185399" y="3061625"/>
            <a:ext cx="3257298" cy="1437700"/>
          </a:xfrm>
          <a:prstGeom prst="rect">
            <a:avLst/>
          </a:prstGeom>
        </p:spPr>
      </p:pic>
      <p:sp>
        <p:nvSpPr>
          <p:cNvPr id="462" name="Google Shape;462;p37"/>
          <p:cNvSpPr/>
          <p:nvPr/>
        </p:nvSpPr>
        <p:spPr>
          <a:xfrm>
            <a:off x="1007425" y="1064874"/>
            <a:ext cx="24405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37"/>
          <p:cNvSpPr/>
          <p:nvPr/>
        </p:nvSpPr>
        <p:spPr>
          <a:xfrm>
            <a:off x="3185300" y="3061624"/>
            <a:ext cx="3257400" cy="159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021619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9" name="28 Rectángulo"/>
          <p:cNvSpPr/>
          <p:nvPr/>
        </p:nvSpPr>
        <p:spPr>
          <a:xfrm>
            <a:off x="374857" y="668465"/>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pPr algn="l"/>
            <a:r>
              <a:rPr lang="es-ES" dirty="0" smtClean="0"/>
              <a:t>POLIMORFIMOS - FACTS</a:t>
            </a:r>
            <a:endParaRPr dirty="0"/>
          </a:p>
        </p:txBody>
      </p:sp>
      <p:sp>
        <p:nvSpPr>
          <p:cNvPr id="18" name="17 Rectángulo"/>
          <p:cNvSpPr/>
          <p:nvPr/>
        </p:nvSpPr>
        <p:spPr>
          <a:xfrm>
            <a:off x="4312919" y="789235"/>
            <a:ext cx="4355741" cy="1569660"/>
          </a:xfrm>
          <a:prstGeom prst="rect">
            <a:avLst/>
          </a:prstGeom>
        </p:spPr>
        <p:txBody>
          <a:bodyPr wrap="square">
            <a:spAutoFit/>
          </a:bodyPr>
          <a:lstStyle/>
          <a:p>
            <a:pPr algn="just"/>
            <a:r>
              <a:rPr lang="es-ES" sz="1600" dirty="0" smtClean="0">
                <a:solidFill>
                  <a:schemeClr val="accent1">
                    <a:lumMod val="75000"/>
                  </a:schemeClr>
                </a:solidFill>
                <a:latin typeface="Aldrich"/>
                <a:ea typeface="Aldrich"/>
                <a:cs typeface="Aldrich"/>
              </a:rPr>
              <a:t>El </a:t>
            </a:r>
            <a:r>
              <a:rPr lang="es-ES" sz="1600" dirty="0">
                <a:solidFill>
                  <a:schemeClr val="accent1">
                    <a:lumMod val="75000"/>
                  </a:schemeClr>
                </a:solidFill>
                <a:latin typeface="Aldrich"/>
                <a:ea typeface="Aldrich"/>
                <a:cs typeface="Aldrich"/>
              </a:rPr>
              <a:t>polimorfismo es una característica de la POO que permite que un objeto se comporte de diferentes maneras dependiendo del contexto. En C++, esto se logra mediante clases base y clases </a:t>
            </a:r>
            <a:r>
              <a:rPr lang="es-ES" sz="1600" dirty="0" smtClean="0">
                <a:solidFill>
                  <a:schemeClr val="accent1">
                    <a:lumMod val="75000"/>
                  </a:schemeClr>
                </a:solidFill>
                <a:latin typeface="Aldrich"/>
                <a:ea typeface="Aldrich"/>
                <a:cs typeface="Aldrich"/>
              </a:rPr>
              <a:t>derivadas</a:t>
            </a:r>
            <a:endParaRPr lang="es-AR" sz="1600" dirty="0">
              <a:solidFill>
                <a:schemeClr val="accent1">
                  <a:lumMod val="75000"/>
                </a:schemeClr>
              </a:solidFill>
              <a:latin typeface="Aldrich"/>
              <a:ea typeface="Aldrich"/>
              <a:cs typeface="Aldrich"/>
            </a:endParaRPr>
          </a:p>
        </p:txBody>
      </p:sp>
      <p:sp>
        <p:nvSpPr>
          <p:cNvPr id="2" name="1 Rectángulo"/>
          <p:cNvSpPr/>
          <p:nvPr/>
        </p:nvSpPr>
        <p:spPr>
          <a:xfrm>
            <a:off x="367237" y="2545466"/>
            <a:ext cx="4517184" cy="2308324"/>
          </a:xfrm>
          <a:prstGeom prst="rect">
            <a:avLst/>
          </a:prstGeom>
        </p:spPr>
        <p:txBody>
          <a:bodyPr wrap="square">
            <a:spAutoFit/>
          </a:bodyPr>
          <a:lstStyle/>
          <a:p>
            <a:pPr algn="just"/>
            <a:r>
              <a:rPr lang="es-ES" sz="1600" dirty="0">
                <a:solidFill>
                  <a:schemeClr val="tx2">
                    <a:lumMod val="75000"/>
                  </a:schemeClr>
                </a:solidFill>
                <a:latin typeface="Aldrich"/>
                <a:ea typeface="Aldrich"/>
                <a:cs typeface="Aldrich"/>
              </a:rPr>
              <a:t>Con el polimorfismo podemos diseñar e implementar sistemas que puedan extenderse con </a:t>
            </a:r>
            <a:r>
              <a:rPr lang="es-ES" sz="1600" dirty="0" smtClean="0">
                <a:solidFill>
                  <a:schemeClr val="tx2">
                    <a:lumMod val="75000"/>
                  </a:schemeClr>
                </a:solidFill>
                <a:latin typeface="Aldrich"/>
                <a:ea typeface="Aldrich"/>
                <a:cs typeface="Aldrich"/>
              </a:rPr>
              <a:t>facilidad; pueden </a:t>
            </a:r>
            <a:r>
              <a:rPr lang="es-ES" sz="1600" dirty="0">
                <a:solidFill>
                  <a:schemeClr val="tx2">
                    <a:lumMod val="75000"/>
                  </a:schemeClr>
                </a:solidFill>
                <a:latin typeface="Aldrich"/>
                <a:ea typeface="Aldrich"/>
                <a:cs typeface="Aldrich"/>
              </a:rPr>
              <a:t>agregarse nuevas clases con sólo modificar un poco (o nada) las porciones generales del programa, siempre y cuando las nuevas clases sean parte de la jerarquía de herencia que el programa procesa </a:t>
            </a:r>
            <a:r>
              <a:rPr lang="es-ES" sz="1600" dirty="0" smtClean="0">
                <a:solidFill>
                  <a:schemeClr val="tx2">
                    <a:lumMod val="75000"/>
                  </a:schemeClr>
                </a:solidFill>
                <a:latin typeface="Aldrich"/>
                <a:ea typeface="Aldrich"/>
                <a:cs typeface="Aldrich"/>
              </a:rPr>
              <a:t>en forma </a:t>
            </a:r>
            <a:r>
              <a:rPr lang="es-ES" sz="1600" dirty="0">
                <a:solidFill>
                  <a:schemeClr val="tx2">
                    <a:lumMod val="75000"/>
                  </a:schemeClr>
                </a:solidFill>
                <a:latin typeface="Aldrich"/>
                <a:ea typeface="Aldrich"/>
                <a:cs typeface="Aldrich"/>
              </a:rPr>
              <a:t>genérica.</a:t>
            </a:r>
            <a:endParaRPr lang="es-AR" sz="1600" dirty="0">
              <a:solidFill>
                <a:schemeClr val="tx2">
                  <a:lumMod val="75000"/>
                </a:schemeClr>
              </a:solidFill>
              <a:latin typeface="Aldrich"/>
              <a:ea typeface="Aldrich"/>
              <a:cs typeface="Aldrich"/>
            </a:endParaRPr>
          </a:p>
        </p:txBody>
      </p:sp>
    </p:spTree>
    <p:extLst>
      <p:ext uri="{BB962C8B-B14F-4D97-AF65-F5344CB8AC3E}">
        <p14:creationId xmlns:p14="http://schemas.microsoft.com/office/powerpoint/2010/main" val="92058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9" name="28 Rectángulo"/>
          <p:cNvSpPr/>
          <p:nvPr/>
        </p:nvSpPr>
        <p:spPr>
          <a:xfrm>
            <a:off x="367237" y="686069"/>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pPr algn="l"/>
            <a:r>
              <a:rPr lang="es-AR" dirty="0" smtClean="0"/>
              <a:t>POLIMORFISMO - BENEFICIOS </a:t>
            </a:r>
            <a:endParaRPr lang="es-AR" dirty="0"/>
          </a:p>
        </p:txBody>
      </p:sp>
      <p:sp>
        <p:nvSpPr>
          <p:cNvPr id="3" name="2 Rectángulo"/>
          <p:cNvSpPr/>
          <p:nvPr/>
        </p:nvSpPr>
        <p:spPr>
          <a:xfrm>
            <a:off x="4567478" y="2782542"/>
            <a:ext cx="4148629" cy="1938992"/>
          </a:xfrm>
          <a:prstGeom prst="rect">
            <a:avLst/>
          </a:prstGeom>
        </p:spPr>
        <p:txBody>
          <a:bodyPr wrap="square">
            <a:spAutoFit/>
          </a:bodyPr>
          <a:lstStyle/>
          <a:p>
            <a:pPr algn="just"/>
            <a:r>
              <a:rPr lang="es-ES" sz="2000" b="1" dirty="0">
                <a:solidFill>
                  <a:srgbClr val="FFFF00"/>
                </a:solidFill>
                <a:latin typeface="Aldrich"/>
                <a:ea typeface="Aldrich"/>
                <a:cs typeface="Aldrich"/>
              </a:rPr>
              <a:t>Reutilización de código</a:t>
            </a:r>
            <a:r>
              <a:rPr lang="es-ES" sz="2000" dirty="0">
                <a:solidFill>
                  <a:srgbClr val="FFFF00"/>
                </a:solidFill>
                <a:latin typeface="Aldrich"/>
                <a:ea typeface="Aldrich"/>
                <a:cs typeface="Aldrich"/>
              </a:rPr>
              <a:t>: Puedes reutilizar el mismo código en la clase base mientras permites que las clases derivadas personalicen su comportamiento.</a:t>
            </a:r>
            <a:endParaRPr lang="es-AR" sz="2000" dirty="0">
              <a:solidFill>
                <a:srgbClr val="FFFF00"/>
              </a:solidFill>
              <a:latin typeface="Aldrich"/>
              <a:ea typeface="Aldrich"/>
              <a:cs typeface="Aldrich"/>
            </a:endParaRPr>
          </a:p>
        </p:txBody>
      </p:sp>
      <p:sp>
        <p:nvSpPr>
          <p:cNvPr id="4" name="3 Rectángulo"/>
          <p:cNvSpPr/>
          <p:nvPr/>
        </p:nvSpPr>
        <p:spPr>
          <a:xfrm>
            <a:off x="367237" y="766375"/>
            <a:ext cx="4326683" cy="1938992"/>
          </a:xfrm>
          <a:prstGeom prst="rect">
            <a:avLst/>
          </a:prstGeom>
        </p:spPr>
        <p:txBody>
          <a:bodyPr wrap="square">
            <a:spAutoFit/>
          </a:bodyPr>
          <a:lstStyle/>
          <a:p>
            <a:pPr algn="just"/>
            <a:r>
              <a:rPr lang="es-ES" sz="2000" b="1" dirty="0">
                <a:solidFill>
                  <a:schemeClr val="accent1">
                    <a:lumMod val="75000"/>
                  </a:schemeClr>
                </a:solidFill>
                <a:latin typeface="Aldrich"/>
                <a:ea typeface="Aldrich"/>
                <a:cs typeface="Aldrich"/>
              </a:rPr>
              <a:t>Flexibilidad</a:t>
            </a:r>
            <a:r>
              <a:rPr lang="es-ES" sz="2000" dirty="0">
                <a:solidFill>
                  <a:schemeClr val="accent1">
                    <a:lumMod val="75000"/>
                  </a:schemeClr>
                </a:solidFill>
                <a:latin typeface="Aldrich"/>
                <a:ea typeface="Aldrich"/>
                <a:cs typeface="Aldrich"/>
              </a:rPr>
              <a:t>: Resalta cómo el polimorfismo hace que el código sea más flexible, permitiendo que se añadan nuevas clases derivadas sin necesidad de cambiar la clase base.</a:t>
            </a:r>
            <a:endParaRPr lang="es-AR" sz="2000" dirty="0">
              <a:solidFill>
                <a:schemeClr val="accent1">
                  <a:lumMod val="75000"/>
                </a:schemeClr>
              </a:solidFill>
              <a:latin typeface="Aldrich"/>
              <a:ea typeface="Aldrich"/>
              <a:cs typeface="Aldrich"/>
            </a:endParaRPr>
          </a:p>
        </p:txBody>
      </p:sp>
    </p:spTree>
    <p:extLst>
      <p:ext uri="{BB962C8B-B14F-4D97-AF65-F5344CB8AC3E}">
        <p14:creationId xmlns:p14="http://schemas.microsoft.com/office/powerpoint/2010/main" val="3083540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r>
              <a:rPr lang="es-ES" dirty="0" smtClean="0"/>
              <a:t>EJEMPLO – CLASE Animal</a:t>
            </a:r>
            <a:endParaRPr dirty="0"/>
          </a:p>
        </p:txBody>
      </p:sp>
      <p:pic>
        <p:nvPicPr>
          <p:cNvPr id="1026" name="Picture 2" descr="D:\Documentos\Tecnicatura Programacion\2024\02 - Programacion II\04 - Codigos\Codigo_13.png"/>
          <p:cNvPicPr>
            <a:picLocks noChangeAspect="1" noChangeArrowheads="1"/>
          </p:cNvPicPr>
          <p:nvPr/>
        </p:nvPicPr>
        <p:blipFill rotWithShape="1">
          <a:blip r:embed="rId3">
            <a:extLst>
              <a:ext uri="{28A0092B-C50C-407E-A947-70E740481C1C}">
                <a14:useLocalDpi xmlns:a14="http://schemas.microsoft.com/office/drawing/2010/main" val="0"/>
              </a:ext>
            </a:extLst>
          </a:blip>
          <a:srcRect l="9170" t="30851" r="9261" b="20762"/>
          <a:stretch/>
        </p:blipFill>
        <p:spPr bwMode="auto">
          <a:xfrm>
            <a:off x="434339" y="800100"/>
            <a:ext cx="8225197" cy="3909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360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r>
              <a:rPr lang="es-ES" dirty="0" smtClean="0"/>
              <a:t>EJEMPLO CLASE HIJA Perro</a:t>
            </a:r>
            <a:endParaRPr dirty="0"/>
          </a:p>
        </p:txBody>
      </p:sp>
      <p:pic>
        <p:nvPicPr>
          <p:cNvPr id="2050" name="Picture 2" descr="D:\Documentos\Tecnicatura Programacion\2024\02 - Programacion II\04 - Codigos\Codigo_14.png"/>
          <p:cNvPicPr>
            <a:picLocks noChangeAspect="1" noChangeArrowheads="1"/>
          </p:cNvPicPr>
          <p:nvPr/>
        </p:nvPicPr>
        <p:blipFill rotWithShape="1">
          <a:blip r:embed="rId3">
            <a:extLst>
              <a:ext uri="{28A0092B-C50C-407E-A947-70E740481C1C}">
                <a14:useLocalDpi xmlns:a14="http://schemas.microsoft.com/office/drawing/2010/main" val="0"/>
              </a:ext>
            </a:extLst>
          </a:blip>
          <a:srcRect l="10163" t="32776" r="9497" b="20609"/>
          <a:stretch/>
        </p:blipFill>
        <p:spPr bwMode="auto">
          <a:xfrm>
            <a:off x="434339" y="731520"/>
            <a:ext cx="8255299" cy="40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17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r>
              <a:rPr lang="es-ES" dirty="0" smtClean="0"/>
              <a:t>EJEMPLO CLASE HIJA Gato</a:t>
            </a:r>
            <a:endParaRPr dirty="0"/>
          </a:p>
        </p:txBody>
      </p:sp>
      <p:pic>
        <p:nvPicPr>
          <p:cNvPr id="3074" name="Picture 2" descr="D:\Documentos\Tecnicatura Programacion\2024\02 - Programacion II\04 - Codigos\Codigo_15.png"/>
          <p:cNvPicPr>
            <a:picLocks noChangeAspect="1" noChangeArrowheads="1"/>
          </p:cNvPicPr>
          <p:nvPr/>
        </p:nvPicPr>
        <p:blipFill rotWithShape="1">
          <a:blip r:embed="rId3">
            <a:extLst>
              <a:ext uri="{28A0092B-C50C-407E-A947-70E740481C1C}">
                <a14:useLocalDpi xmlns:a14="http://schemas.microsoft.com/office/drawing/2010/main" val="0"/>
              </a:ext>
            </a:extLst>
          </a:blip>
          <a:srcRect l="10078" t="30628" r="11366" b="20603"/>
          <a:stretch/>
        </p:blipFill>
        <p:spPr bwMode="auto">
          <a:xfrm>
            <a:off x="380999" y="731519"/>
            <a:ext cx="8360365" cy="412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90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9" name="28 Rectángulo"/>
          <p:cNvSpPr/>
          <p:nvPr/>
        </p:nvSpPr>
        <p:spPr>
          <a:xfrm>
            <a:off x="367237" y="686069"/>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pPr algn="l"/>
            <a:r>
              <a:rPr lang="es-AR" dirty="0" smtClean="0"/>
              <a:t>POLIMORFISMO – PALABRA CLAVE </a:t>
            </a:r>
            <a:endParaRPr lang="es-AR" dirty="0"/>
          </a:p>
        </p:txBody>
      </p:sp>
      <p:sp>
        <p:nvSpPr>
          <p:cNvPr id="4" name="3 Rectángulo"/>
          <p:cNvSpPr/>
          <p:nvPr/>
        </p:nvSpPr>
        <p:spPr>
          <a:xfrm>
            <a:off x="548640" y="2526595"/>
            <a:ext cx="8059061" cy="2246769"/>
          </a:xfrm>
          <a:prstGeom prst="rect">
            <a:avLst/>
          </a:prstGeom>
        </p:spPr>
        <p:txBody>
          <a:bodyPr wrap="square">
            <a:spAutoFit/>
          </a:bodyPr>
          <a:lstStyle/>
          <a:p>
            <a:pPr algn="just"/>
            <a:r>
              <a:rPr lang="es-ES" sz="2000" b="1" u="sng" dirty="0" smtClean="0">
                <a:solidFill>
                  <a:srgbClr val="FFFF00"/>
                </a:solidFill>
                <a:latin typeface="Aldrich"/>
                <a:ea typeface="Aldrich"/>
                <a:cs typeface="Aldrich"/>
              </a:rPr>
              <a:t>Virtual</a:t>
            </a:r>
            <a:r>
              <a:rPr lang="es-ES" sz="2000" b="1" dirty="0" smtClean="0">
                <a:solidFill>
                  <a:srgbClr val="FFFF00"/>
                </a:solidFill>
                <a:latin typeface="Aldrich"/>
                <a:ea typeface="Aldrich"/>
                <a:cs typeface="Aldrich"/>
              </a:rPr>
              <a:t>: </a:t>
            </a:r>
            <a:r>
              <a:rPr lang="es-ES" sz="2000" dirty="0">
                <a:solidFill>
                  <a:srgbClr val="FFFF00"/>
                </a:solidFill>
              </a:rPr>
              <a:t>El uso de la palabra clave virtual en el método </a:t>
            </a:r>
            <a:r>
              <a:rPr lang="es-ES" sz="2000" dirty="0" err="1">
                <a:solidFill>
                  <a:srgbClr val="FFFF00"/>
                </a:solidFill>
              </a:rPr>
              <a:t>hacerSonido</a:t>
            </a:r>
            <a:r>
              <a:rPr lang="es-ES" sz="2000" dirty="0">
                <a:solidFill>
                  <a:srgbClr val="FFFF00"/>
                </a:solidFill>
              </a:rPr>
              <a:t>() indica que este método es </a:t>
            </a:r>
            <a:r>
              <a:rPr lang="es-ES" sz="2000" b="1" dirty="0">
                <a:solidFill>
                  <a:srgbClr val="FFFF00"/>
                </a:solidFill>
              </a:rPr>
              <a:t>virtual</a:t>
            </a:r>
            <a:r>
              <a:rPr lang="es-ES" sz="2000" dirty="0">
                <a:solidFill>
                  <a:srgbClr val="FFFF00"/>
                </a:solidFill>
              </a:rPr>
              <a:t> o "</a:t>
            </a:r>
            <a:r>
              <a:rPr lang="es-ES" sz="2000" dirty="0" err="1">
                <a:solidFill>
                  <a:srgbClr val="FFFF00"/>
                </a:solidFill>
              </a:rPr>
              <a:t>sobrescribible</a:t>
            </a:r>
            <a:r>
              <a:rPr lang="es-ES" sz="2000" dirty="0">
                <a:solidFill>
                  <a:srgbClr val="FFFF00"/>
                </a:solidFill>
              </a:rPr>
              <a:t>" en clases derivadas. En otras palabras, cuando se usa un puntero o referencia a la clase base (en este caso, Animal), y se llama a </a:t>
            </a:r>
            <a:r>
              <a:rPr lang="es-ES" sz="2000" dirty="0" err="1">
                <a:solidFill>
                  <a:srgbClr val="FFFF00"/>
                </a:solidFill>
              </a:rPr>
              <a:t>hacerSonido</a:t>
            </a:r>
            <a:r>
              <a:rPr lang="es-ES" sz="2000" dirty="0">
                <a:solidFill>
                  <a:srgbClr val="FFFF00"/>
                </a:solidFill>
              </a:rPr>
              <a:t>(), C++ determinará cuál es la implementación adecuada de este método según el tipo real del objeto al que apunta el puntero (polimorfismo en tiempo de ejecución).</a:t>
            </a:r>
            <a:endParaRPr lang="es-AR" sz="2000" dirty="0">
              <a:solidFill>
                <a:srgbClr val="FFFF00"/>
              </a:solidFill>
              <a:latin typeface="Aldrich"/>
              <a:ea typeface="Aldrich"/>
              <a:cs typeface="Aldrich"/>
            </a:endParaRPr>
          </a:p>
        </p:txBody>
      </p:sp>
      <p:pic>
        <p:nvPicPr>
          <p:cNvPr id="4098" name="Picture 2" descr="D:\Documentos\Tecnicatura Programacion\2024\02 - Programacion II\04 - Codigos\Codigo_13.png"/>
          <p:cNvPicPr>
            <a:picLocks noChangeAspect="1" noChangeArrowheads="1"/>
          </p:cNvPicPr>
          <p:nvPr/>
        </p:nvPicPr>
        <p:blipFill rotWithShape="1">
          <a:blip r:embed="rId3">
            <a:extLst>
              <a:ext uri="{28A0092B-C50C-407E-A947-70E740481C1C}">
                <a14:useLocalDpi xmlns:a14="http://schemas.microsoft.com/office/drawing/2010/main" val="0"/>
              </a:ext>
            </a:extLst>
          </a:blip>
          <a:srcRect l="14736" t="44839" r="11250" b="24623"/>
          <a:stretch/>
        </p:blipFill>
        <p:spPr bwMode="auto">
          <a:xfrm>
            <a:off x="1021081" y="883919"/>
            <a:ext cx="7376160" cy="1549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522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9" name="28 Rectángulo"/>
          <p:cNvSpPr/>
          <p:nvPr/>
        </p:nvSpPr>
        <p:spPr>
          <a:xfrm>
            <a:off x="367237" y="686069"/>
            <a:ext cx="8400484" cy="4192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8" name="Google Shape;358;p31"/>
          <p:cNvSpPr txBox="1">
            <a:spLocks noGrp="1"/>
          </p:cNvSpPr>
          <p:nvPr>
            <p:ph type="title"/>
          </p:nvPr>
        </p:nvSpPr>
        <p:spPr>
          <a:xfrm>
            <a:off x="350520" y="168409"/>
            <a:ext cx="8450580" cy="572700"/>
          </a:xfrm>
          <a:prstGeom prst="rect">
            <a:avLst/>
          </a:prstGeom>
        </p:spPr>
        <p:txBody>
          <a:bodyPr spcFirstLastPara="1" wrap="square" lIns="91425" tIns="91425" rIns="91425" bIns="91425" anchor="t" anchorCtr="0">
            <a:noAutofit/>
          </a:bodyPr>
          <a:lstStyle/>
          <a:p>
            <a:pPr algn="l"/>
            <a:r>
              <a:rPr lang="es-AR" dirty="0" smtClean="0"/>
              <a:t>POLIMORFISMO – PALABRA CLAVE </a:t>
            </a:r>
            <a:endParaRPr lang="es-AR" dirty="0"/>
          </a:p>
        </p:txBody>
      </p:sp>
      <p:sp>
        <p:nvSpPr>
          <p:cNvPr id="4" name="3 Rectángulo"/>
          <p:cNvSpPr/>
          <p:nvPr/>
        </p:nvSpPr>
        <p:spPr>
          <a:xfrm>
            <a:off x="723900" y="2496115"/>
            <a:ext cx="7662821" cy="2246769"/>
          </a:xfrm>
          <a:prstGeom prst="rect">
            <a:avLst/>
          </a:prstGeom>
        </p:spPr>
        <p:txBody>
          <a:bodyPr wrap="square">
            <a:spAutoFit/>
          </a:bodyPr>
          <a:lstStyle/>
          <a:p>
            <a:pPr algn="just"/>
            <a:r>
              <a:rPr lang="es-ES" sz="2000" dirty="0">
                <a:solidFill>
                  <a:schemeClr val="tx2">
                    <a:lumMod val="75000"/>
                  </a:schemeClr>
                </a:solidFill>
                <a:latin typeface="Aldrich"/>
                <a:ea typeface="Aldrich"/>
                <a:cs typeface="Aldrich"/>
              </a:rPr>
              <a:t>El uso de la palabra clave </a:t>
            </a:r>
            <a:r>
              <a:rPr lang="es-ES" sz="2000" dirty="0" err="1">
                <a:solidFill>
                  <a:schemeClr val="tx2">
                    <a:lumMod val="75000"/>
                  </a:schemeClr>
                </a:solidFill>
                <a:latin typeface="Aldrich"/>
                <a:ea typeface="Aldrich"/>
                <a:cs typeface="Aldrich"/>
              </a:rPr>
              <a:t>override</a:t>
            </a:r>
            <a:r>
              <a:rPr lang="es-ES" sz="2000" dirty="0">
                <a:solidFill>
                  <a:schemeClr val="tx2">
                    <a:lumMod val="75000"/>
                  </a:schemeClr>
                </a:solidFill>
                <a:latin typeface="Aldrich"/>
                <a:ea typeface="Aldrich"/>
                <a:cs typeface="Aldrich"/>
              </a:rPr>
              <a:t> en el método </a:t>
            </a:r>
            <a:r>
              <a:rPr lang="es-ES" sz="2000" dirty="0" err="1">
                <a:solidFill>
                  <a:schemeClr val="tx2">
                    <a:lumMod val="75000"/>
                  </a:schemeClr>
                </a:solidFill>
                <a:latin typeface="Aldrich"/>
                <a:ea typeface="Aldrich"/>
                <a:cs typeface="Aldrich"/>
              </a:rPr>
              <a:t>hacerSonido</a:t>
            </a:r>
            <a:r>
              <a:rPr lang="es-ES" sz="2000" dirty="0">
                <a:solidFill>
                  <a:schemeClr val="tx2">
                    <a:lumMod val="75000"/>
                  </a:schemeClr>
                </a:solidFill>
                <a:latin typeface="Aldrich"/>
                <a:ea typeface="Aldrich"/>
                <a:cs typeface="Aldrich"/>
              </a:rPr>
              <a:t>() indica que ese método está sobrescribiendo un método virtual de la clase base. Es una forma explícita de decirle al compilador que esta función en la clase derivada está diseñada para reemplazar una función virtual definida en una clase base.</a:t>
            </a:r>
            <a:endParaRPr lang="es-AR" sz="2000" dirty="0">
              <a:solidFill>
                <a:schemeClr val="tx2">
                  <a:lumMod val="75000"/>
                </a:schemeClr>
              </a:solidFill>
              <a:latin typeface="Aldrich"/>
              <a:ea typeface="Aldrich"/>
              <a:cs typeface="Aldrich"/>
            </a:endParaRPr>
          </a:p>
        </p:txBody>
      </p:sp>
      <p:pic>
        <p:nvPicPr>
          <p:cNvPr id="5122" name="Picture 2" descr="D:\Documentos\Tecnicatura Programacion\2024\02 - Programacion II\04 - Codigos\Codigo_14.png"/>
          <p:cNvPicPr>
            <a:picLocks noChangeAspect="1" noChangeArrowheads="1"/>
          </p:cNvPicPr>
          <p:nvPr/>
        </p:nvPicPr>
        <p:blipFill rotWithShape="1">
          <a:blip r:embed="rId3">
            <a:extLst>
              <a:ext uri="{28A0092B-C50C-407E-A947-70E740481C1C}">
                <a14:useLocalDpi xmlns:a14="http://schemas.microsoft.com/office/drawing/2010/main" val="0"/>
              </a:ext>
            </a:extLst>
          </a:blip>
          <a:srcRect l="22735" t="47237" r="12636" b="27290"/>
          <a:stretch/>
        </p:blipFill>
        <p:spPr bwMode="auto">
          <a:xfrm>
            <a:off x="367237" y="822960"/>
            <a:ext cx="3840481" cy="15240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D:\Documentos\Tecnicatura Programacion\2024\02 - Programacion II\04 - Codigos\Codigo_15.png"/>
          <p:cNvPicPr>
            <a:picLocks noChangeAspect="1" noChangeArrowheads="1"/>
          </p:cNvPicPr>
          <p:nvPr/>
        </p:nvPicPr>
        <p:blipFill rotWithShape="1">
          <a:blip r:embed="rId4">
            <a:extLst>
              <a:ext uri="{28A0092B-C50C-407E-A947-70E740481C1C}">
                <a14:useLocalDpi xmlns:a14="http://schemas.microsoft.com/office/drawing/2010/main" val="0"/>
              </a:ext>
            </a:extLst>
          </a:blip>
          <a:srcRect l="21801" t="50000" r="13146" b="28917"/>
          <a:stretch/>
        </p:blipFill>
        <p:spPr bwMode="auto">
          <a:xfrm>
            <a:off x="4384598" y="822960"/>
            <a:ext cx="438312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61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enior Frontend Developer Portfolio by Slidesgo">
  <a:themeElements>
    <a:clrScheme name="Simple Light">
      <a:dk1>
        <a:srgbClr val="FFFFFF"/>
      </a:dk1>
      <a:lt1>
        <a:srgbClr val="292828"/>
      </a:lt1>
      <a:dk2>
        <a:srgbClr val="A67FF1"/>
      </a:dk2>
      <a:lt2>
        <a:srgbClr val="F5B150"/>
      </a:lt2>
      <a:accent1>
        <a:srgbClr val="C0E67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10557</TotalTime>
  <Words>916</Words>
  <Application>Microsoft Office PowerPoint</Application>
  <PresentationFormat>Presentación en pantalla (16:9)</PresentationFormat>
  <Paragraphs>56</Paragraphs>
  <Slides>15</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Nunito Light</vt:lpstr>
      <vt:lpstr>Aldrich</vt:lpstr>
      <vt:lpstr>IBM Plex Mono</vt:lpstr>
      <vt:lpstr>Open Sans</vt:lpstr>
      <vt:lpstr>Anaheim</vt:lpstr>
      <vt:lpstr>Senior Frontend Developer Portfolio by Slidesgo</vt:lpstr>
      <vt:lpstr>Programacion II [ PRACTICA ]</vt:lpstr>
      <vt:lpstr>Programación Orientada a Objetos [P.O.O]</vt:lpstr>
      <vt:lpstr>POLIMORFIMOS - FACTS</vt:lpstr>
      <vt:lpstr>POLIMORFISMO - BENEFICIOS </vt:lpstr>
      <vt:lpstr>EJEMPLO – CLASE Animal</vt:lpstr>
      <vt:lpstr>EJEMPLO CLASE HIJA Perro</vt:lpstr>
      <vt:lpstr>EJEMPLO CLASE HIJA Gato</vt:lpstr>
      <vt:lpstr>POLIMORFISMO – PALABRA CLAVE </vt:lpstr>
      <vt:lpstr>POLIMORFISMO – PALABRA CLAVE </vt:lpstr>
      <vt:lpstr>EJEMPLO USO POLIMORFISMO</vt:lpstr>
      <vt:lpstr>Retos de Programacion</vt:lpstr>
      <vt:lpstr>Animales y Sonidos:</vt:lpstr>
      <vt:lpstr>Figuras Geométricas</vt:lpstr>
      <vt:lpstr>Vehículos en Movimiento</vt:lpstr>
      <vt:lpstr>Sistema de Pago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 II [ PRACTICA ]</dc:title>
  <dc:creator>CarlosOC</dc:creator>
  <cp:lastModifiedBy>Win10</cp:lastModifiedBy>
  <cp:revision>107</cp:revision>
  <dcterms:modified xsi:type="dcterms:W3CDTF">2024-09-12T00:46:55Z</dcterms:modified>
</cp:coreProperties>
</file>