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>
      <p:cViewPr varScale="1">
        <p:scale>
          <a:sx n="126" d="100"/>
          <a:sy n="126" d="100"/>
        </p:scale>
        <p:origin x="1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23cf01e05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1b23cf01e0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b23cf01e0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1b23cf01e0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b23cf01e05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1b23cf01e0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b23cf01e05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1b23cf01e05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b23cf01e05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1b23cf01e05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b23cf01e05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b23cf01e05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b23cf01e0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g1b23cf01e0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b23cf01e0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g1b23cf01e0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b23cf01e0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g1b23cf01e0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b23cf01e05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1b23cf01e0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b23cf01e0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1b23cf01e0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b23cf01e0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1b23cf01e0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b23cf01e05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1b23cf01e05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b23cf01e0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1b23cf01e0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0" y="3124200"/>
            <a:ext cx="9144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14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3050" algn="l" rtl="0">
              <a:spcBef>
                <a:spcPts val="528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3050" algn="l" rtl="0">
              <a:spcBef>
                <a:spcPts val="528"/>
              </a:spcBef>
              <a:spcAft>
                <a:spcPts val="0"/>
              </a:spcAft>
              <a:buClr>
                <a:srgbClr val="7F7F7F"/>
              </a:buClr>
              <a:buSzPts val="700"/>
              <a:buFont typeface="Arial"/>
              <a:buChar char="•"/>
              <a:defRPr sz="7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28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4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57300" marR="0" lvl="2" indent="-342900" algn="l" rtl="0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14500" marR="0" lvl="3" indent="-342900" algn="l" rtl="0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0" y="2171700"/>
            <a:ext cx="9144000" cy="1371600"/>
          </a:xfrm>
          <a:prstGeom prst="rect">
            <a:avLst/>
          </a:prstGeom>
          <a:solidFill>
            <a:schemeClr val="lt1">
              <a:alpha val="6078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1950" algn="l" rtl="0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152400" y="5531069"/>
            <a:ext cx="2895600" cy="22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4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57300" marR="0" lvl="2" indent="-342900" algn="l" rtl="0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14500" marR="0" lvl="3" indent="-342900" algn="l" rtl="0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9007" y="0"/>
            <a:ext cx="4572000" cy="5448300"/>
          </a:xfrm>
          <a:prstGeom prst="rect">
            <a:avLst/>
          </a:prstGeom>
          <a:solidFill>
            <a:schemeClr val="lt1">
              <a:alpha val="509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1950" algn="l" rtl="0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ftr" idx="11"/>
          </p:nvPr>
        </p:nvSpPr>
        <p:spPr>
          <a:xfrm>
            <a:off x="152400" y="5531069"/>
            <a:ext cx="2895600" cy="22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4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57300" marR="0" lvl="2" indent="-342900" algn="l" rtl="0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714500" marR="0" lvl="3" indent="-342900" algn="l" rtl="0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0" y="1028700"/>
            <a:ext cx="9144000" cy="3505200"/>
          </a:xfrm>
          <a:prstGeom prst="rect">
            <a:avLst/>
          </a:prstGeom>
          <a:solidFill>
            <a:schemeClr val="lt1">
              <a:alpha val="509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1950" algn="l" rtl="0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ftr" idx="11"/>
          </p:nvPr>
        </p:nvSpPr>
        <p:spPr>
          <a:xfrm>
            <a:off x="152400" y="5531069"/>
            <a:ext cx="2895600" cy="22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28864"/>
            <a:ext cx="8229600" cy="1409436"/>
          </a:xfrm>
          <a:prstGeom prst="rect">
            <a:avLst/>
          </a:prstGeom>
          <a:solidFill>
            <a:srgbClr val="000000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790700"/>
            <a:ext cx="8229600" cy="3314436"/>
          </a:xfrm>
          <a:prstGeom prst="rect">
            <a:avLst/>
          </a:prstGeom>
          <a:solidFill>
            <a:schemeClr val="lt1">
              <a:alpha val="5098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1950" algn="l" rtl="0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0" y="5440680"/>
            <a:ext cx="9144000" cy="27432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52400" y="5531069"/>
            <a:ext cx="2895600" cy="22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spcFirstLastPara="1" wrap="square" lIns="274300" tIns="274300" rIns="274300" bIns="27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/>
              <a:t>Stock Analyzer - FlaskApp</a:t>
            </a:r>
            <a:endParaRPr sz="4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0" y="3124200"/>
            <a:ext cx="9144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1600">
                <a:solidFill>
                  <a:schemeClr val="lt1"/>
                </a:solidFill>
              </a:rPr>
              <a:t>MASY 3540</a:t>
            </a:r>
            <a:endParaRPr sz="160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1600">
                <a:solidFill>
                  <a:schemeClr val="lt1"/>
                </a:solidFill>
              </a:rPr>
              <a:t>Kirsten Pan, Carlos Olivella, Antonio Mayol, Mariella Acebal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35" name="Google Shape;35;p6" descr="nyu_short_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6200" y="4229100"/>
            <a:ext cx="1347107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99600"/>
          </a:xfrm>
          <a:prstGeom prst="rect">
            <a:avLst/>
          </a:prstGeom>
          <a:solidFill>
            <a:schemeClr val="lt1">
              <a:alpha val="60780"/>
            </a:schemeClr>
          </a:solidFill>
          <a:ln>
            <a:noFill/>
          </a:ln>
        </p:spPr>
        <p:txBody>
          <a:bodyPr spcFirstLastPara="1" wrap="square" lIns="274300" tIns="274300" rIns="274300" bIns="274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800"/>
              <a:t>Edit</a:t>
            </a:r>
            <a:endParaRPr sz="3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98125" y="5486400"/>
            <a:ext cx="3033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50">
                <a:solidFill>
                  <a:schemeClr val="lt1"/>
                </a:solidFill>
              </a:rPr>
              <a:t>Stock Analyzer - Flask App </a:t>
            </a:r>
            <a:endParaRPr sz="10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5955150" y="5486400"/>
            <a:ext cx="3033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800" b="0">
                <a:solidFill>
                  <a:schemeClr val="lt1"/>
                </a:solidFill>
              </a:rPr>
              <a:t>Kristen Pan, Carlos Olivella, Antonio Mayol, Mariella Acebal</a:t>
            </a:r>
            <a:endParaRPr sz="800" b="0">
              <a:solidFill>
                <a:schemeClr val="lt1"/>
              </a:solidFill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550">
              <a:solidFill>
                <a:schemeClr val="lt1"/>
              </a:solidFill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025" y="699600"/>
            <a:ext cx="7079948" cy="4738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904746"/>
            <a:ext cx="9143999" cy="1417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99600"/>
          </a:xfrm>
          <a:prstGeom prst="rect">
            <a:avLst/>
          </a:prstGeom>
          <a:solidFill>
            <a:schemeClr val="lt1">
              <a:alpha val="60780"/>
            </a:schemeClr>
          </a:solidFill>
          <a:ln>
            <a:noFill/>
          </a:ln>
        </p:spPr>
        <p:txBody>
          <a:bodyPr spcFirstLastPara="1" wrap="square" lIns="274300" tIns="274300" rIns="274300" bIns="274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800"/>
              <a:t>Database Showing Edited Value</a:t>
            </a:r>
            <a:endParaRPr sz="3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98125" y="5486400"/>
            <a:ext cx="3033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50">
                <a:solidFill>
                  <a:schemeClr val="lt1"/>
                </a:solidFill>
              </a:rPr>
              <a:t>Stock Analyzer - Flask App </a:t>
            </a:r>
            <a:endParaRPr sz="10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5955150" y="5486400"/>
            <a:ext cx="3033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800" b="0">
                <a:solidFill>
                  <a:schemeClr val="lt1"/>
                </a:solidFill>
              </a:rPr>
              <a:t>Kristen Pan, Carlos Olivella, Antonio Mayol, Mariella Acebal</a:t>
            </a:r>
            <a:endParaRPr sz="800" b="0">
              <a:solidFill>
                <a:schemeClr val="lt1"/>
              </a:solidFill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550">
              <a:solidFill>
                <a:schemeClr val="lt1"/>
              </a:solidFill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875" y="699600"/>
            <a:ext cx="6244249" cy="4750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99600"/>
          </a:xfrm>
          <a:prstGeom prst="rect">
            <a:avLst/>
          </a:prstGeom>
          <a:solidFill>
            <a:schemeClr val="lt1">
              <a:alpha val="60780"/>
            </a:schemeClr>
          </a:solidFill>
          <a:ln>
            <a:noFill/>
          </a:ln>
        </p:spPr>
        <p:txBody>
          <a:bodyPr spcFirstLastPara="1" wrap="square" lIns="274300" tIns="274300" rIns="274300" bIns="274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800"/>
              <a:t>Delete</a:t>
            </a:r>
            <a:endParaRPr sz="3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1"/>
          </p:nvPr>
        </p:nvSpPr>
        <p:spPr>
          <a:xfrm>
            <a:off x="98125" y="5486400"/>
            <a:ext cx="3033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50">
                <a:solidFill>
                  <a:schemeClr val="lt1"/>
                </a:solidFill>
              </a:rPr>
              <a:t>Stock Analyzer - Flask App </a:t>
            </a:r>
            <a:endParaRPr sz="10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1"/>
          </p:nvPr>
        </p:nvSpPr>
        <p:spPr>
          <a:xfrm>
            <a:off x="5955150" y="5486400"/>
            <a:ext cx="3033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800" b="0">
                <a:solidFill>
                  <a:schemeClr val="lt1"/>
                </a:solidFill>
              </a:rPr>
              <a:t>Kristen Pan, Carlos Olivella, Antonio Mayol, Mariella Acebal</a:t>
            </a:r>
            <a:endParaRPr sz="800" b="0">
              <a:solidFill>
                <a:schemeClr val="lt1"/>
              </a:solidFill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550">
              <a:solidFill>
                <a:schemeClr val="lt1"/>
              </a:solidFill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475" y="699600"/>
            <a:ext cx="7087050" cy="4736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99600"/>
          </a:xfrm>
          <a:prstGeom prst="rect">
            <a:avLst/>
          </a:prstGeom>
          <a:solidFill>
            <a:schemeClr val="lt1">
              <a:alpha val="60780"/>
            </a:schemeClr>
          </a:solidFill>
          <a:ln>
            <a:noFill/>
          </a:ln>
        </p:spPr>
        <p:txBody>
          <a:bodyPr spcFirstLastPara="1" wrap="square" lIns="274300" tIns="274300" rIns="274300" bIns="274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800"/>
              <a:t>Database Showing Deleted Value</a:t>
            </a:r>
            <a:endParaRPr sz="3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1"/>
          </p:nvPr>
        </p:nvSpPr>
        <p:spPr>
          <a:xfrm>
            <a:off x="98125" y="5486400"/>
            <a:ext cx="3033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50">
                <a:solidFill>
                  <a:schemeClr val="lt1"/>
                </a:solidFill>
              </a:rPr>
              <a:t>Stock Analyzer - Flask App </a:t>
            </a:r>
            <a:endParaRPr sz="10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5955150" y="5486400"/>
            <a:ext cx="3033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800" b="0">
                <a:solidFill>
                  <a:schemeClr val="lt1"/>
                </a:solidFill>
              </a:rPr>
              <a:t>Kristen Pan, Carlos Olivella, Antonio Mayol, Mariella Acebal</a:t>
            </a:r>
            <a:endParaRPr sz="800" b="0">
              <a:solidFill>
                <a:schemeClr val="lt1"/>
              </a:solidFill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550">
              <a:solidFill>
                <a:schemeClr val="lt1"/>
              </a:solidFill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725" y="699600"/>
            <a:ext cx="6242550" cy="4750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99600"/>
          </a:xfrm>
          <a:prstGeom prst="rect">
            <a:avLst/>
          </a:prstGeom>
          <a:solidFill>
            <a:schemeClr val="lt1">
              <a:alpha val="60780"/>
            </a:schemeClr>
          </a:solidFill>
          <a:ln>
            <a:noFill/>
          </a:ln>
        </p:spPr>
        <p:txBody>
          <a:bodyPr spcFirstLastPara="1" wrap="square" lIns="274300" tIns="274300" rIns="274300" bIns="274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800"/>
              <a:t>Download</a:t>
            </a:r>
            <a:endParaRPr sz="3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1"/>
          </p:nvPr>
        </p:nvSpPr>
        <p:spPr>
          <a:xfrm>
            <a:off x="98125" y="5486400"/>
            <a:ext cx="3033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50">
                <a:solidFill>
                  <a:schemeClr val="lt1"/>
                </a:solidFill>
              </a:rPr>
              <a:t>Stock Analyzer - Flask App </a:t>
            </a:r>
            <a:endParaRPr sz="10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5955150" y="5486400"/>
            <a:ext cx="3033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800" b="0">
                <a:solidFill>
                  <a:schemeClr val="lt1"/>
                </a:solidFill>
              </a:rPr>
              <a:t>Kristen Pan, Carlos Olivella, Antonio Mayol, Mariella Acebal</a:t>
            </a:r>
            <a:endParaRPr sz="800" b="0">
              <a:solidFill>
                <a:schemeClr val="lt1"/>
              </a:solidFill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550">
              <a:solidFill>
                <a:schemeClr val="lt1"/>
              </a:solidFill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363" y="699600"/>
            <a:ext cx="6709274" cy="474211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/>
          <p:nvPr/>
        </p:nvSpPr>
        <p:spPr>
          <a:xfrm>
            <a:off x="1298450" y="2464450"/>
            <a:ext cx="1245600" cy="3888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57068C"/>
          </a:solidFill>
          <a:ln>
            <a:noFill/>
          </a:ln>
        </p:spPr>
        <p:txBody>
          <a:bodyPr spcFirstLastPara="1" wrap="square" lIns="274300" tIns="274300" rIns="274300" bIns="274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/>
              <a:t>Thank You!</a:t>
            </a:r>
            <a:endParaRPr sz="4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0"/>
          <p:cNvSpPr txBox="1">
            <a:spLocks noGrp="1"/>
          </p:cNvSpPr>
          <p:nvPr>
            <p:ph type="body" idx="1"/>
          </p:nvPr>
        </p:nvSpPr>
        <p:spPr>
          <a:xfrm>
            <a:off x="0" y="3124200"/>
            <a:ext cx="9144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1600">
                <a:solidFill>
                  <a:schemeClr val="lt1"/>
                </a:solidFill>
              </a:rPr>
              <a:t>MASY 3540</a:t>
            </a:r>
            <a:endParaRPr sz="160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1600">
                <a:solidFill>
                  <a:schemeClr val="lt1"/>
                </a:solidFill>
              </a:rPr>
              <a:t>Kristen Pan, Carlos Olivella, Antonio Mayol, Mariella Acebal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49" name="Google Shape;149;p20" descr="nyu_short_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6200" y="4229100"/>
            <a:ext cx="13470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99600"/>
          </a:xfrm>
          <a:prstGeom prst="rect">
            <a:avLst/>
          </a:prstGeom>
          <a:solidFill>
            <a:schemeClr val="lt1">
              <a:alpha val="60780"/>
            </a:schemeClr>
          </a:solidFill>
          <a:ln>
            <a:noFill/>
          </a:ln>
        </p:spPr>
        <p:txBody>
          <a:bodyPr spcFirstLastPara="1" wrap="square" lIns="274300" tIns="274300" rIns="274300" bIns="274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800"/>
              <a:t>Creating the table</a:t>
            </a:r>
            <a:endParaRPr sz="3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98125" y="5486400"/>
            <a:ext cx="3033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50">
                <a:solidFill>
                  <a:schemeClr val="lt1"/>
                </a:solidFill>
              </a:rPr>
              <a:t>Stock Analyzer - Flask App </a:t>
            </a:r>
            <a:endParaRPr sz="10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325" y="699600"/>
            <a:ext cx="6211349" cy="4733776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5955150" y="5486400"/>
            <a:ext cx="3033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800" b="0">
                <a:solidFill>
                  <a:schemeClr val="lt1"/>
                </a:solidFill>
              </a:rPr>
              <a:t>Kirsten Pan, Carlos Olivella, Antonio Mayol, Mariella Acebal</a:t>
            </a:r>
            <a:endParaRPr sz="800" b="0">
              <a:solidFill>
                <a:schemeClr val="lt1"/>
              </a:solidFill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5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99600"/>
          </a:xfrm>
          <a:prstGeom prst="rect">
            <a:avLst/>
          </a:prstGeom>
          <a:solidFill>
            <a:schemeClr val="lt1">
              <a:alpha val="60780"/>
            </a:schemeClr>
          </a:solidFill>
          <a:ln>
            <a:noFill/>
          </a:ln>
        </p:spPr>
        <p:txBody>
          <a:bodyPr spcFirstLastPara="1" wrap="square" lIns="274300" tIns="274300" rIns="274300" bIns="274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800"/>
              <a:t>Main Page (no upload yet)</a:t>
            </a:r>
            <a:endParaRPr sz="3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98125" y="5486400"/>
            <a:ext cx="3033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50">
                <a:solidFill>
                  <a:schemeClr val="lt1"/>
                </a:solidFill>
              </a:rPr>
              <a:t>Stock Analyzer - Flask App </a:t>
            </a:r>
            <a:endParaRPr sz="10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5955150" y="5486400"/>
            <a:ext cx="3033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800" b="0">
                <a:solidFill>
                  <a:schemeClr val="lt1"/>
                </a:solidFill>
              </a:rPr>
              <a:t>Kristen Pan, Carlos Olivella, Antonio Mayol, Mariella Acebal</a:t>
            </a:r>
            <a:endParaRPr sz="800" b="0">
              <a:solidFill>
                <a:schemeClr val="lt1"/>
              </a:solidFill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550">
              <a:solidFill>
                <a:schemeClr val="lt1"/>
              </a:solidFill>
            </a:endParaRPr>
          </a:p>
        </p:txBody>
      </p:sp>
      <p:pic>
        <p:nvPicPr>
          <p:cNvPr id="51" name="Google Shape;5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787" y="699600"/>
            <a:ext cx="7074424" cy="47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99600"/>
          </a:xfrm>
          <a:prstGeom prst="rect">
            <a:avLst/>
          </a:prstGeom>
          <a:solidFill>
            <a:schemeClr val="lt1">
              <a:alpha val="60780"/>
            </a:schemeClr>
          </a:solidFill>
          <a:ln>
            <a:noFill/>
          </a:ln>
        </p:spPr>
        <p:txBody>
          <a:bodyPr spcFirstLastPara="1" wrap="square" lIns="274300" tIns="274300" rIns="274300" bIns="274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800"/>
              <a:t>Database Showing Empty</a:t>
            </a:r>
            <a:endParaRPr sz="3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98125" y="5486400"/>
            <a:ext cx="3033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50">
                <a:solidFill>
                  <a:schemeClr val="lt1"/>
                </a:solidFill>
              </a:rPr>
              <a:t>Stock Analyzer - Flask App </a:t>
            </a:r>
            <a:endParaRPr sz="10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5955150" y="5486400"/>
            <a:ext cx="3033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800" b="0">
                <a:solidFill>
                  <a:schemeClr val="lt1"/>
                </a:solidFill>
              </a:rPr>
              <a:t>Kristen Pan, Carlos Olivella, Antonio Mayol, Mariella Acebal</a:t>
            </a:r>
            <a:endParaRPr sz="800" b="0">
              <a:solidFill>
                <a:schemeClr val="lt1"/>
              </a:solidFill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550">
              <a:solidFill>
                <a:schemeClr val="lt1"/>
              </a:solidFill>
            </a:endParaRPr>
          </a:p>
        </p:txBody>
      </p:sp>
      <p:pic>
        <p:nvPicPr>
          <p:cNvPr id="59" name="Google Shape;5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888" y="699600"/>
            <a:ext cx="6216225" cy="472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99600"/>
          </a:xfrm>
          <a:prstGeom prst="rect">
            <a:avLst/>
          </a:prstGeom>
          <a:solidFill>
            <a:schemeClr val="lt1">
              <a:alpha val="60780"/>
            </a:schemeClr>
          </a:solidFill>
          <a:ln>
            <a:noFill/>
          </a:ln>
        </p:spPr>
        <p:txBody>
          <a:bodyPr spcFirstLastPara="1" wrap="square" lIns="274300" tIns="274300" rIns="274300" bIns="274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800"/>
              <a:t>Data Upload (choosing CSV file)</a:t>
            </a:r>
            <a:endParaRPr sz="3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98125" y="5486400"/>
            <a:ext cx="3033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50">
                <a:solidFill>
                  <a:schemeClr val="lt1"/>
                </a:solidFill>
              </a:rPr>
              <a:t>Stock Analyzer - Flask App </a:t>
            </a:r>
            <a:endParaRPr sz="10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5955150" y="5486400"/>
            <a:ext cx="3033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800" b="0">
                <a:solidFill>
                  <a:schemeClr val="lt1"/>
                </a:solidFill>
              </a:rPr>
              <a:t>Kristen Pan, Carlos Olivella, Antonio Mayol, Mariella Acebal</a:t>
            </a:r>
            <a:endParaRPr sz="800" b="0">
              <a:solidFill>
                <a:schemeClr val="lt1"/>
              </a:solidFill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550">
              <a:solidFill>
                <a:schemeClr val="lt1"/>
              </a:solidFill>
            </a:endParaRPr>
          </a:p>
        </p:txBody>
      </p:sp>
      <p:pic>
        <p:nvPicPr>
          <p:cNvPr id="67" name="Google Shape;6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188" y="699600"/>
            <a:ext cx="7087627" cy="474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99600"/>
          </a:xfrm>
          <a:prstGeom prst="rect">
            <a:avLst/>
          </a:prstGeom>
          <a:solidFill>
            <a:schemeClr val="lt1">
              <a:alpha val="60780"/>
            </a:schemeClr>
          </a:solidFill>
          <a:ln>
            <a:noFill/>
          </a:ln>
        </p:spPr>
        <p:txBody>
          <a:bodyPr spcFirstLastPara="1" wrap="square" lIns="274300" tIns="274300" rIns="274300" bIns="274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800"/>
              <a:t>Main Page (uploaded one CSV)</a:t>
            </a:r>
            <a:endParaRPr sz="3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98125" y="5486400"/>
            <a:ext cx="3033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50">
                <a:solidFill>
                  <a:schemeClr val="lt1"/>
                </a:solidFill>
              </a:rPr>
              <a:t>Stock Analyzer - Flask App </a:t>
            </a:r>
            <a:endParaRPr sz="10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5955150" y="5486400"/>
            <a:ext cx="3033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800" b="0">
                <a:solidFill>
                  <a:schemeClr val="lt1"/>
                </a:solidFill>
              </a:rPr>
              <a:t>Kristen Pan, Carlos Olivella, Antonio Mayol, Mariella Acebal</a:t>
            </a:r>
            <a:endParaRPr sz="800" b="0">
              <a:solidFill>
                <a:schemeClr val="lt1"/>
              </a:solidFill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550">
              <a:solidFill>
                <a:schemeClr val="lt1"/>
              </a:solidFill>
            </a:endParaRPr>
          </a:p>
        </p:txBody>
      </p:sp>
      <p:pic>
        <p:nvPicPr>
          <p:cNvPr id="75" name="Google Shape;7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063" y="699600"/>
            <a:ext cx="7081875" cy="474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99600"/>
          </a:xfrm>
          <a:prstGeom prst="rect">
            <a:avLst/>
          </a:prstGeom>
          <a:solidFill>
            <a:schemeClr val="lt1">
              <a:alpha val="60780"/>
            </a:schemeClr>
          </a:solidFill>
          <a:ln>
            <a:noFill/>
          </a:ln>
        </p:spPr>
        <p:txBody>
          <a:bodyPr spcFirstLastPara="1" wrap="square" lIns="274300" tIns="274300" rIns="274300" bIns="274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800"/>
              <a:t>Database Showing Data Uploaded </a:t>
            </a:r>
            <a:endParaRPr sz="3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>
            <a:off x="98125" y="5486400"/>
            <a:ext cx="3033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50">
                <a:solidFill>
                  <a:schemeClr val="lt1"/>
                </a:solidFill>
              </a:rPr>
              <a:t>Stock Analyzer - Flask App </a:t>
            </a:r>
            <a:endParaRPr sz="10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>
            <a:off x="5955150" y="5486400"/>
            <a:ext cx="3033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800" b="0">
                <a:solidFill>
                  <a:schemeClr val="lt1"/>
                </a:solidFill>
              </a:rPr>
              <a:t>Kristen Pan, Carlos Olivella, Antonio Mayol, Mariella Acebal</a:t>
            </a:r>
            <a:endParaRPr sz="800" b="0">
              <a:solidFill>
                <a:schemeClr val="lt1"/>
              </a:solidFill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550">
              <a:solidFill>
                <a:schemeClr val="lt1"/>
              </a:solidFill>
            </a:endParaRPr>
          </a:p>
        </p:txBody>
      </p:sp>
      <p:pic>
        <p:nvPicPr>
          <p:cNvPr id="83" name="Google Shape;8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438" y="699600"/>
            <a:ext cx="6231133" cy="473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99600"/>
          </a:xfrm>
          <a:prstGeom prst="rect">
            <a:avLst/>
          </a:prstGeom>
          <a:solidFill>
            <a:schemeClr val="lt1">
              <a:alpha val="60780"/>
            </a:schemeClr>
          </a:solidFill>
          <a:ln>
            <a:noFill/>
          </a:ln>
        </p:spPr>
        <p:txBody>
          <a:bodyPr spcFirstLastPara="1" wrap="square" lIns="274300" tIns="274300" rIns="274300" bIns="274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800"/>
              <a:t>Add</a:t>
            </a:r>
            <a:endParaRPr sz="3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1"/>
          </p:nvPr>
        </p:nvSpPr>
        <p:spPr>
          <a:xfrm>
            <a:off x="98125" y="5486400"/>
            <a:ext cx="3033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50">
                <a:solidFill>
                  <a:schemeClr val="lt1"/>
                </a:solidFill>
              </a:rPr>
              <a:t>Stock Analyzer - Flask App </a:t>
            </a:r>
            <a:endParaRPr sz="10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>
            <a:off x="5955150" y="5486400"/>
            <a:ext cx="3033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800" b="0">
                <a:solidFill>
                  <a:schemeClr val="lt1"/>
                </a:solidFill>
              </a:rPr>
              <a:t>Kristen Pan, Carlos Olivella, Antonio Mayol, Mariella Acebal</a:t>
            </a:r>
            <a:endParaRPr sz="800" b="0">
              <a:solidFill>
                <a:schemeClr val="lt1"/>
              </a:solidFill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550">
              <a:solidFill>
                <a:schemeClr val="lt1"/>
              </a:solidFill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050" y="699600"/>
            <a:ext cx="7061904" cy="473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513779"/>
            <a:ext cx="9144000" cy="1536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99600"/>
          </a:xfrm>
          <a:prstGeom prst="rect">
            <a:avLst/>
          </a:prstGeom>
          <a:solidFill>
            <a:schemeClr val="lt1">
              <a:alpha val="60780"/>
            </a:schemeClr>
          </a:solidFill>
          <a:ln>
            <a:noFill/>
          </a:ln>
        </p:spPr>
        <p:txBody>
          <a:bodyPr spcFirstLastPara="1" wrap="square" lIns="274300" tIns="274300" rIns="274300" bIns="2743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800"/>
              <a:t>Database Showing Added Value</a:t>
            </a:r>
            <a:endParaRPr sz="3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98125" y="5486400"/>
            <a:ext cx="3033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50">
                <a:solidFill>
                  <a:schemeClr val="lt1"/>
                </a:solidFill>
              </a:rPr>
              <a:t>Stock Analyzer - Flask App </a:t>
            </a:r>
            <a:endParaRPr sz="10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>
            <a:off x="5955150" y="5486400"/>
            <a:ext cx="3033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lang="en-US" sz="800" b="0">
                <a:solidFill>
                  <a:schemeClr val="lt1"/>
                </a:solidFill>
              </a:rPr>
              <a:t>Kristen Pan, Carlos Olivella, Antonio Mayol, Mariella Acebal</a:t>
            </a:r>
            <a:endParaRPr sz="800" b="0">
              <a:solidFill>
                <a:schemeClr val="lt1"/>
              </a:solidFill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550">
              <a:solidFill>
                <a:schemeClr val="lt1"/>
              </a:solidFill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875" y="699600"/>
            <a:ext cx="6244249" cy="4750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tion4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Microsoft Macintosh PowerPoint</Application>
  <PresentationFormat>On-screen Show (16:10)</PresentationFormat>
  <Paragraphs>45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Presentation4</vt:lpstr>
      <vt:lpstr>Stock Analyzer - FlaskApp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Analyzer - FlaskApp</dc:title>
  <cp:lastModifiedBy>angela lora</cp:lastModifiedBy>
  <cp:revision>1</cp:revision>
  <dcterms:modified xsi:type="dcterms:W3CDTF">2023-02-18T23:29:00Z</dcterms:modified>
</cp:coreProperties>
</file>