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0D34-9105-4937-98B1-4FEAB6EAF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B6C3-BE29-4DA1-9D2C-15E5FC6C6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1441-3360-40D8-A742-51F53367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9DF-FB4D-4DA8-858A-26F0CBFBC61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8003-8549-4AC2-933A-04F26337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BAC2-A216-4885-9A33-7B5E2C91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DFDF-4183-4AB4-B145-B5E61C7F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223B-C959-452D-81AE-B86A8644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0B0B-4591-4586-B92B-AEBBF1DF3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1A76-E89A-4B0F-A069-DD3C0BCC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9DF-FB4D-4DA8-858A-26F0CBFBC61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4FAD-5090-4ECF-AA96-0B9181B1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CF68-546B-49BF-8452-0E1AB034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DFDF-4183-4AB4-B145-B5E61C7F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CC094-7082-4D1B-AD5D-87118642F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A15F3-C31F-4A63-B755-D0C4561CC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67FD-791F-49C6-8465-9CAFA488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9DF-FB4D-4DA8-858A-26F0CBFBC61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A7B6-3DE0-4921-8D8E-11B16DF4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3C6F-20FF-4F05-A6F2-367F53DB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DFDF-4183-4AB4-B145-B5E61C7F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3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D509-3DC6-4387-B86D-77A9AF6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9B8D-15EF-4093-83C6-77F6FC34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D2DC-9DFB-4FA1-8FB3-640B3F70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9DF-FB4D-4DA8-858A-26F0CBFBC61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90B5-DDED-4A70-B6E3-680EE6DD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9787B-EFBC-40A9-938B-DBD5BA49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DFDF-4183-4AB4-B145-B5E61C7F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8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C429-574A-4DA5-98AE-2F7F6743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49718-13CE-4DEC-A50C-3FB57C54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5410-1D98-409F-8662-A8D5A3C7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9DF-FB4D-4DA8-858A-26F0CBFBC61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9079-36E7-4D33-B062-F811D580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FEDB-BA3C-42DF-AD75-A261317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DFDF-4183-4AB4-B145-B5E61C7F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3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C369-417D-455B-944C-0CDBB37A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4D4E-8AB1-4BFB-B707-DCED283F8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FD4E-1D53-4F08-91AC-6C178284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CF42-A250-42FC-BC92-12CCD219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9DF-FB4D-4DA8-858A-26F0CBFBC61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4AB3C-5DB3-414B-A91A-BFA0EDE2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0F785-B22F-47A1-93E7-37480E5C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DFDF-4183-4AB4-B145-B5E61C7F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35BC-97A9-41C1-8D8E-87B6FC1A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15995-4FB6-4583-AB9D-1E3D49BAF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073C5-D9E1-4760-B25E-649B6FF41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779F9-F43F-4B35-9CE3-56F32203B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7FF3B-B9E3-4194-9AC8-A89C83012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62C04-1F55-477A-B883-2863B7A1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9DF-FB4D-4DA8-858A-26F0CBFBC61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F0B08-5976-4EA7-B141-1C916400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E14C3-49E3-4604-A59E-45FB376C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DFDF-4183-4AB4-B145-B5E61C7F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833D-DA90-4CB9-8FD5-0B3B33AC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B8791-BE60-4C1A-AD3E-CFF8CBD9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9DF-FB4D-4DA8-858A-26F0CBFBC61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F9F13-5F2F-4AEB-8B5D-C8AD6CE0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F1275-30BA-45DE-BADB-EEF89FCC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DFDF-4183-4AB4-B145-B5E61C7F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E2134-D478-48BA-9DD2-44455E8D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9DF-FB4D-4DA8-858A-26F0CBFBC61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71BDA-396B-4E46-8DD8-6B9246F3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BD9DD-58E1-45EC-AC11-DA77FF59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DFDF-4183-4AB4-B145-B5E61C7F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2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0FDA-1949-4A2B-B1AF-CD976951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2901-65CD-4EC7-9E09-73191FE7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6FB2-8191-4DF5-AF7B-D4085ABEF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9A8A8-11ED-4BB4-A6D1-9B9A0309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9DF-FB4D-4DA8-858A-26F0CBFBC61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CB5E2-BFB9-4867-AB5F-276A7319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E8B1E-D33E-421A-A90D-A8851921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DFDF-4183-4AB4-B145-B5E61C7F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4256-43FB-4007-915E-32632610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ECC08-C9B1-46F3-8391-4BB204D72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B002C-0A91-4561-AA16-DDFDC8459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873C3-7DD8-4B19-9583-5A0E2D4E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9DF-FB4D-4DA8-858A-26F0CBFBC61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39D39-A92D-411E-97CA-F9EF0E21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3F06D-272E-4E03-AE57-0BB7AEC4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DFDF-4183-4AB4-B145-B5E61C7F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08EE3-D445-4110-8463-2203CCAD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7BA2-48E7-43F4-8A44-C31D1B8F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C8C9-8B22-4CC9-B4CD-4514577C3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89DF-FB4D-4DA8-858A-26F0CBFBC61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2EAF-2E00-44A4-80D8-48F96A1FF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13981-7797-4B66-9629-DCCD61BD2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FDF-4183-4AB4-B145-B5E61C7F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6A35-A289-4C42-A79E-0611F22FC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A2D39-95A7-4B60-8680-3C75D4FB1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1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Ramirez</dc:creator>
  <cp:lastModifiedBy>Carlos Ramirez</cp:lastModifiedBy>
  <cp:revision>1</cp:revision>
  <dcterms:created xsi:type="dcterms:W3CDTF">2021-07-27T17:42:36Z</dcterms:created>
  <dcterms:modified xsi:type="dcterms:W3CDTF">2021-07-27T17:43:12Z</dcterms:modified>
</cp:coreProperties>
</file>