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4"/>
  </p:sldMasterIdLst>
  <p:notesMasterIdLst>
    <p:notesMasterId r:id="rId21"/>
  </p:notesMasterIdLst>
  <p:handoutMasterIdLst>
    <p:handoutMasterId r:id="rId22"/>
  </p:handoutMasterIdLst>
  <p:sldIdLst>
    <p:sldId id="270" r:id="rId5"/>
    <p:sldId id="257" r:id="rId6"/>
    <p:sldId id="342" r:id="rId7"/>
    <p:sldId id="313" r:id="rId8"/>
    <p:sldId id="348" r:id="rId9"/>
    <p:sldId id="350" r:id="rId10"/>
    <p:sldId id="351" r:id="rId11"/>
    <p:sldId id="349" r:id="rId12"/>
    <p:sldId id="353" r:id="rId13"/>
    <p:sldId id="352" r:id="rId14"/>
    <p:sldId id="354" r:id="rId15"/>
    <p:sldId id="355" r:id="rId16"/>
    <p:sldId id="356" r:id="rId17"/>
    <p:sldId id="357" r:id="rId18"/>
    <p:sldId id="320" r:id="rId19"/>
    <p:sldId id="264" r:id="rId2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2"/>
    <a:srgbClr val="D6DEF6"/>
    <a:srgbClr val="284456"/>
    <a:srgbClr val="3BCCF9"/>
    <a:srgbClr val="E63312"/>
    <a:srgbClr val="251C34"/>
    <a:srgbClr val="213A8F"/>
    <a:srgbClr val="D2CC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374" autoAdjust="0"/>
  </p:normalViewPr>
  <p:slideViewPr>
    <p:cSldViewPr snapToGrid="0" snapToObjects="1">
      <p:cViewPr varScale="1">
        <p:scale>
          <a:sx n="145" d="100"/>
          <a:sy n="145" d="100"/>
        </p:scale>
        <p:origin x="546" y="126"/>
      </p:cViewPr>
      <p:guideLst>
        <p:guide orient="horz" pos="1620"/>
        <p:guide pos="2880"/>
      </p:guideLst>
    </p:cSldViewPr>
  </p:slideViewPr>
  <p:notesTextViewPr>
    <p:cViewPr>
      <p:scale>
        <a:sx n="1" d="1"/>
        <a:sy n="1" d="1"/>
      </p:scale>
      <p:origin x="0" y="0"/>
    </p:cViewPr>
  </p:notesTextViewPr>
  <p:notesViewPr>
    <p:cSldViewPr snapToGrid="0" snapToObjects="1">
      <p:cViewPr varScale="1">
        <p:scale>
          <a:sx n="87" d="100"/>
          <a:sy n="87" d="100"/>
        </p:scale>
        <p:origin x="29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0FBCE90-74BF-6245-B1F9-00131A4FB1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7CF4C4-5F51-B842-B903-1B2EB08BB4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354BDB-4F01-DD41-8F39-97347490A5AC}" type="datetimeFigureOut">
              <a:rPr lang="fr-FR" smtClean="0"/>
              <a:t>19/03/2021</a:t>
            </a:fld>
            <a:endParaRPr lang="fr-FR"/>
          </a:p>
        </p:txBody>
      </p:sp>
      <p:sp>
        <p:nvSpPr>
          <p:cNvPr id="4" name="Espace réservé du pied de page 3">
            <a:extLst>
              <a:ext uri="{FF2B5EF4-FFF2-40B4-BE49-F238E27FC236}">
                <a16:creationId xmlns:a16="http://schemas.microsoft.com/office/drawing/2014/main" id="{8B076252-12E6-D24E-974A-866AD1C35A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2DCA84B-2BD2-424F-A26F-57A62B65FF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83CDF9-B4FA-EB4B-BDF7-34040A943953}" type="slidenum">
              <a:rPr lang="fr-FR" smtClean="0"/>
              <a:t>‹nº›</a:t>
            </a:fld>
            <a:endParaRPr lang="fr-FR"/>
          </a:p>
        </p:txBody>
      </p:sp>
    </p:spTree>
    <p:extLst>
      <p:ext uri="{BB962C8B-B14F-4D97-AF65-F5344CB8AC3E}">
        <p14:creationId xmlns:p14="http://schemas.microsoft.com/office/powerpoint/2010/main" val="2608904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FD0F4-661B-4548-8037-2C1FE7384430}" type="datetimeFigureOut">
              <a:rPr lang="fr-FR" smtClean="0"/>
              <a:t>19/03/2021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ED011-3F9A-DD47-A8BA-D5FF2FF9E7F6}" type="slidenum">
              <a:rPr lang="fr-FR" smtClean="0"/>
              <a:t>‹nº›</a:t>
            </a:fld>
            <a:endParaRPr lang="fr-FR"/>
          </a:p>
        </p:txBody>
      </p:sp>
    </p:spTree>
    <p:extLst>
      <p:ext uri="{BB962C8B-B14F-4D97-AF65-F5344CB8AC3E}">
        <p14:creationId xmlns:p14="http://schemas.microsoft.com/office/powerpoint/2010/main" val="368146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604ED011-3F9A-DD47-A8BA-D5FF2FF9E7F6}" type="slidenum">
              <a:rPr lang="fr-FR" smtClean="0"/>
              <a:t>1</a:t>
            </a:fld>
            <a:endParaRPr lang="fr-FR"/>
          </a:p>
        </p:txBody>
      </p:sp>
    </p:spTree>
    <p:extLst>
      <p:ext uri="{BB962C8B-B14F-4D97-AF65-F5344CB8AC3E}">
        <p14:creationId xmlns:p14="http://schemas.microsoft.com/office/powerpoint/2010/main" val="108571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bg>
      <p:bgPr>
        <a:solidFill>
          <a:schemeClr val="tx2"/>
        </a:solidFill>
        <a:effectLst/>
      </p:bgPr>
    </p:bg>
    <p:spTree>
      <p:nvGrpSpPr>
        <p:cNvPr id="1" name=""/>
        <p:cNvGrpSpPr/>
        <p:nvPr/>
      </p:nvGrpSpPr>
      <p:grpSpPr>
        <a:xfrm>
          <a:off x="0" y="0"/>
          <a:ext cx="0" cy="0"/>
          <a:chOff x="0" y="0"/>
          <a:chExt cx="0" cy="0"/>
        </a:xfrm>
      </p:grpSpPr>
      <p:sp>
        <p:nvSpPr>
          <p:cNvPr id="8" name="Espace réservé pour une image  14">
            <a:extLst>
              <a:ext uri="{FF2B5EF4-FFF2-40B4-BE49-F238E27FC236}">
                <a16:creationId xmlns:a16="http://schemas.microsoft.com/office/drawing/2014/main" id="{C1D06215-F6DF-0B40-B9E8-EF5A9A5DB059}"/>
              </a:ext>
            </a:extLst>
          </p:cNvPr>
          <p:cNvSpPr>
            <a:spLocks noGrp="1"/>
          </p:cNvSpPr>
          <p:nvPr>
            <p:ph type="pic" sz="quarter" idx="14" hasCustomPrompt="1"/>
          </p:nvPr>
        </p:nvSpPr>
        <p:spPr>
          <a:xfrm>
            <a:off x="0" y="0"/>
            <a:ext cx="4814762" cy="5143500"/>
          </a:xfrm>
          <a:solidFill>
            <a:schemeClr val="bg1">
              <a:lumMod val="85000"/>
            </a:schemeClr>
          </a:solidFill>
        </p:spPr>
        <p:txBody>
          <a:bodyPr bIns="360000" anchor="ctr">
            <a:noAutofit/>
          </a:bodyPr>
          <a:lstStyle>
            <a:lvl1pPr marL="0" indent="0" algn="ctr">
              <a:buNone/>
              <a:defRPr sz="1200" b="0" cap="none"/>
            </a:lvl1pPr>
          </a:lstStyle>
          <a:p>
            <a:r>
              <a:rPr lang="fr-FR" dirty="0"/>
              <a:t>Cliquez sur l’icône pour insérer une image de premier plan </a:t>
            </a:r>
            <a:br>
              <a:rPr lang="fr-FR" dirty="0"/>
            </a:br>
            <a:r>
              <a:rPr lang="fr-FR" dirty="0"/>
              <a:t>puis faites un clic droit et mettre en arrière plan</a:t>
            </a:r>
          </a:p>
          <a:p>
            <a:r>
              <a:rPr lang="fr-FR" dirty="0"/>
              <a:t>↓</a:t>
            </a:r>
          </a:p>
        </p:txBody>
      </p:sp>
      <p:sp>
        <p:nvSpPr>
          <p:cNvPr id="9" name="Espace réservé pour une image  14">
            <a:extLst>
              <a:ext uri="{FF2B5EF4-FFF2-40B4-BE49-F238E27FC236}">
                <a16:creationId xmlns:a16="http://schemas.microsoft.com/office/drawing/2014/main" id="{8275FDCD-AC8B-2745-9AEB-106AE0E04FF8}"/>
              </a:ext>
            </a:extLst>
          </p:cNvPr>
          <p:cNvSpPr>
            <a:spLocks noGrp="1"/>
          </p:cNvSpPr>
          <p:nvPr>
            <p:ph type="pic" sz="quarter" idx="15" hasCustomPrompt="1"/>
          </p:nvPr>
        </p:nvSpPr>
        <p:spPr>
          <a:xfrm>
            <a:off x="4814762" y="0"/>
            <a:ext cx="4329238" cy="5143500"/>
          </a:xfrm>
          <a:solidFill>
            <a:schemeClr val="bg1">
              <a:lumMod val="85000"/>
            </a:schemeClr>
          </a:solidFill>
        </p:spPr>
        <p:txBody>
          <a:bodyPr bIns="360000" anchor="ctr">
            <a:noAutofit/>
          </a:bodyPr>
          <a:lstStyle>
            <a:lvl1pPr marL="0" indent="0" algn="ctr">
              <a:buNone/>
              <a:defRPr sz="1200" b="0" cap="none"/>
            </a:lvl1pPr>
          </a:lstStyle>
          <a:p>
            <a:r>
              <a:rPr lang="fr-FR" dirty="0"/>
              <a:t>Cliquez sur l’icône pour insérer une image de premier plan </a:t>
            </a:r>
            <a:br>
              <a:rPr lang="fr-FR" dirty="0"/>
            </a:br>
            <a:r>
              <a:rPr lang="fr-FR" dirty="0"/>
              <a:t>puis faites un clic droit et mettre en arrière plan</a:t>
            </a:r>
          </a:p>
          <a:p>
            <a:r>
              <a:rPr lang="fr-FR" dirty="0"/>
              <a:t>↓</a:t>
            </a:r>
          </a:p>
        </p:txBody>
      </p:sp>
      <p:sp>
        <p:nvSpPr>
          <p:cNvPr id="2" name="Title 1"/>
          <p:cNvSpPr>
            <a:spLocks noGrp="1"/>
          </p:cNvSpPr>
          <p:nvPr>
            <p:ph type="ctrTitle"/>
          </p:nvPr>
        </p:nvSpPr>
        <p:spPr>
          <a:xfrm>
            <a:off x="1562003" y="2736454"/>
            <a:ext cx="3252759" cy="1467798"/>
          </a:xfrm>
          <a:solidFill>
            <a:schemeClr val="tx2"/>
          </a:solidFill>
        </p:spPr>
        <p:txBody>
          <a:bodyPr lIns="180000" tIns="180000" rIns="180000" bIns="180000" anchor="t">
            <a:noAutofit/>
          </a:bodyPr>
          <a:lstStyle>
            <a:lvl1pPr algn="l">
              <a:lnSpc>
                <a:spcPct val="100000"/>
              </a:lnSpc>
              <a:defRPr sz="1700" b="1" cap="all" baseline="0">
                <a:solidFill>
                  <a:schemeClr val="bg1"/>
                </a:solidFill>
              </a:defRPr>
            </a:lvl1pPr>
          </a:lstStyle>
          <a:p>
            <a:r>
              <a:rPr lang="fr-FR" dirty="0"/>
              <a:t>Modifiez le style du titre</a:t>
            </a:r>
            <a:endParaRPr lang="en-US" dirty="0"/>
          </a:p>
        </p:txBody>
      </p:sp>
      <p:sp>
        <p:nvSpPr>
          <p:cNvPr id="4" name="Date Placeholder 3"/>
          <p:cNvSpPr>
            <a:spLocks noGrp="1"/>
          </p:cNvSpPr>
          <p:nvPr>
            <p:ph type="dt" sz="half" idx="10"/>
          </p:nvPr>
        </p:nvSpPr>
        <p:spPr>
          <a:xfrm>
            <a:off x="1742915" y="3813427"/>
            <a:ext cx="2057400" cy="189176"/>
          </a:xfrm>
          <a:prstGeom prst="rect">
            <a:avLst/>
          </a:prstGeom>
        </p:spPr>
        <p:txBody>
          <a:bodyPr lIns="0" tIns="0" rIns="0" bIns="0"/>
          <a:lstStyle>
            <a:lvl1pPr>
              <a:defRPr sz="1200">
                <a:solidFill>
                  <a:schemeClr val="bg1"/>
                </a:solidFill>
              </a:defRPr>
            </a:lvl1pPr>
          </a:lstStyle>
          <a:p>
            <a:fld id="{B18C5020-57D9-466D-AB41-C1539445B0A2}" type="datetime1">
              <a:rPr lang="en-US" smtClean="0"/>
              <a:t>3/19/2021</a:t>
            </a:fld>
            <a:endParaRPr lang="fr-FR" dirty="0"/>
          </a:p>
        </p:txBody>
      </p:sp>
    </p:spTree>
    <p:extLst>
      <p:ext uri="{BB962C8B-B14F-4D97-AF65-F5344CB8AC3E}">
        <p14:creationId xmlns:p14="http://schemas.microsoft.com/office/powerpoint/2010/main" val="305106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52423" y="1323975"/>
            <a:ext cx="3886200" cy="3219450"/>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4629150" y="1323975"/>
            <a:ext cx="3886200" cy="3219450"/>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pic>
        <p:nvPicPr>
          <p:cNvPr id="16" name="Image 15">
            <a:extLst>
              <a:ext uri="{FF2B5EF4-FFF2-40B4-BE49-F238E27FC236}">
                <a16:creationId xmlns:a16="http://schemas.microsoft.com/office/drawing/2014/main" id="{33D880C6-64DD-864E-AC3C-1AB5F4843C3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grpSp>
        <p:nvGrpSpPr>
          <p:cNvPr id="17" name="Groupe 16">
            <a:extLst>
              <a:ext uri="{FF2B5EF4-FFF2-40B4-BE49-F238E27FC236}">
                <a16:creationId xmlns:a16="http://schemas.microsoft.com/office/drawing/2014/main" id="{420D7C0A-81C3-A64F-8DC3-DF32625F7D7C}"/>
              </a:ext>
            </a:extLst>
          </p:cNvPr>
          <p:cNvGrpSpPr/>
          <p:nvPr userDrawn="1"/>
        </p:nvGrpSpPr>
        <p:grpSpPr>
          <a:xfrm>
            <a:off x="0" y="360000"/>
            <a:ext cx="9144000" cy="4500000"/>
            <a:chOff x="0" y="710208"/>
            <a:chExt cx="9144000" cy="3833217"/>
          </a:xfrm>
        </p:grpSpPr>
        <p:cxnSp>
          <p:nvCxnSpPr>
            <p:cNvPr id="18" name="Connecteur droit 17">
              <a:extLst>
                <a:ext uri="{FF2B5EF4-FFF2-40B4-BE49-F238E27FC236}">
                  <a16:creationId xmlns:a16="http://schemas.microsoft.com/office/drawing/2014/main" id="{C230F8D4-51B9-374B-853F-FD730D441250}"/>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ABD1B86-362E-CD47-8395-EE0ED816C517}"/>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FECC5AE8-7092-DC43-A995-11046DC715A5}"/>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1" name="Espace réservé du numéro de diapositive 17">
            <a:extLst>
              <a:ext uri="{FF2B5EF4-FFF2-40B4-BE49-F238E27FC236}">
                <a16:creationId xmlns:a16="http://schemas.microsoft.com/office/drawing/2014/main" id="{4788FC79-272A-4C84-B3FE-E5603447EFD9}"/>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sp>
        <p:nvSpPr>
          <p:cNvPr id="25" name="Espace réservé du pied de page 18">
            <a:extLst>
              <a:ext uri="{FF2B5EF4-FFF2-40B4-BE49-F238E27FC236}">
                <a16:creationId xmlns:a16="http://schemas.microsoft.com/office/drawing/2014/main" id="{BFF865BD-F278-46BA-A411-4EC3ECDB9C17}"/>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dirty="0"/>
              <a:t>PRESENTATION NAME</a:t>
            </a:r>
          </a:p>
        </p:txBody>
      </p:sp>
      <p:sp>
        <p:nvSpPr>
          <p:cNvPr id="26" name="Espace réservé de la date 17">
            <a:extLst>
              <a:ext uri="{FF2B5EF4-FFF2-40B4-BE49-F238E27FC236}">
                <a16:creationId xmlns:a16="http://schemas.microsoft.com/office/drawing/2014/main" id="{1798E4A2-52FA-40DA-A24E-F621C3445C6C}"/>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FCE43552-804D-4DE0-BBE6-F2D4814A52A7}" type="datetime1">
              <a:rPr lang="en-US" smtClean="0"/>
              <a:t>3/19/2021</a:t>
            </a:fld>
            <a:endParaRPr lang="fr-FR" dirty="0"/>
          </a:p>
        </p:txBody>
      </p:sp>
    </p:spTree>
    <p:extLst>
      <p:ext uri="{BB962C8B-B14F-4D97-AF65-F5344CB8AC3E}">
        <p14:creationId xmlns:p14="http://schemas.microsoft.com/office/powerpoint/2010/main" val="660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4E22-3D9F-448D-B6C8-F1BF2353EAA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FCA5BD4-FE8D-4397-A21C-9F4D0E21D4CF}"/>
              </a:ext>
            </a:extLst>
          </p:cNvPr>
          <p:cNvSpPr>
            <a:spLocks noGrp="1"/>
          </p:cNvSpPr>
          <p:nvPr>
            <p:ph type="sldNum" sz="quarter" idx="10"/>
          </p:nvPr>
        </p:nvSpPr>
        <p:spPr/>
        <p:txBody>
          <a:bodyPr/>
          <a:lstStyle/>
          <a:p>
            <a:fld id="{0704499F-9A75-E344-8B98-5A5EDCFEF42B}" type="slidenum">
              <a:rPr lang="fr-FR" smtClean="0"/>
              <a:pPr/>
              <a:t>‹nº›</a:t>
            </a:fld>
            <a:endParaRPr lang="fr-FR" dirty="0"/>
          </a:p>
        </p:txBody>
      </p:sp>
      <p:sp>
        <p:nvSpPr>
          <p:cNvPr id="4" name="Date Placeholder 3">
            <a:extLst>
              <a:ext uri="{FF2B5EF4-FFF2-40B4-BE49-F238E27FC236}">
                <a16:creationId xmlns:a16="http://schemas.microsoft.com/office/drawing/2014/main" id="{020B75DB-FE0A-4869-89CE-D0DDEF0AAFF6}"/>
              </a:ext>
            </a:extLst>
          </p:cNvPr>
          <p:cNvSpPr>
            <a:spLocks noGrp="1"/>
          </p:cNvSpPr>
          <p:nvPr>
            <p:ph type="dt" sz="half" idx="11"/>
          </p:nvPr>
        </p:nvSpPr>
        <p:spPr/>
        <p:txBody>
          <a:bodyPr/>
          <a:lstStyle/>
          <a:p>
            <a:fld id="{AF94BAE3-207D-4CA7-93A1-02BE116B6F53}" type="datetime1">
              <a:rPr lang="en-US" smtClean="0"/>
              <a:t>3/19/2021</a:t>
            </a:fld>
            <a:endParaRPr lang="fr-FR" dirty="0"/>
          </a:p>
        </p:txBody>
      </p:sp>
      <p:sp>
        <p:nvSpPr>
          <p:cNvPr id="5" name="Footer Placeholder 4">
            <a:extLst>
              <a:ext uri="{FF2B5EF4-FFF2-40B4-BE49-F238E27FC236}">
                <a16:creationId xmlns:a16="http://schemas.microsoft.com/office/drawing/2014/main" id="{3B5CC97A-8315-4F57-B9E6-CD2AD3DF4507}"/>
              </a:ext>
            </a:extLst>
          </p:cNvPr>
          <p:cNvSpPr>
            <a:spLocks noGrp="1"/>
          </p:cNvSpPr>
          <p:nvPr>
            <p:ph type="ftr" sz="quarter" idx="12"/>
          </p:nvPr>
        </p:nvSpPr>
        <p:spPr/>
        <p:txBody>
          <a:bodyPr/>
          <a:lstStyle/>
          <a:p>
            <a:r>
              <a:rPr lang="fr-FR"/>
              <a:t>PRESENTATION NAME</a:t>
            </a:r>
            <a:endParaRPr lang="fr-FR" dirty="0"/>
          </a:p>
        </p:txBody>
      </p:sp>
    </p:spTree>
    <p:extLst>
      <p:ext uri="{BB962C8B-B14F-4D97-AF65-F5344CB8AC3E}">
        <p14:creationId xmlns:p14="http://schemas.microsoft.com/office/powerpoint/2010/main" val="27938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13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tx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511" y="710208"/>
            <a:ext cx="7428088" cy="3833218"/>
          </a:xfrm>
        </p:spPr>
        <p:txBody>
          <a:bodyPr anchor="ctr"/>
          <a:lstStyle>
            <a:lvl1pPr marL="271463" indent="-271463">
              <a:spcBef>
                <a:spcPts val="2000"/>
              </a:spcBef>
              <a:buClr>
                <a:schemeClr val="bg1"/>
              </a:buClr>
              <a:buFont typeface="+mj-lt"/>
              <a:buAutoNum type="arabicPeriod"/>
              <a:tabLst/>
              <a:defRPr sz="1600" cap="all" baseline="0">
                <a:solidFill>
                  <a:schemeClr val="bg1"/>
                </a:solidFill>
                <a:latin typeface="+mj-lt"/>
              </a:defRPr>
            </a:lvl1pPr>
            <a:lvl2pPr marL="407194" indent="-135731">
              <a:spcBef>
                <a:spcPts val="150"/>
              </a:spcBef>
              <a:buClr>
                <a:schemeClr val="accent2"/>
              </a:buClr>
              <a:buFont typeface="Arial" panose="020B0604020202020204" pitchFamily="34" charset="0"/>
              <a:buChar char="•"/>
              <a:tabLst/>
              <a:defRPr sz="1100" b="0" cap="none">
                <a:solidFill>
                  <a:schemeClr val="bg1"/>
                </a:solidFill>
                <a:latin typeface="+mj-lt"/>
              </a:defRPr>
            </a:lvl2pPr>
            <a:lvl3pPr marL="495300" indent="-92075">
              <a:spcBef>
                <a:spcPts val="600"/>
              </a:spcBef>
              <a:tabLst/>
              <a:defRPr sz="800">
                <a:solidFill>
                  <a:schemeClr val="bg1"/>
                </a:solidFill>
                <a:latin typeface="+mj-lt"/>
              </a:defRPr>
            </a:lvl3pPr>
            <a:lvl4pPr>
              <a:spcBef>
                <a:spcPts val="600"/>
              </a:spcBef>
              <a:defRPr>
                <a:solidFill>
                  <a:schemeClr val="bg1"/>
                </a:solidFill>
                <a:latin typeface="+mj-lt"/>
              </a:defRPr>
            </a:lvl4pPr>
            <a:lvl5pPr>
              <a:spcBef>
                <a:spcPts val="600"/>
              </a:spcBef>
              <a:defRPr>
                <a:solidFill>
                  <a:schemeClr val="bg1"/>
                </a:solidFill>
                <a:latin typeface="+mj-lt"/>
              </a:defRPr>
            </a:lvl5pPr>
          </a:lstStyle>
          <a:p>
            <a:pPr lvl="0"/>
            <a:r>
              <a:rPr lang="fr-FR" dirty="0"/>
              <a:t>Modifier les styles du texte du masque</a:t>
            </a:r>
          </a:p>
          <a:p>
            <a:pPr lvl="1"/>
            <a:r>
              <a:rPr lang="fr-FR" dirty="0"/>
              <a:t>Deuxième niveau</a:t>
            </a:r>
          </a:p>
          <a:p>
            <a:pPr lvl="2"/>
            <a:r>
              <a:rPr lang="fr-FR" dirty="0"/>
              <a:t>Troisième niveau</a:t>
            </a:r>
          </a:p>
        </p:txBody>
      </p:sp>
      <p:grpSp>
        <p:nvGrpSpPr>
          <p:cNvPr id="4" name="Groupe 3">
            <a:extLst>
              <a:ext uri="{FF2B5EF4-FFF2-40B4-BE49-F238E27FC236}">
                <a16:creationId xmlns:a16="http://schemas.microsoft.com/office/drawing/2014/main" id="{8EBBD5DF-C2EB-0249-995F-E37BB6FC2608}"/>
              </a:ext>
            </a:extLst>
          </p:cNvPr>
          <p:cNvGrpSpPr/>
          <p:nvPr userDrawn="1"/>
        </p:nvGrpSpPr>
        <p:grpSpPr>
          <a:xfrm>
            <a:off x="0" y="360000"/>
            <a:ext cx="9144000" cy="4500000"/>
            <a:chOff x="0" y="710208"/>
            <a:chExt cx="9144000" cy="3833217"/>
          </a:xfrm>
        </p:grpSpPr>
        <p:cxnSp>
          <p:nvCxnSpPr>
            <p:cNvPr id="5" name="Connecteur droit 4">
              <a:extLst>
                <a:ext uri="{FF2B5EF4-FFF2-40B4-BE49-F238E27FC236}">
                  <a16:creationId xmlns:a16="http://schemas.microsoft.com/office/drawing/2014/main" id="{B28F84D3-EC07-504C-B3BA-60949E3D75B1}"/>
                </a:ext>
              </a:extLst>
            </p:cNvPr>
            <p:cNvCxnSpPr/>
            <p:nvPr userDrawn="1"/>
          </p:nvCxnSpPr>
          <p:spPr>
            <a:xfrm>
              <a:off x="0" y="454342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5F8BBBEE-6B54-8240-9250-5F279F4091D7}"/>
                </a:ext>
              </a:extLst>
            </p:cNvPr>
            <p:cNvCxnSpPr/>
            <p:nvPr userDrawn="1"/>
          </p:nvCxnSpPr>
          <p:spPr>
            <a:xfrm>
              <a:off x="0" y="71020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3150A8B8-7CBA-614C-9C8B-C99A2D6119D5}"/>
                </a:ext>
              </a:extLst>
            </p:cNvPr>
            <p:cNvCxnSpPr>
              <a:cxnSpLocks/>
            </p:cNvCxnSpPr>
            <p:nvPr userDrawn="1"/>
          </p:nvCxnSpPr>
          <p:spPr>
            <a:xfrm>
              <a:off x="352425" y="710208"/>
              <a:ext cx="9906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370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mediary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1136" y="2010216"/>
            <a:ext cx="878064" cy="1123069"/>
          </a:xfrm>
        </p:spPr>
        <p:txBody>
          <a:bodyPr anchor="ctr"/>
          <a:lstStyle>
            <a:lvl1pPr marL="0" indent="0" algn="l">
              <a:spcBef>
                <a:spcPts val="2000"/>
              </a:spcBef>
              <a:buClr>
                <a:schemeClr val="bg1"/>
              </a:buClr>
              <a:buFont typeface="Arial" panose="020B0604020202020204" pitchFamily="34" charset="0"/>
              <a:buNone/>
              <a:tabLst/>
              <a:defRPr sz="9000" cap="all" baseline="0">
                <a:solidFill>
                  <a:schemeClr val="accent2"/>
                </a:solidFill>
                <a:latin typeface="+mj-lt"/>
              </a:defRPr>
            </a:lvl1pPr>
            <a:lvl2pPr marL="271463" indent="0">
              <a:spcBef>
                <a:spcPts val="150"/>
              </a:spcBef>
              <a:buClr>
                <a:schemeClr val="accent2"/>
              </a:buClr>
              <a:buFont typeface="Arial" panose="020B0604020202020204" pitchFamily="34" charset="0"/>
              <a:buNone/>
              <a:tabLst/>
              <a:defRPr sz="1000">
                <a:solidFill>
                  <a:schemeClr val="bg1"/>
                </a:solidFill>
                <a:latin typeface="+mj-lt"/>
              </a:defRPr>
            </a:lvl2pPr>
            <a:lvl3pPr marL="403225" indent="0">
              <a:spcBef>
                <a:spcPts val="600"/>
              </a:spcBef>
              <a:buNone/>
              <a:tabLst/>
              <a:defRPr sz="800">
                <a:solidFill>
                  <a:schemeClr val="bg1"/>
                </a:solidFill>
                <a:latin typeface="+mj-lt"/>
              </a:defRPr>
            </a:lvl3pPr>
            <a:lvl4pPr>
              <a:spcBef>
                <a:spcPts val="600"/>
              </a:spcBef>
              <a:defRPr>
                <a:solidFill>
                  <a:schemeClr val="bg1"/>
                </a:solidFill>
                <a:latin typeface="+mj-lt"/>
              </a:defRPr>
            </a:lvl4pPr>
            <a:lvl5pPr>
              <a:spcBef>
                <a:spcPts val="600"/>
              </a:spcBef>
              <a:defRPr>
                <a:solidFill>
                  <a:schemeClr val="bg1"/>
                </a:solidFill>
                <a:latin typeface="+mj-lt"/>
              </a:defRPr>
            </a:lvl5pPr>
          </a:lstStyle>
          <a:p>
            <a:pPr lvl="0"/>
            <a:r>
              <a:rPr lang="fr-FR" dirty="0"/>
              <a:t>1</a:t>
            </a:r>
          </a:p>
        </p:txBody>
      </p:sp>
      <p:sp>
        <p:nvSpPr>
          <p:cNvPr id="5" name="Titre 4">
            <a:extLst>
              <a:ext uri="{FF2B5EF4-FFF2-40B4-BE49-F238E27FC236}">
                <a16:creationId xmlns:a16="http://schemas.microsoft.com/office/drawing/2014/main" id="{E8A7BC02-622D-F14B-BBA0-1079B3F37408}"/>
              </a:ext>
            </a:extLst>
          </p:cNvPr>
          <p:cNvSpPr>
            <a:spLocks noGrp="1"/>
          </p:cNvSpPr>
          <p:nvPr>
            <p:ph type="title"/>
          </p:nvPr>
        </p:nvSpPr>
        <p:spPr>
          <a:xfrm>
            <a:off x="1252711" y="1965060"/>
            <a:ext cx="7055909" cy="1123069"/>
          </a:xfrm>
        </p:spPr>
        <p:txBody>
          <a:bodyPr anchor="ctr"/>
          <a:lstStyle>
            <a:lvl1pPr algn="l">
              <a:defRPr sz="3500">
                <a:solidFill>
                  <a:schemeClr val="tx2"/>
                </a:solidFill>
              </a:defRPr>
            </a:lvl1pPr>
          </a:lstStyle>
          <a:p>
            <a:r>
              <a:rPr lang="fr-FR" dirty="0"/>
              <a:t>Modifiez le style du titre</a:t>
            </a:r>
          </a:p>
        </p:txBody>
      </p:sp>
      <p:grpSp>
        <p:nvGrpSpPr>
          <p:cNvPr id="7" name="Groupe 6">
            <a:extLst>
              <a:ext uri="{FF2B5EF4-FFF2-40B4-BE49-F238E27FC236}">
                <a16:creationId xmlns:a16="http://schemas.microsoft.com/office/drawing/2014/main" id="{D0A2D35E-207F-0A4E-8CF7-A218CC983C03}"/>
              </a:ext>
            </a:extLst>
          </p:cNvPr>
          <p:cNvGrpSpPr/>
          <p:nvPr userDrawn="1"/>
        </p:nvGrpSpPr>
        <p:grpSpPr>
          <a:xfrm>
            <a:off x="0" y="360000"/>
            <a:ext cx="9144000" cy="4500000"/>
            <a:chOff x="0" y="710208"/>
            <a:chExt cx="9144000" cy="2599587"/>
          </a:xfrm>
        </p:grpSpPr>
        <p:cxnSp>
          <p:nvCxnSpPr>
            <p:cNvPr id="8" name="Connecteur droit 7">
              <a:extLst>
                <a:ext uri="{FF2B5EF4-FFF2-40B4-BE49-F238E27FC236}">
                  <a16:creationId xmlns:a16="http://schemas.microsoft.com/office/drawing/2014/main" id="{FF25CEDB-4E3B-574C-BC0F-BC3964CEC4DC}"/>
                </a:ext>
              </a:extLst>
            </p:cNvPr>
            <p:cNvCxnSpPr/>
            <p:nvPr userDrawn="1"/>
          </p:nvCxnSpPr>
          <p:spPr>
            <a:xfrm>
              <a:off x="0" y="330979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1AA39C5D-7729-E345-9BB0-44143F7A00F8}"/>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6B30FC78-A117-3641-824A-FB77DC9FDA64}"/>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0A9B529E-F88E-0546-B948-87E2E89FD99D}"/>
                </a:ext>
              </a:extLst>
            </p:cNvPr>
            <p:cNvCxnSpPr>
              <a:cxnSpLocks/>
            </p:cNvCxnSpPr>
            <p:nvPr userDrawn="1"/>
          </p:nvCxnSpPr>
          <p:spPr>
            <a:xfrm>
              <a:off x="352425" y="3309795"/>
              <a:ext cx="2514953"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Espace réservé du pied de page 18">
            <a:extLst>
              <a:ext uri="{FF2B5EF4-FFF2-40B4-BE49-F238E27FC236}">
                <a16:creationId xmlns:a16="http://schemas.microsoft.com/office/drawing/2014/main" id="{411EF8F5-6590-AA4F-BCD2-16797F3E5D5C}"/>
              </a:ext>
            </a:extLst>
          </p:cNvPr>
          <p:cNvSpPr>
            <a:spLocks noGrp="1"/>
          </p:cNvSpPr>
          <p:nvPr>
            <p:ph type="ftr" sz="quarter" idx="11"/>
          </p:nvPr>
        </p:nvSpPr>
        <p:spPr>
          <a:xfrm>
            <a:off x="1166488" y="4913621"/>
            <a:ext cx="3600000" cy="191683"/>
          </a:xfrm>
          <a:prstGeom prst="rect">
            <a:avLst/>
          </a:prstGeom>
        </p:spPr>
        <p:txBody>
          <a:bodyPr/>
          <a:lstStyle/>
          <a:p>
            <a:pPr algn="l"/>
            <a:r>
              <a:rPr lang="fr-FR"/>
              <a:t>PRESENTATION NAME</a:t>
            </a:r>
            <a:endParaRPr lang="fr-FR" dirty="0"/>
          </a:p>
        </p:txBody>
      </p:sp>
      <p:pic>
        <p:nvPicPr>
          <p:cNvPr id="12" name="Image 12">
            <a:extLst>
              <a:ext uri="{FF2B5EF4-FFF2-40B4-BE49-F238E27FC236}">
                <a16:creationId xmlns:a16="http://schemas.microsoft.com/office/drawing/2014/main" id="{EEB42667-4C22-424B-B1A5-AA6F2C0E6E5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13" name="Espace réservé de la date 17">
            <a:extLst>
              <a:ext uri="{FF2B5EF4-FFF2-40B4-BE49-F238E27FC236}">
                <a16:creationId xmlns:a16="http://schemas.microsoft.com/office/drawing/2014/main" id="{351E204A-A52A-40D5-8A59-3CB34767E170}"/>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A82679AF-4548-4B05-9AD2-64BA267B3FE3}" type="datetime1">
              <a:rPr lang="en-US" smtClean="0"/>
              <a:t>3/19/2021</a:t>
            </a:fld>
            <a:endParaRPr lang="fr-FR" dirty="0"/>
          </a:p>
        </p:txBody>
      </p:sp>
    </p:spTree>
    <p:extLst>
      <p:ext uri="{BB962C8B-B14F-4D97-AF65-F5344CB8AC3E}">
        <p14:creationId xmlns:p14="http://schemas.microsoft.com/office/powerpoint/2010/main" val="2469589791"/>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2" name="Espace réservé du texte 20">
            <a:extLst>
              <a:ext uri="{FF2B5EF4-FFF2-40B4-BE49-F238E27FC236}">
                <a16:creationId xmlns:a16="http://schemas.microsoft.com/office/drawing/2014/main" id="{F945C0D7-C3D1-3647-9591-9ECA46B3EAED}"/>
              </a:ext>
            </a:extLst>
          </p:cNvPr>
          <p:cNvSpPr>
            <a:spLocks noGrp="1"/>
          </p:cNvSpPr>
          <p:nvPr>
            <p:ph type="body" idx="14"/>
          </p:nvPr>
        </p:nvSpPr>
        <p:spPr>
          <a:xfrm>
            <a:off x="352425" y="1323975"/>
            <a:ext cx="8162924" cy="3215529"/>
          </a:xfrm>
        </p:spPr>
        <p:txBody>
          <a:bodyPr anchor="ct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grpSp>
        <p:nvGrpSpPr>
          <p:cNvPr id="14" name="Groupe 13">
            <a:extLst>
              <a:ext uri="{FF2B5EF4-FFF2-40B4-BE49-F238E27FC236}">
                <a16:creationId xmlns:a16="http://schemas.microsoft.com/office/drawing/2014/main" id="{3C171683-5EA3-5A45-9127-7EB68BCE2B5C}"/>
              </a:ext>
            </a:extLst>
          </p:cNvPr>
          <p:cNvGrpSpPr/>
          <p:nvPr userDrawn="1"/>
        </p:nvGrpSpPr>
        <p:grpSpPr>
          <a:xfrm>
            <a:off x="0" y="360000"/>
            <a:ext cx="9144000" cy="4500000"/>
            <a:chOff x="0" y="710208"/>
            <a:chExt cx="9144000" cy="3833217"/>
          </a:xfrm>
        </p:grpSpPr>
        <p:cxnSp>
          <p:nvCxnSpPr>
            <p:cNvPr id="15" name="Connecteur droit 14">
              <a:extLst>
                <a:ext uri="{FF2B5EF4-FFF2-40B4-BE49-F238E27FC236}">
                  <a16:creationId xmlns:a16="http://schemas.microsoft.com/office/drawing/2014/main" id="{062E996F-9371-9A40-8AAA-855F836F1AB4}"/>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4C65E41C-E03A-DD48-9BB9-AE87FF00063B}"/>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16D35F3-316A-034C-9FB0-66973E6037E0}"/>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itre 3">
            <a:extLst>
              <a:ext uri="{FF2B5EF4-FFF2-40B4-BE49-F238E27FC236}">
                <a16:creationId xmlns:a16="http://schemas.microsoft.com/office/drawing/2014/main" id="{114AFFE9-CC5B-594D-BD01-D1306FA4AD16}"/>
              </a:ext>
            </a:extLst>
          </p:cNvPr>
          <p:cNvSpPr>
            <a:spLocks noGrp="1"/>
          </p:cNvSpPr>
          <p:nvPr>
            <p:ph type="title"/>
          </p:nvPr>
        </p:nvSpPr>
        <p:spPr/>
        <p:txBody>
          <a:bodyPr/>
          <a:lstStyle/>
          <a:p>
            <a:r>
              <a:rPr lang="fr-FR" dirty="0"/>
              <a:t>Modifiez le style du titre</a:t>
            </a:r>
          </a:p>
        </p:txBody>
      </p:sp>
      <p:sp>
        <p:nvSpPr>
          <p:cNvPr id="19" name="Espace réservé du numéro de diapositive 17">
            <a:extLst>
              <a:ext uri="{FF2B5EF4-FFF2-40B4-BE49-F238E27FC236}">
                <a16:creationId xmlns:a16="http://schemas.microsoft.com/office/drawing/2014/main" id="{24F08549-22F9-4092-B9CE-30F3E7E25107}"/>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pic>
        <p:nvPicPr>
          <p:cNvPr id="23" name="Image 12">
            <a:extLst>
              <a:ext uri="{FF2B5EF4-FFF2-40B4-BE49-F238E27FC236}">
                <a16:creationId xmlns:a16="http://schemas.microsoft.com/office/drawing/2014/main" id="{E8578902-7C44-40BB-9F20-A0EFD96528D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25" name="Espace réservé du pied de page 18">
            <a:extLst>
              <a:ext uri="{FF2B5EF4-FFF2-40B4-BE49-F238E27FC236}">
                <a16:creationId xmlns:a16="http://schemas.microsoft.com/office/drawing/2014/main" id="{D6437B12-3E96-4E20-886E-A784BBE4B5D6}"/>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a:t>PRESENTATION NAME</a:t>
            </a:r>
            <a:endParaRPr lang="fr-FR" dirty="0"/>
          </a:p>
        </p:txBody>
      </p:sp>
      <p:sp>
        <p:nvSpPr>
          <p:cNvPr id="26" name="Espace réservé de la date 17">
            <a:extLst>
              <a:ext uri="{FF2B5EF4-FFF2-40B4-BE49-F238E27FC236}">
                <a16:creationId xmlns:a16="http://schemas.microsoft.com/office/drawing/2014/main" id="{7D969706-8BD8-4486-A8AF-5790B91E8D74}"/>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D0D85231-FFDE-4B0C-B810-6FEE10F42CD2}" type="datetime1">
              <a:rPr lang="en-US" smtClean="0"/>
              <a:t>3/19/2021</a:t>
            </a:fld>
            <a:endParaRPr lang="fr-FR" dirty="0"/>
          </a:p>
        </p:txBody>
      </p:sp>
    </p:spTree>
    <p:extLst>
      <p:ext uri="{BB962C8B-B14F-4D97-AF65-F5344CB8AC3E}">
        <p14:creationId xmlns:p14="http://schemas.microsoft.com/office/powerpoint/2010/main" val="313792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box">
    <p:spTree>
      <p:nvGrpSpPr>
        <p:cNvPr id="1" name=""/>
        <p:cNvGrpSpPr/>
        <p:nvPr/>
      </p:nvGrpSpPr>
      <p:grpSpPr>
        <a:xfrm>
          <a:off x="0" y="0"/>
          <a:ext cx="0" cy="0"/>
          <a:chOff x="0" y="0"/>
          <a:chExt cx="0" cy="0"/>
        </a:xfrm>
      </p:grpSpPr>
      <p:sp>
        <p:nvSpPr>
          <p:cNvPr id="19" name="Titre 18">
            <a:extLst>
              <a:ext uri="{FF2B5EF4-FFF2-40B4-BE49-F238E27FC236}">
                <a16:creationId xmlns:a16="http://schemas.microsoft.com/office/drawing/2014/main" id="{FAF4835A-511E-AC42-B461-32896B688CC2}"/>
              </a:ext>
            </a:extLst>
          </p:cNvPr>
          <p:cNvSpPr>
            <a:spLocks noGrp="1"/>
          </p:cNvSpPr>
          <p:nvPr>
            <p:ph type="title"/>
          </p:nvPr>
        </p:nvSpPr>
        <p:spPr/>
        <p:txBody>
          <a:bodyPr/>
          <a:lstStyle/>
          <a:p>
            <a:r>
              <a:rPr lang="fr-FR" dirty="0"/>
              <a:t>Modifiez le style du titre</a:t>
            </a:r>
          </a:p>
        </p:txBody>
      </p:sp>
      <p:sp>
        <p:nvSpPr>
          <p:cNvPr id="21" name="Espace réservé du texte 20">
            <a:extLst>
              <a:ext uri="{FF2B5EF4-FFF2-40B4-BE49-F238E27FC236}">
                <a16:creationId xmlns:a16="http://schemas.microsoft.com/office/drawing/2014/main" id="{367F23D1-A071-8F4D-9026-0786B96486CB}"/>
              </a:ext>
            </a:extLst>
          </p:cNvPr>
          <p:cNvSpPr>
            <a:spLocks noGrp="1"/>
          </p:cNvSpPr>
          <p:nvPr>
            <p:ph type="body" idx="13"/>
          </p:nvPr>
        </p:nvSpPr>
        <p:spPr>
          <a:xfrm>
            <a:off x="6447864" y="1982805"/>
            <a:ext cx="1953185" cy="1884857"/>
          </a:xfrm>
          <a:solidFill>
            <a:schemeClr val="accent2"/>
          </a:solidFill>
        </p:spPr>
        <p:txBody>
          <a:bodyPr lIns="72000" tIns="72000" rIns="72000" bIns="72000" anchor="ctr">
            <a:spAutoFit/>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2" name="Espace réservé du texte 20">
            <a:extLst>
              <a:ext uri="{FF2B5EF4-FFF2-40B4-BE49-F238E27FC236}">
                <a16:creationId xmlns:a16="http://schemas.microsoft.com/office/drawing/2014/main" id="{F945C0D7-C3D1-3647-9591-9ECA46B3EAED}"/>
              </a:ext>
            </a:extLst>
          </p:cNvPr>
          <p:cNvSpPr>
            <a:spLocks noGrp="1"/>
          </p:cNvSpPr>
          <p:nvPr>
            <p:ph type="body" idx="14"/>
          </p:nvPr>
        </p:nvSpPr>
        <p:spPr>
          <a:xfrm>
            <a:off x="352425" y="1323975"/>
            <a:ext cx="5715000" cy="3215529"/>
          </a:xfrm>
        </p:spPr>
        <p:txBody>
          <a:bodyPr anchor="ctr"/>
          <a:lstStyle>
            <a:lvl3pPr>
              <a:defRPr>
                <a:solidFill>
                  <a:schemeClr val="tx2"/>
                </a:solidFill>
              </a:defRPr>
            </a:lvl3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grpSp>
        <p:nvGrpSpPr>
          <p:cNvPr id="14" name="Groupe 13">
            <a:extLst>
              <a:ext uri="{FF2B5EF4-FFF2-40B4-BE49-F238E27FC236}">
                <a16:creationId xmlns:a16="http://schemas.microsoft.com/office/drawing/2014/main" id="{03EA660A-0B64-434D-9BE7-2D495D6C9C25}"/>
              </a:ext>
            </a:extLst>
          </p:cNvPr>
          <p:cNvGrpSpPr/>
          <p:nvPr userDrawn="1"/>
        </p:nvGrpSpPr>
        <p:grpSpPr>
          <a:xfrm>
            <a:off x="0" y="360000"/>
            <a:ext cx="9144000" cy="4500000"/>
            <a:chOff x="0" y="710208"/>
            <a:chExt cx="9144000" cy="3833217"/>
          </a:xfrm>
        </p:grpSpPr>
        <p:cxnSp>
          <p:nvCxnSpPr>
            <p:cNvPr id="15" name="Connecteur droit 14">
              <a:extLst>
                <a:ext uri="{FF2B5EF4-FFF2-40B4-BE49-F238E27FC236}">
                  <a16:creationId xmlns:a16="http://schemas.microsoft.com/office/drawing/2014/main" id="{789EC589-2383-3842-A54F-566F4E4CD00F}"/>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87533746-5ACC-AE48-8E0D-733F94F9DE9A}"/>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13CFEA77-58F5-BC4B-B6A7-104997E75536}"/>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8" name="Espace réservé du numéro de diapositive 17">
            <a:extLst>
              <a:ext uri="{FF2B5EF4-FFF2-40B4-BE49-F238E27FC236}">
                <a16:creationId xmlns:a16="http://schemas.microsoft.com/office/drawing/2014/main" id="{8C06A2A1-19B2-4B94-A7AD-DEF082A5CC53}"/>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pic>
        <p:nvPicPr>
          <p:cNvPr id="24" name="Image 12">
            <a:extLst>
              <a:ext uri="{FF2B5EF4-FFF2-40B4-BE49-F238E27FC236}">
                <a16:creationId xmlns:a16="http://schemas.microsoft.com/office/drawing/2014/main" id="{39A432B4-8D85-486D-8126-E28D80B7E7E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26" name="Espace réservé du pied de page 18">
            <a:extLst>
              <a:ext uri="{FF2B5EF4-FFF2-40B4-BE49-F238E27FC236}">
                <a16:creationId xmlns:a16="http://schemas.microsoft.com/office/drawing/2014/main" id="{78BD631B-8FBA-4469-9C7A-A188BA206451}"/>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a:t>PRESENTATION NAME</a:t>
            </a:r>
            <a:endParaRPr lang="fr-FR" dirty="0"/>
          </a:p>
        </p:txBody>
      </p:sp>
      <p:sp>
        <p:nvSpPr>
          <p:cNvPr id="27" name="Espace réservé de la date 17">
            <a:extLst>
              <a:ext uri="{FF2B5EF4-FFF2-40B4-BE49-F238E27FC236}">
                <a16:creationId xmlns:a16="http://schemas.microsoft.com/office/drawing/2014/main" id="{124EA187-69F1-4615-BC8E-4D66B2F6204F}"/>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69B01851-F043-44F1-A965-91DB0641A0FE}" type="datetime1">
              <a:rPr lang="en-US" smtClean="0"/>
              <a:t>3/19/2021</a:t>
            </a:fld>
            <a:endParaRPr lang="fr-FR" dirty="0"/>
          </a:p>
        </p:txBody>
      </p:sp>
    </p:spTree>
    <p:extLst>
      <p:ext uri="{BB962C8B-B14F-4D97-AF65-F5344CB8AC3E}">
        <p14:creationId xmlns:p14="http://schemas.microsoft.com/office/powerpoint/2010/main" val="245881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Titre 18">
            <a:extLst>
              <a:ext uri="{FF2B5EF4-FFF2-40B4-BE49-F238E27FC236}">
                <a16:creationId xmlns:a16="http://schemas.microsoft.com/office/drawing/2014/main" id="{FAF4835A-511E-AC42-B461-32896B688CC2}"/>
              </a:ext>
            </a:extLst>
          </p:cNvPr>
          <p:cNvSpPr>
            <a:spLocks noGrp="1"/>
          </p:cNvSpPr>
          <p:nvPr>
            <p:ph type="title"/>
          </p:nvPr>
        </p:nvSpPr>
        <p:spPr/>
        <p:txBody>
          <a:bodyPr/>
          <a:lstStyle/>
          <a:p>
            <a:r>
              <a:rPr lang="fr-FR" dirty="0"/>
              <a:t>Modifiez le style du titre</a:t>
            </a:r>
          </a:p>
        </p:txBody>
      </p:sp>
      <p:grpSp>
        <p:nvGrpSpPr>
          <p:cNvPr id="12" name="Groupe 11">
            <a:extLst>
              <a:ext uri="{FF2B5EF4-FFF2-40B4-BE49-F238E27FC236}">
                <a16:creationId xmlns:a16="http://schemas.microsoft.com/office/drawing/2014/main" id="{E7A9F001-8684-2247-AE02-88558D22492F}"/>
              </a:ext>
            </a:extLst>
          </p:cNvPr>
          <p:cNvGrpSpPr/>
          <p:nvPr userDrawn="1"/>
        </p:nvGrpSpPr>
        <p:grpSpPr>
          <a:xfrm>
            <a:off x="0" y="360000"/>
            <a:ext cx="9144000" cy="4500000"/>
            <a:chOff x="0" y="710208"/>
            <a:chExt cx="9144000" cy="3833217"/>
          </a:xfrm>
        </p:grpSpPr>
        <p:cxnSp>
          <p:nvCxnSpPr>
            <p:cNvPr id="13" name="Connecteur droit 12">
              <a:extLst>
                <a:ext uri="{FF2B5EF4-FFF2-40B4-BE49-F238E27FC236}">
                  <a16:creationId xmlns:a16="http://schemas.microsoft.com/office/drawing/2014/main" id="{CBDE003A-F192-9241-9ADC-A4BCDF4F1347}"/>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02C05AC-D718-F94E-8E7C-9E45E5170621}"/>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1403F616-C64E-4E41-B52B-3B7778DCDDAE}"/>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2" name="Espace réservé du numéro de diapositive 17">
            <a:extLst>
              <a:ext uri="{FF2B5EF4-FFF2-40B4-BE49-F238E27FC236}">
                <a16:creationId xmlns:a16="http://schemas.microsoft.com/office/drawing/2014/main" id="{76742B80-1C49-4494-AF3D-2070C36E2386}"/>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pic>
        <p:nvPicPr>
          <p:cNvPr id="23" name="Image 12">
            <a:extLst>
              <a:ext uri="{FF2B5EF4-FFF2-40B4-BE49-F238E27FC236}">
                <a16:creationId xmlns:a16="http://schemas.microsoft.com/office/drawing/2014/main" id="{665A9670-9AE0-4AA9-8E56-9E1E84A734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25" name="Espace réservé du pied de page 18">
            <a:extLst>
              <a:ext uri="{FF2B5EF4-FFF2-40B4-BE49-F238E27FC236}">
                <a16:creationId xmlns:a16="http://schemas.microsoft.com/office/drawing/2014/main" id="{D58262CF-EC31-4B8B-B8F2-DC6236BE5D33}"/>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dirty="0"/>
              <a:t>PRESENTATION NAME</a:t>
            </a:r>
          </a:p>
        </p:txBody>
      </p:sp>
      <p:sp>
        <p:nvSpPr>
          <p:cNvPr id="26" name="Espace réservé de la date 17">
            <a:extLst>
              <a:ext uri="{FF2B5EF4-FFF2-40B4-BE49-F238E27FC236}">
                <a16:creationId xmlns:a16="http://schemas.microsoft.com/office/drawing/2014/main" id="{CC5414D1-F048-4971-B94E-E111E2512BC1}"/>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5E0467B4-673A-4729-B095-88E63F0E8311}" type="datetime1">
              <a:rPr lang="en-US" smtClean="0"/>
              <a:t>3/19/2021</a:t>
            </a:fld>
            <a:endParaRPr lang="fr-FR" dirty="0"/>
          </a:p>
        </p:txBody>
      </p:sp>
    </p:spTree>
    <p:extLst>
      <p:ext uri="{BB962C8B-B14F-4D97-AF65-F5344CB8AC3E}">
        <p14:creationId xmlns:p14="http://schemas.microsoft.com/office/powerpoint/2010/main" val="261961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nly with 3 columns">
    <p:spTree>
      <p:nvGrpSpPr>
        <p:cNvPr id="1" name=""/>
        <p:cNvGrpSpPr/>
        <p:nvPr/>
      </p:nvGrpSpPr>
      <p:grpSpPr>
        <a:xfrm>
          <a:off x="0" y="0"/>
          <a:ext cx="0" cy="0"/>
          <a:chOff x="0" y="0"/>
          <a:chExt cx="0" cy="0"/>
        </a:xfrm>
      </p:grpSpPr>
      <p:sp>
        <p:nvSpPr>
          <p:cNvPr id="18" name="Espace réservé du numéro de diapositive 17">
            <a:extLst>
              <a:ext uri="{FF2B5EF4-FFF2-40B4-BE49-F238E27FC236}">
                <a16:creationId xmlns:a16="http://schemas.microsoft.com/office/drawing/2014/main" id="{4993E24A-EF18-3B4C-8736-A606F33EB88B}"/>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sp>
        <p:nvSpPr>
          <p:cNvPr id="19" name="Titre 18">
            <a:extLst>
              <a:ext uri="{FF2B5EF4-FFF2-40B4-BE49-F238E27FC236}">
                <a16:creationId xmlns:a16="http://schemas.microsoft.com/office/drawing/2014/main" id="{FAF4835A-511E-AC42-B461-32896B688CC2}"/>
              </a:ext>
            </a:extLst>
          </p:cNvPr>
          <p:cNvSpPr>
            <a:spLocks noGrp="1"/>
          </p:cNvSpPr>
          <p:nvPr>
            <p:ph type="title"/>
          </p:nvPr>
        </p:nvSpPr>
        <p:spPr/>
        <p:txBody>
          <a:bodyPr/>
          <a:lstStyle/>
          <a:p>
            <a:r>
              <a:rPr lang="fr-FR" dirty="0"/>
              <a:t>Modifiez le style du titre</a:t>
            </a:r>
          </a:p>
        </p:txBody>
      </p:sp>
      <p:sp>
        <p:nvSpPr>
          <p:cNvPr id="22" name="Espace réservé du texte 20">
            <a:extLst>
              <a:ext uri="{FF2B5EF4-FFF2-40B4-BE49-F238E27FC236}">
                <a16:creationId xmlns:a16="http://schemas.microsoft.com/office/drawing/2014/main" id="{F945C0D7-C3D1-3647-9591-9ECA46B3EAED}"/>
              </a:ext>
            </a:extLst>
          </p:cNvPr>
          <p:cNvSpPr>
            <a:spLocks noGrp="1"/>
          </p:cNvSpPr>
          <p:nvPr>
            <p:ph type="body" idx="14"/>
          </p:nvPr>
        </p:nvSpPr>
        <p:spPr>
          <a:xfrm>
            <a:off x="352424" y="1333501"/>
            <a:ext cx="2418039" cy="3206004"/>
          </a:xfrm>
        </p:spPr>
        <p:txBody>
          <a:bodyPr anchor="ct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Espace réservé du texte 20">
            <a:extLst>
              <a:ext uri="{FF2B5EF4-FFF2-40B4-BE49-F238E27FC236}">
                <a16:creationId xmlns:a16="http://schemas.microsoft.com/office/drawing/2014/main" id="{EE1F7A3F-AF65-C442-B11C-10301B752690}"/>
              </a:ext>
            </a:extLst>
          </p:cNvPr>
          <p:cNvSpPr>
            <a:spLocks noGrp="1"/>
          </p:cNvSpPr>
          <p:nvPr>
            <p:ph type="body" idx="15"/>
          </p:nvPr>
        </p:nvSpPr>
        <p:spPr>
          <a:xfrm>
            <a:off x="3121006" y="1333501"/>
            <a:ext cx="2418039" cy="3206004"/>
          </a:xfrm>
        </p:spPr>
        <p:txBody>
          <a:bodyPr anchor="ct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du texte 20">
            <a:extLst>
              <a:ext uri="{FF2B5EF4-FFF2-40B4-BE49-F238E27FC236}">
                <a16:creationId xmlns:a16="http://schemas.microsoft.com/office/drawing/2014/main" id="{59D86744-4861-274C-92EC-23616EBFA3DD}"/>
              </a:ext>
            </a:extLst>
          </p:cNvPr>
          <p:cNvSpPr>
            <a:spLocks noGrp="1"/>
          </p:cNvSpPr>
          <p:nvPr>
            <p:ph type="body" idx="16"/>
          </p:nvPr>
        </p:nvSpPr>
        <p:spPr>
          <a:xfrm>
            <a:off x="5913443" y="1333501"/>
            <a:ext cx="2418039" cy="3206004"/>
          </a:xfrm>
        </p:spPr>
        <p:txBody>
          <a:bodyPr anchor="ct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grpSp>
        <p:nvGrpSpPr>
          <p:cNvPr id="27" name="Groupe 26">
            <a:extLst>
              <a:ext uri="{FF2B5EF4-FFF2-40B4-BE49-F238E27FC236}">
                <a16:creationId xmlns:a16="http://schemas.microsoft.com/office/drawing/2014/main" id="{CD1C6153-6473-1545-9231-F43EC814E91F}"/>
              </a:ext>
            </a:extLst>
          </p:cNvPr>
          <p:cNvGrpSpPr/>
          <p:nvPr userDrawn="1"/>
        </p:nvGrpSpPr>
        <p:grpSpPr>
          <a:xfrm>
            <a:off x="0" y="360000"/>
            <a:ext cx="9144000" cy="4500000"/>
            <a:chOff x="0" y="710208"/>
            <a:chExt cx="9144000" cy="3833217"/>
          </a:xfrm>
        </p:grpSpPr>
        <p:cxnSp>
          <p:nvCxnSpPr>
            <p:cNvPr id="28" name="Connecteur droit 27">
              <a:extLst>
                <a:ext uri="{FF2B5EF4-FFF2-40B4-BE49-F238E27FC236}">
                  <a16:creationId xmlns:a16="http://schemas.microsoft.com/office/drawing/2014/main" id="{718E0B61-E347-C54F-AD76-9C2379117936}"/>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89C8B4CB-6713-1F47-9A8E-6E6DC5D4D347}"/>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8170D90A-17DF-6B41-A5EB-B3B519191D16}"/>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3" name="Image 12">
            <a:extLst>
              <a:ext uri="{FF2B5EF4-FFF2-40B4-BE49-F238E27FC236}">
                <a16:creationId xmlns:a16="http://schemas.microsoft.com/office/drawing/2014/main" id="{806FA33B-7AAA-4A57-B40A-CD808E6DF66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sp>
        <p:nvSpPr>
          <p:cNvPr id="25" name="Espace réservé du pied de page 18">
            <a:extLst>
              <a:ext uri="{FF2B5EF4-FFF2-40B4-BE49-F238E27FC236}">
                <a16:creationId xmlns:a16="http://schemas.microsoft.com/office/drawing/2014/main" id="{37912C5B-6EAA-418A-9594-851BB47A00C8}"/>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dirty="0"/>
              <a:t>PRESENTATION NAME</a:t>
            </a:r>
          </a:p>
        </p:txBody>
      </p:sp>
      <p:sp>
        <p:nvSpPr>
          <p:cNvPr id="31" name="Espace réservé de la date 17">
            <a:extLst>
              <a:ext uri="{FF2B5EF4-FFF2-40B4-BE49-F238E27FC236}">
                <a16:creationId xmlns:a16="http://schemas.microsoft.com/office/drawing/2014/main" id="{3EAD4A1D-D1D9-42EA-A1EF-78D85B02F5B3}"/>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2F308A07-F7AD-44EF-93E0-95C37FF7AD50}" type="datetime1">
              <a:rPr lang="en-US" smtClean="0"/>
              <a:t>3/19/2021</a:t>
            </a:fld>
            <a:endParaRPr lang="fr-FR" dirty="0"/>
          </a:p>
        </p:txBody>
      </p:sp>
    </p:spTree>
    <p:extLst>
      <p:ext uri="{BB962C8B-B14F-4D97-AF65-F5344CB8AC3E}">
        <p14:creationId xmlns:p14="http://schemas.microsoft.com/office/powerpoint/2010/main" val="130417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ckground Image + Text + Box">
    <p:spTree>
      <p:nvGrpSpPr>
        <p:cNvPr id="1" name=""/>
        <p:cNvGrpSpPr/>
        <p:nvPr/>
      </p:nvGrpSpPr>
      <p:grpSpPr>
        <a:xfrm>
          <a:off x="0" y="0"/>
          <a:ext cx="0" cy="0"/>
          <a:chOff x="0" y="0"/>
          <a:chExt cx="0" cy="0"/>
        </a:xfrm>
      </p:grpSpPr>
      <p:sp>
        <p:nvSpPr>
          <p:cNvPr id="15" name="Espace réservé pour une image  14">
            <a:extLst>
              <a:ext uri="{FF2B5EF4-FFF2-40B4-BE49-F238E27FC236}">
                <a16:creationId xmlns:a16="http://schemas.microsoft.com/office/drawing/2014/main" id="{399C81C4-7D6A-6C40-9DAC-2B906049FB8C}"/>
              </a:ext>
            </a:extLst>
          </p:cNvPr>
          <p:cNvSpPr>
            <a:spLocks noGrp="1"/>
          </p:cNvSpPr>
          <p:nvPr>
            <p:ph type="pic" sz="quarter" idx="14" hasCustomPrompt="1"/>
          </p:nvPr>
        </p:nvSpPr>
        <p:spPr>
          <a:xfrm>
            <a:off x="0" y="715839"/>
            <a:ext cx="9144000" cy="3826800"/>
          </a:xfrm>
          <a:solidFill>
            <a:schemeClr val="bg1">
              <a:lumMod val="85000"/>
            </a:schemeClr>
          </a:solidFill>
        </p:spPr>
        <p:txBody>
          <a:bodyPr bIns="360000" anchor="ctr">
            <a:noAutofit/>
          </a:bodyPr>
          <a:lstStyle>
            <a:lvl1pPr marL="0" indent="0" algn="ctr">
              <a:buNone/>
              <a:defRPr sz="1200" b="0" cap="none"/>
            </a:lvl1pPr>
          </a:lstStyle>
          <a:p>
            <a:r>
              <a:rPr lang="fr-FR" dirty="0"/>
              <a:t>Cliquez sur l’icône pour insérer une image de premier plan </a:t>
            </a:r>
            <a:br>
              <a:rPr lang="fr-FR" dirty="0"/>
            </a:br>
            <a:r>
              <a:rPr lang="fr-FR" dirty="0"/>
              <a:t>puis faites un clic droit et mettre en arrière plan</a:t>
            </a:r>
          </a:p>
          <a:p>
            <a:r>
              <a:rPr lang="fr-FR" dirty="0"/>
              <a:t>↓</a:t>
            </a:r>
          </a:p>
        </p:txBody>
      </p:sp>
      <p:sp>
        <p:nvSpPr>
          <p:cNvPr id="19" name="Titre 18">
            <a:extLst>
              <a:ext uri="{FF2B5EF4-FFF2-40B4-BE49-F238E27FC236}">
                <a16:creationId xmlns:a16="http://schemas.microsoft.com/office/drawing/2014/main" id="{FAF4835A-511E-AC42-B461-32896B688CC2}"/>
              </a:ext>
            </a:extLst>
          </p:cNvPr>
          <p:cNvSpPr>
            <a:spLocks noGrp="1"/>
          </p:cNvSpPr>
          <p:nvPr>
            <p:ph type="title"/>
          </p:nvPr>
        </p:nvSpPr>
        <p:spPr/>
        <p:txBody>
          <a:bodyPr/>
          <a:lstStyle/>
          <a:p>
            <a:r>
              <a:rPr lang="fr-FR" dirty="0"/>
              <a:t>Modifiez le style du titre</a:t>
            </a:r>
          </a:p>
        </p:txBody>
      </p:sp>
      <p:sp>
        <p:nvSpPr>
          <p:cNvPr id="21" name="Espace réservé du texte 20">
            <a:extLst>
              <a:ext uri="{FF2B5EF4-FFF2-40B4-BE49-F238E27FC236}">
                <a16:creationId xmlns:a16="http://schemas.microsoft.com/office/drawing/2014/main" id="{367F23D1-A071-8F4D-9026-0786B96486CB}"/>
              </a:ext>
            </a:extLst>
          </p:cNvPr>
          <p:cNvSpPr>
            <a:spLocks noGrp="1"/>
          </p:cNvSpPr>
          <p:nvPr>
            <p:ph type="body" idx="13"/>
          </p:nvPr>
        </p:nvSpPr>
        <p:spPr>
          <a:xfrm>
            <a:off x="6728791" y="708188"/>
            <a:ext cx="1786558" cy="3835238"/>
          </a:xfrm>
          <a:gradFill>
            <a:gsLst>
              <a:gs pos="0">
                <a:schemeClr val="bg1">
                  <a:alpha val="0"/>
                </a:schemeClr>
              </a:gs>
              <a:gs pos="13000">
                <a:schemeClr val="bg1"/>
              </a:gs>
              <a:gs pos="85000">
                <a:schemeClr val="bg1"/>
              </a:gs>
              <a:gs pos="100000">
                <a:schemeClr val="bg1">
                  <a:alpha val="0"/>
                </a:schemeClr>
              </a:gs>
            </a:gsLst>
            <a:lin ang="5400000" scaled="1"/>
          </a:gradFill>
        </p:spPr>
        <p:txBody>
          <a:bodyPr lIns="72000" tIns="72000" rIns="72000" bIns="72000" anchor="ctr">
            <a:noAutofit/>
          </a:bodyPr>
          <a:lstStyle>
            <a:lvl1pPr marL="136525" indent="-136525">
              <a:spcBef>
                <a:spcPts val="500"/>
              </a:spcBef>
              <a:buClr>
                <a:schemeClr val="accent2"/>
              </a:buClr>
              <a:buFont typeface="+mj-lt"/>
              <a:buAutoNum type="arabicPeriod"/>
              <a:tabLst/>
              <a:defRPr sz="850" b="0" cap="none">
                <a:solidFill>
                  <a:schemeClr val="tx2"/>
                </a:solidFill>
              </a:defRPr>
            </a:lvl1pPr>
            <a:lvl3pPr>
              <a:buClr>
                <a:schemeClr val="tx2"/>
              </a:buClr>
              <a:defRPr>
                <a:solidFill>
                  <a:schemeClr val="tx2"/>
                </a:solidFill>
              </a:defRPr>
            </a:lvl3pPr>
            <a:lvl4pPr>
              <a:buClr>
                <a:schemeClr val="tx2"/>
              </a:buClr>
              <a:defRPr>
                <a:solidFill>
                  <a:schemeClr val="tx2"/>
                </a:solidFill>
              </a:defRPr>
            </a:lvl4pPr>
            <a:lvl5pPr>
              <a:buClr>
                <a:schemeClr val="tx2"/>
              </a:buClr>
              <a:defRPr>
                <a:solidFill>
                  <a:schemeClr val="tx2"/>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3" name="Image 12">
            <a:extLst>
              <a:ext uri="{FF2B5EF4-FFF2-40B4-BE49-F238E27FC236}">
                <a16:creationId xmlns:a16="http://schemas.microsoft.com/office/drawing/2014/main" id="{3DA63396-A237-0E4C-8B84-467F69A25F6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3526" y="54000"/>
            <a:ext cx="785674" cy="225063"/>
          </a:xfrm>
          <a:prstGeom prst="rect">
            <a:avLst/>
          </a:prstGeom>
        </p:spPr>
      </p:pic>
      <p:grpSp>
        <p:nvGrpSpPr>
          <p:cNvPr id="14" name="Groupe 13">
            <a:extLst>
              <a:ext uri="{FF2B5EF4-FFF2-40B4-BE49-F238E27FC236}">
                <a16:creationId xmlns:a16="http://schemas.microsoft.com/office/drawing/2014/main" id="{023AEE03-098E-D94A-A380-064DEBF65BAF}"/>
              </a:ext>
            </a:extLst>
          </p:cNvPr>
          <p:cNvGrpSpPr/>
          <p:nvPr userDrawn="1"/>
        </p:nvGrpSpPr>
        <p:grpSpPr>
          <a:xfrm>
            <a:off x="0" y="360000"/>
            <a:ext cx="9144000" cy="4500000"/>
            <a:chOff x="0" y="710208"/>
            <a:chExt cx="9144000" cy="3833217"/>
          </a:xfrm>
        </p:grpSpPr>
        <p:cxnSp>
          <p:nvCxnSpPr>
            <p:cNvPr id="20" name="Connecteur droit 19">
              <a:extLst>
                <a:ext uri="{FF2B5EF4-FFF2-40B4-BE49-F238E27FC236}">
                  <a16:creationId xmlns:a16="http://schemas.microsoft.com/office/drawing/2014/main" id="{79FF441A-A66B-5E43-8294-2FCD5B256208}"/>
                </a:ext>
              </a:extLst>
            </p:cNvPr>
            <p:cNvCxnSpPr/>
            <p:nvPr userDrawn="1"/>
          </p:nvCxnSpPr>
          <p:spPr>
            <a:xfrm>
              <a:off x="0" y="454342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A5D842F8-1D5F-3645-B2EA-E560333B16DA}"/>
                </a:ext>
              </a:extLst>
            </p:cNvPr>
            <p:cNvCxnSpPr/>
            <p:nvPr userDrawn="1"/>
          </p:nvCxnSpPr>
          <p:spPr>
            <a:xfrm>
              <a:off x="0" y="71020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C96874AC-4777-E94D-B85B-D822505E2F6F}"/>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091B8A1F-15B5-5E4C-B395-7D7E13B099A2}"/>
                </a:ext>
              </a:extLst>
            </p:cNvPr>
            <p:cNvCxnSpPr>
              <a:cxnSpLocks/>
            </p:cNvCxnSpPr>
            <p:nvPr userDrawn="1"/>
          </p:nvCxnSpPr>
          <p:spPr>
            <a:xfrm>
              <a:off x="352425" y="710208"/>
              <a:ext cx="9906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5" name="Espace réservé du numéro de diapositive 17">
            <a:extLst>
              <a:ext uri="{FF2B5EF4-FFF2-40B4-BE49-F238E27FC236}">
                <a16:creationId xmlns:a16="http://schemas.microsoft.com/office/drawing/2014/main" id="{DBD75EB6-36C4-49DD-A81D-652C58F62E1C}"/>
              </a:ext>
            </a:extLst>
          </p:cNvPr>
          <p:cNvSpPr>
            <a:spLocks noGrp="1"/>
          </p:cNvSpPr>
          <p:nvPr>
            <p:ph type="sldNum" sz="quarter" idx="12"/>
          </p:nvPr>
        </p:nvSpPr>
        <p:spPr>
          <a:xfrm>
            <a:off x="8686800" y="4901072"/>
            <a:ext cx="293184" cy="195767"/>
          </a:xfrm>
        </p:spPr>
        <p:txBody>
          <a:bodyPr/>
          <a:lstStyle/>
          <a:p>
            <a:fld id="{0704499F-9A75-E344-8B98-5A5EDCFEF42B}" type="slidenum">
              <a:rPr lang="fr-FR" smtClean="0"/>
              <a:pPr/>
              <a:t>‹nº›</a:t>
            </a:fld>
            <a:endParaRPr lang="fr-FR" dirty="0"/>
          </a:p>
        </p:txBody>
      </p:sp>
      <p:sp>
        <p:nvSpPr>
          <p:cNvPr id="29" name="Espace réservé du pied de page 18">
            <a:extLst>
              <a:ext uri="{FF2B5EF4-FFF2-40B4-BE49-F238E27FC236}">
                <a16:creationId xmlns:a16="http://schemas.microsoft.com/office/drawing/2014/main" id="{C97030C4-83E0-4F80-BC0A-58ED89802F2A}"/>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dirty="0"/>
              <a:t>PRESENTATION NAME</a:t>
            </a:r>
          </a:p>
        </p:txBody>
      </p:sp>
      <p:sp>
        <p:nvSpPr>
          <p:cNvPr id="30" name="Espace réservé de la date 17">
            <a:extLst>
              <a:ext uri="{FF2B5EF4-FFF2-40B4-BE49-F238E27FC236}">
                <a16:creationId xmlns:a16="http://schemas.microsoft.com/office/drawing/2014/main" id="{16867473-BF0E-41A4-99F3-B6D370132F7F}"/>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3B424F3A-855F-4440-BA6E-6023BAF3564F}" type="datetime1">
              <a:rPr lang="en-US" smtClean="0"/>
              <a:t>3/19/2021</a:t>
            </a:fld>
            <a:endParaRPr lang="fr-FR" dirty="0"/>
          </a:p>
        </p:txBody>
      </p:sp>
    </p:spTree>
    <p:extLst>
      <p:ext uri="{BB962C8B-B14F-4D97-AF65-F5344CB8AC3E}">
        <p14:creationId xmlns:p14="http://schemas.microsoft.com/office/powerpoint/2010/main" val="63819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e end">
    <p:bg>
      <p:bgPr>
        <a:solidFill>
          <a:schemeClr val="tx2"/>
        </a:solidFill>
        <a:effectLst/>
      </p:bgPr>
    </p:bg>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FF57D570-F2FE-D14C-BEA6-4E214E7A5073}"/>
              </a:ext>
            </a:extLst>
          </p:cNvPr>
          <p:cNvSpPr>
            <a:spLocks noGrp="1"/>
          </p:cNvSpPr>
          <p:nvPr>
            <p:ph type="title"/>
          </p:nvPr>
        </p:nvSpPr>
        <p:spPr>
          <a:xfrm>
            <a:off x="628650" y="1491852"/>
            <a:ext cx="7886700" cy="1947087"/>
          </a:xfrm>
        </p:spPr>
        <p:txBody>
          <a:bodyPr anchor="ctr"/>
          <a:lstStyle>
            <a:lvl1pPr algn="ctr">
              <a:defRPr sz="2500" b="0">
                <a:solidFill>
                  <a:schemeClr val="bg1"/>
                </a:solidFill>
              </a:defRPr>
            </a:lvl1pPr>
          </a:lstStyle>
          <a:p>
            <a:r>
              <a:rPr lang="fr-FR" dirty="0"/>
              <a:t>Modifiez le style du titre</a:t>
            </a:r>
          </a:p>
        </p:txBody>
      </p:sp>
      <p:pic>
        <p:nvPicPr>
          <p:cNvPr id="16" name="Image 15">
            <a:extLst>
              <a:ext uri="{FF2B5EF4-FFF2-40B4-BE49-F238E27FC236}">
                <a16:creationId xmlns:a16="http://schemas.microsoft.com/office/drawing/2014/main" id="{8759F370-0FB9-A64F-BE86-1A46B596B1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28999" y="3611044"/>
            <a:ext cx="2163397" cy="951059"/>
          </a:xfrm>
          <a:prstGeom prst="rect">
            <a:avLst/>
          </a:prstGeom>
        </p:spPr>
      </p:pic>
    </p:spTree>
    <p:extLst>
      <p:ext uri="{BB962C8B-B14F-4D97-AF65-F5344CB8AC3E}">
        <p14:creationId xmlns:p14="http://schemas.microsoft.com/office/powerpoint/2010/main" val="308234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4" y="1037550"/>
            <a:ext cx="8162925" cy="476925"/>
          </a:xfrm>
          <a:prstGeom prst="rect">
            <a:avLst/>
          </a:prstGeom>
        </p:spPr>
        <p:txBody>
          <a:bodyPr vert="horz" lIns="0" tIns="0" rIns="0" bIns="0" rtlCol="0" anchor="t">
            <a:noAutofit/>
          </a:bodyPr>
          <a:lstStyle/>
          <a:p>
            <a:r>
              <a:rPr lang="fr-FR" dirty="0"/>
              <a:t>Modifiez le style du titre</a:t>
            </a:r>
            <a:endParaRPr lang="en-US" dirty="0"/>
          </a:p>
        </p:txBody>
      </p:sp>
      <p:sp>
        <p:nvSpPr>
          <p:cNvPr id="3" name="Text Placeholder 2"/>
          <p:cNvSpPr>
            <a:spLocks noGrp="1"/>
          </p:cNvSpPr>
          <p:nvPr>
            <p:ph type="body" idx="1"/>
          </p:nvPr>
        </p:nvSpPr>
        <p:spPr>
          <a:xfrm>
            <a:off x="352424" y="1323975"/>
            <a:ext cx="8162926" cy="3219451"/>
          </a:xfrm>
          <a:prstGeom prst="rect">
            <a:avLst/>
          </a:prstGeom>
        </p:spPr>
        <p:txBody>
          <a:bodyPr vert="horz" lIns="0" tIns="0" rIns="0" bIns="0" rtlCol="0" anchor="ctr">
            <a:no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Slide Number Placeholder 5"/>
          <p:cNvSpPr>
            <a:spLocks noGrp="1"/>
          </p:cNvSpPr>
          <p:nvPr>
            <p:ph type="sldNum" sz="quarter" idx="4"/>
          </p:nvPr>
        </p:nvSpPr>
        <p:spPr>
          <a:xfrm>
            <a:off x="8686800" y="4909238"/>
            <a:ext cx="293184" cy="195767"/>
          </a:xfrm>
          <a:prstGeom prst="rect">
            <a:avLst/>
          </a:prstGeom>
        </p:spPr>
        <p:txBody>
          <a:bodyPr vert="horz" lIns="0" tIns="0" rIns="0" bIns="0" rtlCol="0" anchor="ctr">
            <a:noAutofit/>
          </a:bodyPr>
          <a:lstStyle>
            <a:lvl1pPr algn="l">
              <a:defRPr sz="700" b="1">
                <a:solidFill>
                  <a:schemeClr val="tx2"/>
                </a:solidFill>
              </a:defRPr>
            </a:lvl1pPr>
          </a:lstStyle>
          <a:p>
            <a:fld id="{0704499F-9A75-E344-8B98-5A5EDCFEF42B}" type="slidenum">
              <a:rPr lang="fr-FR" smtClean="0"/>
              <a:pPr/>
              <a:t>‹nº›</a:t>
            </a:fld>
            <a:endParaRPr lang="fr-FR" dirty="0"/>
          </a:p>
        </p:txBody>
      </p:sp>
      <p:sp>
        <p:nvSpPr>
          <p:cNvPr id="12" name="Espace réservé de la date 17">
            <a:extLst>
              <a:ext uri="{FF2B5EF4-FFF2-40B4-BE49-F238E27FC236}">
                <a16:creationId xmlns:a16="http://schemas.microsoft.com/office/drawing/2014/main" id="{F2CDB83C-B886-4703-BE71-DB19966B6D0F}"/>
              </a:ext>
            </a:extLst>
          </p:cNvPr>
          <p:cNvSpPr>
            <a:spLocks noGrp="1"/>
          </p:cNvSpPr>
          <p:nvPr>
            <p:ph type="dt" sz="half" idx="10"/>
          </p:nvPr>
        </p:nvSpPr>
        <p:spPr>
          <a:xfrm>
            <a:off x="164016" y="4913322"/>
            <a:ext cx="914458" cy="191683"/>
          </a:xfrm>
          <a:prstGeom prst="rect">
            <a:avLst/>
          </a:prstGeom>
        </p:spPr>
        <p:txBody>
          <a:bodyPr/>
          <a:lstStyle>
            <a:lvl1pPr>
              <a:defRPr sz="700" b="1">
                <a:solidFill>
                  <a:srgbClr val="284456"/>
                </a:solidFill>
              </a:defRPr>
            </a:lvl1pPr>
          </a:lstStyle>
          <a:p>
            <a:fld id="{46A29129-B2F5-4468-BA20-229874B07E94}" type="datetime1">
              <a:rPr lang="en-US" smtClean="0"/>
              <a:t>3/19/2021</a:t>
            </a:fld>
            <a:endParaRPr lang="fr-FR" dirty="0"/>
          </a:p>
        </p:txBody>
      </p:sp>
      <p:sp>
        <p:nvSpPr>
          <p:cNvPr id="13" name="Espace réservé du pied de page 18">
            <a:extLst>
              <a:ext uri="{FF2B5EF4-FFF2-40B4-BE49-F238E27FC236}">
                <a16:creationId xmlns:a16="http://schemas.microsoft.com/office/drawing/2014/main" id="{99483E1A-AE59-42F0-A332-C4EC236CA97A}"/>
              </a:ext>
            </a:extLst>
          </p:cNvPr>
          <p:cNvSpPr>
            <a:spLocks noGrp="1"/>
          </p:cNvSpPr>
          <p:nvPr>
            <p:ph type="ftr" sz="quarter" idx="11"/>
          </p:nvPr>
        </p:nvSpPr>
        <p:spPr>
          <a:xfrm>
            <a:off x="1078474" y="4913322"/>
            <a:ext cx="3600000" cy="191683"/>
          </a:xfrm>
          <a:prstGeom prst="rect">
            <a:avLst/>
          </a:prstGeom>
        </p:spPr>
        <p:txBody>
          <a:bodyPr/>
          <a:lstStyle>
            <a:lvl1pPr>
              <a:defRPr sz="700">
                <a:solidFill>
                  <a:schemeClr val="bg1">
                    <a:lumMod val="50000"/>
                  </a:schemeClr>
                </a:solidFill>
              </a:defRPr>
            </a:lvl1pPr>
          </a:lstStyle>
          <a:p>
            <a:r>
              <a:rPr lang="fr-FR"/>
              <a:t>PRESENTATION NAME</a:t>
            </a:r>
            <a:endParaRPr lang="fr-FR" dirty="0"/>
          </a:p>
        </p:txBody>
      </p:sp>
    </p:spTree>
    <p:extLst>
      <p:ext uri="{BB962C8B-B14F-4D97-AF65-F5344CB8AC3E}">
        <p14:creationId xmlns:p14="http://schemas.microsoft.com/office/powerpoint/2010/main" val="157162224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9" r:id="rId3"/>
    <p:sldLayoutId id="2147483685" r:id="rId4"/>
    <p:sldLayoutId id="2147483673" r:id="rId5"/>
    <p:sldLayoutId id="2147483686" r:id="rId6"/>
    <p:sldLayoutId id="2147483687" r:id="rId7"/>
    <p:sldLayoutId id="2147483688" r:id="rId8"/>
    <p:sldLayoutId id="2147483674" r:id="rId9"/>
    <p:sldLayoutId id="2147483675" r:id="rId10"/>
    <p:sldLayoutId id="2147483690" r:id="rId11"/>
    <p:sldLayoutId id="2147483678" r:id="rId12"/>
  </p:sldLayoutIdLst>
  <p:hf hdr="0"/>
  <p:txStyles>
    <p:titleStyle>
      <a:lvl1pPr algn="l" defTabSz="685800" rtl="0" eaLnBrk="1" latinLnBrk="0" hangingPunct="1">
        <a:lnSpc>
          <a:spcPct val="90000"/>
        </a:lnSpc>
        <a:spcBef>
          <a:spcPct val="0"/>
        </a:spcBef>
        <a:buNone/>
        <a:defRPr sz="2500" b="1" kern="1200" cap="all" baseline="0">
          <a:solidFill>
            <a:schemeClr val="tx2"/>
          </a:solidFill>
          <a:latin typeface="+mj-lt"/>
          <a:ea typeface="+mj-ea"/>
          <a:cs typeface="+mj-cs"/>
        </a:defRPr>
      </a:lvl1pPr>
    </p:titleStyle>
    <p:bodyStyle>
      <a:lvl1pPr marL="0" indent="0" algn="l" defTabSz="685800" rtl="0" eaLnBrk="1" latinLnBrk="0" hangingPunct="1">
        <a:lnSpc>
          <a:spcPct val="90000"/>
        </a:lnSpc>
        <a:spcBef>
          <a:spcPts val="1500"/>
        </a:spcBef>
        <a:buFont typeface="Arial" panose="020B0604020202020204" pitchFamily="34" charset="0"/>
        <a:buNone/>
        <a:defRPr sz="1700" b="1" u="none" kern="1200" cap="all" baseline="0">
          <a:solidFill>
            <a:schemeClr val="accent2"/>
          </a:solidFill>
          <a:latin typeface="+mn-lt"/>
          <a:ea typeface="+mn-ea"/>
          <a:cs typeface="+mn-cs"/>
        </a:defRPr>
      </a:lvl1pPr>
      <a:lvl2pPr marL="9525" indent="0" algn="l" defTabSz="685800" rtl="0" eaLnBrk="1" latinLnBrk="0" hangingPunct="1">
        <a:lnSpc>
          <a:spcPct val="90000"/>
        </a:lnSpc>
        <a:spcBef>
          <a:spcPts val="800"/>
        </a:spcBef>
        <a:buFont typeface="Arial" panose="020B0604020202020204" pitchFamily="34" charset="0"/>
        <a:buNone/>
        <a:tabLst/>
        <a:defRPr sz="1200" b="1" kern="1200" cap="all" baseline="0">
          <a:solidFill>
            <a:schemeClr val="tx2"/>
          </a:solidFill>
          <a:latin typeface="+mn-lt"/>
          <a:ea typeface="+mn-ea"/>
          <a:cs typeface="+mn-cs"/>
        </a:defRPr>
      </a:lvl2pPr>
      <a:lvl3pPr marL="180975" indent="-171450" algn="l" defTabSz="685800" rtl="0" eaLnBrk="1" latinLnBrk="0" hangingPunct="1">
        <a:lnSpc>
          <a:spcPct val="90000"/>
        </a:lnSpc>
        <a:spcBef>
          <a:spcPts val="700"/>
        </a:spcBef>
        <a:buClr>
          <a:schemeClr val="tx2"/>
        </a:buClr>
        <a:buSzPct val="90000"/>
        <a:buFont typeface="AppleColorEmoji" pitchFamily="2" charset="0"/>
        <a:buChar char="⚪️"/>
        <a:tabLst/>
        <a:defRPr sz="1000" kern="1200">
          <a:solidFill>
            <a:schemeClr val="tx2"/>
          </a:solidFill>
          <a:latin typeface="+mn-lt"/>
          <a:ea typeface="+mn-ea"/>
          <a:cs typeface="+mn-cs"/>
        </a:defRPr>
      </a:lvl3pPr>
      <a:lvl4pPr marL="319088" indent="-138113" algn="l" defTabSz="685800" rtl="0" eaLnBrk="1" latinLnBrk="0" hangingPunct="1">
        <a:lnSpc>
          <a:spcPct val="90000"/>
        </a:lnSpc>
        <a:spcBef>
          <a:spcPts val="700"/>
        </a:spcBef>
        <a:buFont typeface="LucidaGrande" panose="020B0600040502020204" pitchFamily="34" charset="0"/>
        <a:buChar char="□"/>
        <a:tabLst/>
        <a:defRPr sz="900" kern="1200">
          <a:solidFill>
            <a:schemeClr val="tx2"/>
          </a:solidFill>
          <a:latin typeface="+mn-lt"/>
          <a:ea typeface="+mn-ea"/>
          <a:cs typeface="+mn-cs"/>
        </a:defRPr>
      </a:lvl4pPr>
      <a:lvl5pPr marL="401638" indent="-90488" algn="l" defTabSz="685800" rtl="0" eaLnBrk="1" latinLnBrk="0" hangingPunct="1">
        <a:lnSpc>
          <a:spcPct val="90000"/>
        </a:lnSpc>
        <a:spcBef>
          <a:spcPts val="700"/>
        </a:spcBef>
        <a:buClr>
          <a:schemeClr val="tx2"/>
        </a:buClr>
        <a:buFont typeface="LucidaGrande" panose="020B0600040502020204" pitchFamily="34" charset="0"/>
        <a:buChar char="‣"/>
        <a:tabLst/>
        <a:defRPr sz="8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Uma imagem com texto&#10;&#10;Descrição gerada automaticamente">
            <a:extLst>
              <a:ext uri="{FF2B5EF4-FFF2-40B4-BE49-F238E27FC236}">
                <a16:creationId xmlns:a16="http://schemas.microsoft.com/office/drawing/2014/main" id="{089E78D5-A145-49BB-9BE1-66F1C39695F0}"/>
              </a:ext>
            </a:extLst>
          </p:cNvPr>
          <p:cNvPicPr>
            <a:picLocks noChangeAspect="1"/>
          </p:cNvPicPr>
          <p:nvPr/>
        </p:nvPicPr>
        <p:blipFill>
          <a:blip r:embed="rId3"/>
          <a:stretch>
            <a:fillRect/>
          </a:stretch>
        </p:blipFill>
        <p:spPr>
          <a:xfrm>
            <a:off x="4155201" y="0"/>
            <a:ext cx="4955624" cy="5143500"/>
          </a:xfrm>
          <a:prstGeom prst="rect">
            <a:avLst/>
          </a:prstGeom>
        </p:spPr>
      </p:pic>
      <p:sp>
        <p:nvSpPr>
          <p:cNvPr id="22" name="Titre 3">
            <a:extLst>
              <a:ext uri="{FF2B5EF4-FFF2-40B4-BE49-F238E27FC236}">
                <a16:creationId xmlns:a16="http://schemas.microsoft.com/office/drawing/2014/main" id="{7B34EC97-7AB7-414A-8E31-BE404BB59B2D}"/>
              </a:ext>
            </a:extLst>
          </p:cNvPr>
          <p:cNvSpPr>
            <a:spLocks noGrp="1"/>
          </p:cNvSpPr>
          <p:nvPr>
            <p:ph type="ctrTitle"/>
          </p:nvPr>
        </p:nvSpPr>
        <p:spPr>
          <a:xfrm>
            <a:off x="382495" y="2236573"/>
            <a:ext cx="4955624" cy="1967679"/>
          </a:xfrm>
          <a:noFill/>
        </p:spPr>
        <p:txBody>
          <a:bodyPr/>
          <a:lstStyle/>
          <a:p>
            <a:pPr algn="ctr"/>
            <a:r>
              <a:rPr lang="en-US" sz="1800" dirty="0" err="1"/>
              <a:t>CloUD</a:t>
            </a:r>
            <a:r>
              <a:rPr lang="en-US" sz="1800" dirty="0"/>
              <a:t> Infrastructure</a:t>
            </a:r>
            <a:br>
              <a:rPr lang="en-US" sz="1800" dirty="0"/>
            </a:br>
            <a:br>
              <a:rPr lang="en-US" sz="1800" dirty="0"/>
            </a:br>
            <a:r>
              <a:rPr lang="en-US" sz="2400" dirty="0"/>
              <a:t>FINAL PROJECT</a:t>
            </a:r>
            <a:br>
              <a:rPr lang="en-US" sz="1800" dirty="0"/>
            </a:br>
            <a:br>
              <a:rPr lang="en-US" sz="1800" dirty="0"/>
            </a:br>
            <a:r>
              <a:rPr lang="en-US" sz="1400" dirty="0"/>
              <a:t>Carlos Oliveira</a:t>
            </a:r>
            <a:br>
              <a:rPr lang="en-US" sz="1400" dirty="0"/>
            </a:br>
            <a:r>
              <a:rPr lang="en-US" sz="1400" dirty="0"/>
              <a:t> Mohan Kumar</a:t>
            </a:r>
            <a:endParaRPr lang="fr-FR" sz="1400" b="0" dirty="0"/>
          </a:p>
        </p:txBody>
      </p:sp>
      <p:grpSp>
        <p:nvGrpSpPr>
          <p:cNvPr id="24" name="Groupe 17">
            <a:extLst>
              <a:ext uri="{FF2B5EF4-FFF2-40B4-BE49-F238E27FC236}">
                <a16:creationId xmlns:a16="http://schemas.microsoft.com/office/drawing/2014/main" id="{68380483-E226-CB41-AA9E-0B9AD68644EB}"/>
              </a:ext>
            </a:extLst>
          </p:cNvPr>
          <p:cNvGrpSpPr/>
          <p:nvPr/>
        </p:nvGrpSpPr>
        <p:grpSpPr>
          <a:xfrm>
            <a:off x="2572505" y="202972"/>
            <a:ext cx="4183277" cy="1835003"/>
            <a:chOff x="2575331" y="321842"/>
            <a:chExt cx="4183277" cy="1835003"/>
          </a:xfrm>
        </p:grpSpPr>
        <p:pic>
          <p:nvPicPr>
            <p:cNvPr id="25" name="Image 24">
              <a:extLst>
                <a:ext uri="{FF2B5EF4-FFF2-40B4-BE49-F238E27FC236}">
                  <a16:creationId xmlns:a16="http://schemas.microsoft.com/office/drawing/2014/main" id="{6EEC0723-3071-6E4D-9721-21E82DCCE482}"/>
                </a:ext>
              </a:extLst>
            </p:cNvPr>
            <p:cNvPicPr>
              <a:picLocks noChangeAspect="1"/>
            </p:cNvPicPr>
            <p:nvPr/>
          </p:nvPicPr>
          <p:blipFill rotWithShape="1">
            <a:blip r:embed="rId4" cstate="screen">
              <a:biLevel thresh="25000"/>
              <a:extLst>
                <a:ext uri="{28A0092B-C50C-407E-A947-70E740481C1C}">
                  <a14:useLocalDpi xmlns:a14="http://schemas.microsoft.com/office/drawing/2010/main"/>
                </a:ext>
              </a:extLst>
            </a:blip>
            <a:srcRect/>
            <a:stretch/>
          </p:blipFill>
          <p:spPr>
            <a:xfrm>
              <a:off x="2575331" y="323910"/>
              <a:ext cx="2239432" cy="1832935"/>
            </a:xfrm>
            <a:prstGeom prst="rect">
              <a:avLst/>
            </a:prstGeom>
          </p:spPr>
        </p:pic>
        <p:pic>
          <p:nvPicPr>
            <p:cNvPr id="26" name="Image 25">
              <a:extLst>
                <a:ext uri="{FF2B5EF4-FFF2-40B4-BE49-F238E27FC236}">
                  <a16:creationId xmlns:a16="http://schemas.microsoft.com/office/drawing/2014/main" id="{35A641C4-DB9F-B043-9CCE-177A32CD0F63}"/>
                </a:ext>
              </a:extLst>
            </p:cNvPr>
            <p:cNvPicPr>
              <a:picLocks noChangeAspect="1"/>
            </p:cNvPicPr>
            <p:nvPr/>
          </p:nvPicPr>
          <p:blipFill rotWithShape="1">
            <a:blip r:embed="rId5" cstate="screen">
              <a:alphaModFix amt="58000"/>
              <a:biLevel thresh="25000"/>
              <a:extLst>
                <a:ext uri="{28A0092B-C50C-407E-A947-70E740481C1C}">
                  <a14:useLocalDpi xmlns:a14="http://schemas.microsoft.com/office/drawing/2010/main"/>
                </a:ext>
              </a:extLst>
            </a:blip>
            <a:srcRect/>
            <a:stretch/>
          </p:blipFill>
          <p:spPr>
            <a:xfrm>
              <a:off x="4828616" y="321842"/>
              <a:ext cx="1929992" cy="1832935"/>
            </a:xfrm>
            <a:prstGeom prst="rect">
              <a:avLst/>
            </a:prstGeom>
          </p:spPr>
        </p:pic>
      </p:grpSp>
    </p:spTree>
    <p:extLst>
      <p:ext uri="{BB962C8B-B14F-4D97-AF65-F5344CB8AC3E}">
        <p14:creationId xmlns:p14="http://schemas.microsoft.com/office/powerpoint/2010/main" val="34082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10</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6. </a:t>
            </a:r>
            <a:r>
              <a:rPr lang="fr-FR" altLang="fr-FR" sz="1600" b="1" dirty="0"/>
              <a:t>ANSIBLE</a:t>
            </a:r>
            <a:endParaRPr lang="fr-FR" sz="1600" b="1" dirty="0">
              <a:solidFill>
                <a:schemeClr val="bg1">
                  <a:lumMod val="50000"/>
                </a:schemeClr>
              </a:solidFill>
              <a:cs typeface="Arial"/>
            </a:endParaRPr>
          </a:p>
        </p:txBody>
      </p:sp>
      <p:sp>
        <p:nvSpPr>
          <p:cNvPr id="3" name="Rectangle 2"/>
          <p:cNvSpPr/>
          <p:nvPr/>
        </p:nvSpPr>
        <p:spPr>
          <a:xfrm>
            <a:off x="234422" y="614042"/>
            <a:ext cx="8452378" cy="4278094"/>
          </a:xfrm>
          <a:prstGeom prst="rect">
            <a:avLst/>
          </a:prstGeom>
        </p:spPr>
        <p:txBody>
          <a:bodyPr wrap="square">
            <a:spAutoFit/>
          </a:bodyPr>
          <a:lstStyle/>
          <a:p>
            <a:pPr marL="82296" indent="0">
              <a:buNone/>
            </a:pPr>
            <a:r>
              <a:rPr lang="fr-FR" sz="1600" dirty="0"/>
              <a:t>Two playbooks were utilised to deploy the infrastructure:</a:t>
            </a:r>
          </a:p>
          <a:p>
            <a:pPr marL="82296" indent="0">
              <a:buNone/>
            </a:pPr>
            <a:endParaRPr lang="fr-FR" sz="1600" dirty="0"/>
          </a:p>
          <a:p>
            <a:pPr marL="285750" indent="-285750">
              <a:buFont typeface="Arial" panose="020B0604020202020204" pitchFamily="34" charset="0"/>
              <a:buChar char="•"/>
            </a:pPr>
            <a:r>
              <a:rPr lang="fr-FR" sz="1600" dirty="0"/>
              <a:t>Playbook 1 - Webserver and Appserver;</a:t>
            </a:r>
          </a:p>
          <a:p>
            <a:pPr marL="285750" indent="-285750">
              <a:buFont typeface="Arial" panose="020B0604020202020204" pitchFamily="34" charset="0"/>
              <a:buChar char="•"/>
            </a:pPr>
            <a:r>
              <a:rPr lang="fr-FR" sz="1600" dirty="0"/>
              <a:t>Playbook 2 - Database Server;</a:t>
            </a:r>
          </a:p>
          <a:p>
            <a:pPr marL="285750" indent="-285750">
              <a:buFont typeface="Arial" panose="020B0604020202020204" pitchFamily="34" charset="0"/>
              <a:buChar char="•"/>
            </a:pPr>
            <a:endParaRPr lang="fr-FR" sz="1600" dirty="0"/>
          </a:p>
          <a:p>
            <a:pPr marL="82296" indent="0">
              <a:buNone/>
            </a:pPr>
            <a:r>
              <a:rPr lang="fr-FR" sz="1600" b="1" dirty="0"/>
              <a:t>Main tasks used for deployment</a:t>
            </a:r>
            <a:r>
              <a:rPr lang="fr-FR" sz="1600" dirty="0"/>
              <a:t>:</a:t>
            </a:r>
          </a:p>
          <a:p>
            <a:pPr marL="82296" indent="0">
              <a:buNone/>
            </a:pPr>
            <a:endParaRPr lang="fr-FR" sz="1600" dirty="0"/>
          </a:p>
          <a:p>
            <a:pPr marL="82296" indent="0">
              <a:buNone/>
            </a:pPr>
            <a:r>
              <a:rPr lang="en-US" sz="1600" dirty="0"/>
              <a:t>The following Syntax looks into a specified path and replaces an expression/word with a desired one:</a:t>
            </a:r>
          </a:p>
          <a:p>
            <a:pPr marL="82296" indent="0">
              <a:buNone/>
            </a:pPr>
            <a:endParaRPr lang="en-US" sz="1600" dirty="0"/>
          </a:p>
          <a:p>
            <a:pPr marL="82296" indent="0">
              <a:buNone/>
            </a:pPr>
            <a:endParaRPr lang="en-US" sz="1600" dirty="0"/>
          </a:p>
          <a:p>
            <a:pPr marL="82296" indent="0">
              <a:buNone/>
            </a:pPr>
            <a:endParaRPr lang="en-US" sz="1600" dirty="0"/>
          </a:p>
          <a:p>
            <a:pPr marL="82296" indent="0">
              <a:buNone/>
            </a:pPr>
            <a:r>
              <a:rPr lang="fr-FR" sz="1600" dirty="0"/>
              <a:t>Downloads a git repository and stores it in a desired directory:</a:t>
            </a:r>
          </a:p>
          <a:p>
            <a:pPr marL="82296" indent="0">
              <a:buNone/>
            </a:pPr>
            <a:endParaRPr lang="fr-FR" sz="1600" dirty="0"/>
          </a:p>
          <a:p>
            <a:pPr marL="82296" indent="0">
              <a:buNone/>
            </a:pPr>
            <a:endParaRPr lang="fr-FR" sz="1600" dirty="0"/>
          </a:p>
          <a:p>
            <a:pPr marL="82296" indent="0">
              <a:buNone/>
            </a:pPr>
            <a:endParaRPr lang="fr-FR" sz="1600" dirty="0"/>
          </a:p>
          <a:p>
            <a:pPr marL="82296" indent="0">
              <a:buNone/>
            </a:pPr>
            <a:endParaRPr lang="fr-FR" sz="1600" dirty="0"/>
          </a:p>
        </p:txBody>
      </p:sp>
      <p:pic>
        <p:nvPicPr>
          <p:cNvPr id="7" name="Imagem 4">
            <a:extLst>
              <a:ext uri="{FF2B5EF4-FFF2-40B4-BE49-F238E27FC236}">
                <a16:creationId xmlns:a16="http://schemas.microsoft.com/office/drawing/2014/main" id="{64E27DBE-226B-425A-A8FF-7D679F87F27E}"/>
              </a:ext>
            </a:extLst>
          </p:cNvPr>
          <p:cNvPicPr>
            <a:picLocks noChangeAspect="1"/>
          </p:cNvPicPr>
          <p:nvPr/>
        </p:nvPicPr>
        <p:blipFill>
          <a:blip r:embed="rId2"/>
          <a:stretch>
            <a:fillRect/>
          </a:stretch>
        </p:blipFill>
        <p:spPr>
          <a:xfrm>
            <a:off x="528749" y="2894477"/>
            <a:ext cx="5868144" cy="666575"/>
          </a:xfrm>
          <a:prstGeom prst="rect">
            <a:avLst/>
          </a:prstGeom>
        </p:spPr>
      </p:pic>
      <p:pic>
        <p:nvPicPr>
          <p:cNvPr id="8" name="Imagem 10">
            <a:extLst>
              <a:ext uri="{FF2B5EF4-FFF2-40B4-BE49-F238E27FC236}">
                <a16:creationId xmlns:a16="http://schemas.microsoft.com/office/drawing/2014/main" id="{E7968D65-5BBC-4505-99AE-23B44707B421}"/>
              </a:ext>
            </a:extLst>
          </p:cNvPr>
          <p:cNvPicPr>
            <a:picLocks noChangeAspect="1"/>
          </p:cNvPicPr>
          <p:nvPr/>
        </p:nvPicPr>
        <p:blipFill>
          <a:blip r:embed="rId3"/>
          <a:stretch>
            <a:fillRect/>
          </a:stretch>
        </p:blipFill>
        <p:spPr>
          <a:xfrm>
            <a:off x="1384494" y="3954301"/>
            <a:ext cx="4075956" cy="686553"/>
          </a:xfrm>
          <a:prstGeom prst="rect">
            <a:avLst/>
          </a:prstGeom>
        </p:spPr>
      </p:pic>
    </p:spTree>
    <p:extLst>
      <p:ext uri="{BB962C8B-B14F-4D97-AF65-F5344CB8AC3E}">
        <p14:creationId xmlns:p14="http://schemas.microsoft.com/office/powerpoint/2010/main" val="109990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11</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6. </a:t>
            </a:r>
            <a:r>
              <a:rPr lang="fr-FR" altLang="fr-FR" sz="1600" b="1" dirty="0"/>
              <a:t>ANSIBLE </a:t>
            </a:r>
            <a:r>
              <a:rPr lang="fr-FR" sz="1600" b="1" dirty="0"/>
              <a:t>(Continued)</a:t>
            </a:r>
          </a:p>
        </p:txBody>
      </p:sp>
      <p:sp>
        <p:nvSpPr>
          <p:cNvPr id="3" name="Rectangle 2"/>
          <p:cNvSpPr/>
          <p:nvPr/>
        </p:nvSpPr>
        <p:spPr>
          <a:xfrm>
            <a:off x="234422" y="614042"/>
            <a:ext cx="8452378" cy="4216539"/>
          </a:xfrm>
          <a:prstGeom prst="rect">
            <a:avLst/>
          </a:prstGeom>
        </p:spPr>
        <p:txBody>
          <a:bodyPr wrap="square">
            <a:spAutoFit/>
          </a:bodyPr>
          <a:lstStyle/>
          <a:p>
            <a:pPr marL="82296" indent="0">
              <a:buNone/>
            </a:pPr>
            <a:r>
              <a:rPr lang="en-IN" sz="1600" dirty="0"/>
              <a:t>Enable/disable apache2 modules</a:t>
            </a:r>
          </a:p>
          <a:p>
            <a:pPr marL="82296" indent="0">
              <a:buNone/>
            </a:pPr>
            <a:endParaRPr lang="en-IN" sz="1600" dirty="0"/>
          </a:p>
          <a:p>
            <a:pPr marL="82296" indent="0">
              <a:buNone/>
            </a:pPr>
            <a:endParaRPr lang="en-IN" sz="1600" dirty="0"/>
          </a:p>
          <a:p>
            <a:pPr marL="82296" indent="0">
              <a:buNone/>
            </a:pPr>
            <a:endParaRPr lang="en-IN" sz="1600" dirty="0"/>
          </a:p>
          <a:p>
            <a:pPr marL="82296" indent="0">
              <a:buNone/>
            </a:pPr>
            <a:endParaRPr lang="en-IN" sz="1600" dirty="0"/>
          </a:p>
          <a:p>
            <a:pPr marL="82296" indent="0">
              <a:buNone/>
            </a:pPr>
            <a:endParaRPr lang="en-IN" sz="1600" dirty="0"/>
          </a:p>
          <a:p>
            <a:pPr marL="82296" indent="0">
              <a:buNone/>
            </a:pPr>
            <a:r>
              <a:rPr lang="en-IN" sz="1600" dirty="0"/>
              <a:t>Download a file from an </a:t>
            </a:r>
            <a:r>
              <a:rPr lang="en-IN" sz="1600" dirty="0" err="1"/>
              <a:t>URLl</a:t>
            </a:r>
            <a:r>
              <a:rPr lang="en-IN" sz="1600" dirty="0"/>
              <a:t> link into a specified directory </a:t>
            </a:r>
          </a:p>
          <a:p>
            <a:pPr marL="82296" indent="0">
              <a:buNone/>
            </a:pPr>
            <a:endParaRPr lang="en-IN" sz="1600" dirty="0"/>
          </a:p>
          <a:p>
            <a:pPr marL="82296" indent="0">
              <a:buNone/>
            </a:pPr>
            <a:endParaRPr lang="en-IN" sz="1600" dirty="0"/>
          </a:p>
          <a:p>
            <a:pPr marL="82296" indent="0">
              <a:buNone/>
            </a:pPr>
            <a:endParaRPr lang="en-IN" sz="1600" dirty="0"/>
          </a:p>
          <a:p>
            <a:pPr marL="82296" indent="0">
              <a:buNone/>
            </a:pPr>
            <a:endParaRPr lang="en-IN" sz="1600" dirty="0"/>
          </a:p>
          <a:p>
            <a:pPr marL="82296" indent="0">
              <a:buNone/>
            </a:pPr>
            <a:r>
              <a:rPr lang="en-IN" sz="1600" dirty="0"/>
              <a:t>Creation of an user in MySQL database:</a:t>
            </a:r>
          </a:p>
          <a:p>
            <a:pPr marL="82296" indent="0">
              <a:buNone/>
            </a:pPr>
            <a:endParaRPr lang="en-IN" sz="2800" dirty="0"/>
          </a:p>
          <a:p>
            <a:pPr marL="82296" indent="0">
              <a:buNone/>
            </a:pPr>
            <a:endParaRPr lang="fr-FR" sz="1600" dirty="0"/>
          </a:p>
          <a:p>
            <a:pPr marL="82296" indent="0">
              <a:buNone/>
            </a:pPr>
            <a:endParaRPr lang="fr-FR" sz="1600" dirty="0"/>
          </a:p>
          <a:p>
            <a:pPr marL="82296" indent="0">
              <a:buNone/>
            </a:pPr>
            <a:endParaRPr lang="fr-FR" sz="1600" dirty="0"/>
          </a:p>
        </p:txBody>
      </p:sp>
      <p:pic>
        <p:nvPicPr>
          <p:cNvPr id="9" name="Imagem 6">
            <a:extLst>
              <a:ext uri="{FF2B5EF4-FFF2-40B4-BE49-F238E27FC236}">
                <a16:creationId xmlns:a16="http://schemas.microsoft.com/office/drawing/2014/main" id="{86F2D356-BE4D-4A91-92CE-DD61A73E67AF}"/>
              </a:ext>
            </a:extLst>
          </p:cNvPr>
          <p:cNvPicPr>
            <a:picLocks noChangeAspect="1"/>
          </p:cNvPicPr>
          <p:nvPr/>
        </p:nvPicPr>
        <p:blipFill>
          <a:blip r:embed="rId2"/>
          <a:stretch>
            <a:fillRect/>
          </a:stretch>
        </p:blipFill>
        <p:spPr>
          <a:xfrm>
            <a:off x="648986" y="966201"/>
            <a:ext cx="3081766" cy="1139831"/>
          </a:xfrm>
          <a:prstGeom prst="rect">
            <a:avLst/>
          </a:prstGeom>
        </p:spPr>
      </p:pic>
      <p:pic>
        <p:nvPicPr>
          <p:cNvPr id="11" name="Imagem 8">
            <a:extLst>
              <a:ext uri="{FF2B5EF4-FFF2-40B4-BE49-F238E27FC236}">
                <a16:creationId xmlns:a16="http://schemas.microsoft.com/office/drawing/2014/main" id="{495284EB-E7F4-47BB-AB9D-955C6ACA5170}"/>
              </a:ext>
            </a:extLst>
          </p:cNvPr>
          <p:cNvPicPr>
            <a:picLocks noChangeAspect="1"/>
          </p:cNvPicPr>
          <p:nvPr/>
        </p:nvPicPr>
        <p:blipFill>
          <a:blip r:embed="rId3"/>
          <a:stretch>
            <a:fillRect/>
          </a:stretch>
        </p:blipFill>
        <p:spPr>
          <a:xfrm>
            <a:off x="615149" y="2445151"/>
            <a:ext cx="6032540" cy="770484"/>
          </a:xfrm>
          <a:prstGeom prst="rect">
            <a:avLst/>
          </a:prstGeom>
        </p:spPr>
      </p:pic>
      <p:pic>
        <p:nvPicPr>
          <p:cNvPr id="15" name="Imagem 12">
            <a:extLst>
              <a:ext uri="{FF2B5EF4-FFF2-40B4-BE49-F238E27FC236}">
                <a16:creationId xmlns:a16="http://schemas.microsoft.com/office/drawing/2014/main" id="{6913113D-515A-426E-9171-4B80C08C079E}"/>
              </a:ext>
            </a:extLst>
          </p:cNvPr>
          <p:cNvPicPr>
            <a:picLocks noChangeAspect="1"/>
          </p:cNvPicPr>
          <p:nvPr/>
        </p:nvPicPr>
        <p:blipFill>
          <a:blip r:embed="rId4"/>
          <a:stretch>
            <a:fillRect/>
          </a:stretch>
        </p:blipFill>
        <p:spPr>
          <a:xfrm>
            <a:off x="648986" y="3664139"/>
            <a:ext cx="2236120" cy="1038426"/>
          </a:xfrm>
          <a:prstGeom prst="rect">
            <a:avLst/>
          </a:prstGeom>
        </p:spPr>
      </p:pic>
    </p:spTree>
    <p:extLst>
      <p:ext uri="{BB962C8B-B14F-4D97-AF65-F5344CB8AC3E}">
        <p14:creationId xmlns:p14="http://schemas.microsoft.com/office/powerpoint/2010/main" val="403464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12</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6. </a:t>
            </a:r>
            <a:r>
              <a:rPr lang="fr-FR" altLang="fr-FR" sz="1600" b="1" dirty="0"/>
              <a:t>ANSIBLE </a:t>
            </a:r>
            <a:r>
              <a:rPr lang="fr-FR" sz="1600" b="1" dirty="0"/>
              <a:t>(Continued)</a:t>
            </a:r>
          </a:p>
        </p:txBody>
      </p:sp>
      <p:sp>
        <p:nvSpPr>
          <p:cNvPr id="3" name="Rectangle 2"/>
          <p:cNvSpPr/>
          <p:nvPr/>
        </p:nvSpPr>
        <p:spPr>
          <a:xfrm>
            <a:off x="234422" y="614042"/>
            <a:ext cx="8452378" cy="400110"/>
          </a:xfrm>
          <a:prstGeom prst="rect">
            <a:avLst/>
          </a:prstGeom>
        </p:spPr>
        <p:txBody>
          <a:bodyPr wrap="square">
            <a:spAutoFit/>
          </a:bodyPr>
          <a:lstStyle/>
          <a:p>
            <a:pPr marL="82296"/>
            <a:r>
              <a:rPr lang="fr-FR" sz="2000" dirty="0"/>
              <a:t>Three Tier APP User Interface Webpage:</a:t>
            </a:r>
          </a:p>
        </p:txBody>
      </p:sp>
      <p:pic>
        <p:nvPicPr>
          <p:cNvPr id="1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22" r="6244"/>
          <a:stretch/>
        </p:blipFill>
        <p:spPr bwMode="auto">
          <a:xfrm>
            <a:off x="802465" y="1608208"/>
            <a:ext cx="3447834" cy="288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1447252" y="1193352"/>
            <a:ext cx="2447818" cy="400110"/>
          </a:xfrm>
          <a:prstGeom prst="rect">
            <a:avLst/>
          </a:prstGeom>
        </p:spPr>
        <p:txBody>
          <a:bodyPr wrap="square">
            <a:spAutoFit/>
          </a:bodyPr>
          <a:lstStyle/>
          <a:p>
            <a:pPr marL="82296"/>
            <a:r>
              <a:rPr lang="fr-FR" sz="2000" dirty="0"/>
              <a:t>Desired Output</a:t>
            </a:r>
            <a:endParaRPr lang="fr-FR" sz="2800" dirty="0"/>
          </a:p>
        </p:txBody>
      </p:sp>
      <p:pic>
        <p:nvPicPr>
          <p:cNvPr id="5" name="Imagem 4">
            <a:extLst>
              <a:ext uri="{FF2B5EF4-FFF2-40B4-BE49-F238E27FC236}">
                <a16:creationId xmlns:a16="http://schemas.microsoft.com/office/drawing/2014/main" id="{92061E64-E360-4DF6-BD53-B47D153C39AB}"/>
              </a:ext>
            </a:extLst>
          </p:cNvPr>
          <p:cNvPicPr>
            <a:picLocks noChangeAspect="1"/>
          </p:cNvPicPr>
          <p:nvPr/>
        </p:nvPicPr>
        <p:blipFill rotWithShape="1">
          <a:blip r:embed="rId3"/>
          <a:srcRect l="4934" r="2786" b="604"/>
          <a:stretch/>
        </p:blipFill>
        <p:spPr>
          <a:xfrm>
            <a:off x="4678474" y="1216527"/>
            <a:ext cx="3393243" cy="3184024"/>
          </a:xfrm>
          <a:prstGeom prst="rect">
            <a:avLst/>
          </a:prstGeom>
        </p:spPr>
      </p:pic>
    </p:spTree>
    <p:extLst>
      <p:ext uri="{BB962C8B-B14F-4D97-AF65-F5344CB8AC3E}">
        <p14:creationId xmlns:p14="http://schemas.microsoft.com/office/powerpoint/2010/main" val="206908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B0E01B7B-DDD3-454E-8D38-380CD8B5A392}"/>
              </a:ext>
            </a:extLst>
          </p:cNvPr>
          <p:cNvSpPr>
            <a:spLocks noGrp="1"/>
          </p:cNvSpPr>
          <p:nvPr>
            <p:ph type="sldNum" sz="quarter" idx="12"/>
          </p:nvPr>
        </p:nvSpPr>
        <p:spPr/>
        <p:txBody>
          <a:bodyPr/>
          <a:lstStyle/>
          <a:p>
            <a:fld id="{0704499F-9A75-E344-8B98-5A5EDCFEF42B}" type="slidenum">
              <a:rPr lang="fr-FR" smtClean="0"/>
              <a:pPr/>
              <a:t>13</a:t>
            </a:fld>
            <a:endParaRPr lang="fr-FR" dirty="0"/>
          </a:p>
        </p:txBody>
      </p:sp>
      <p:sp>
        <p:nvSpPr>
          <p:cNvPr id="9" name="Footer Placeholder 8">
            <a:extLst>
              <a:ext uri="{FF2B5EF4-FFF2-40B4-BE49-F238E27FC236}">
                <a16:creationId xmlns:a16="http://schemas.microsoft.com/office/drawing/2014/main" id="{BF4DA4B7-8424-4C8F-9745-71E59088C2FD}"/>
              </a:ext>
            </a:extLst>
          </p:cNvPr>
          <p:cNvSpPr>
            <a:spLocks noGrp="1"/>
          </p:cNvSpPr>
          <p:nvPr>
            <p:ph type="ftr" sz="quarter" idx="11"/>
          </p:nvPr>
        </p:nvSpPr>
        <p:spPr/>
        <p:txBody>
          <a:bodyPr/>
          <a:lstStyle/>
          <a:p>
            <a:r>
              <a:rPr lang="en-US" sz="800" dirty="0"/>
              <a:t>FINAL PROJECT</a:t>
            </a:r>
            <a:endParaRPr lang="fr-FR" dirty="0"/>
          </a:p>
        </p:txBody>
      </p:sp>
      <p:sp>
        <p:nvSpPr>
          <p:cNvPr id="8" name="Date Placeholder 7">
            <a:extLst>
              <a:ext uri="{FF2B5EF4-FFF2-40B4-BE49-F238E27FC236}">
                <a16:creationId xmlns:a16="http://schemas.microsoft.com/office/drawing/2014/main" id="{BCEF368D-C55D-4D56-B192-81E77423088B}"/>
              </a:ext>
            </a:extLst>
          </p:cNvPr>
          <p:cNvSpPr>
            <a:spLocks noGrp="1"/>
          </p:cNvSpPr>
          <p:nvPr>
            <p:ph type="dt" sz="half" idx="10"/>
          </p:nvPr>
        </p:nvSpPr>
        <p:spPr/>
        <p:txBody>
          <a:bodyPr/>
          <a:lstStyle/>
          <a:p>
            <a:fld id="{053CEF10-5FDD-4FA1-A251-7036FEBB4ED0}" type="datetime1">
              <a:rPr lang="en-US" smtClean="0"/>
              <a:t>3/19/2021</a:t>
            </a:fld>
            <a:endParaRPr lang="fr-FR" dirty="0"/>
          </a:p>
        </p:txBody>
      </p:sp>
      <p:sp>
        <p:nvSpPr>
          <p:cNvPr id="2" name="Rectangle 1">
            <a:extLst>
              <a:ext uri="{FF2B5EF4-FFF2-40B4-BE49-F238E27FC236}">
                <a16:creationId xmlns:a16="http://schemas.microsoft.com/office/drawing/2014/main" id="{C0C2282B-F8AA-4A8E-9C04-4B8A304465F2}"/>
              </a:ext>
            </a:extLst>
          </p:cNvPr>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 coins arrondis 11">
            <a:extLst>
              <a:ext uri="{FF2B5EF4-FFF2-40B4-BE49-F238E27FC236}">
                <a16:creationId xmlns:a16="http://schemas.microsoft.com/office/drawing/2014/main" id="{BE5C298A-8768-4706-B1F8-219043F02F3D}"/>
              </a:ext>
            </a:extLst>
          </p:cNvPr>
          <p:cNvSpPr/>
          <p:nvPr/>
        </p:nvSpPr>
        <p:spPr>
          <a:xfrm>
            <a:off x="1476894" y="38495"/>
            <a:ext cx="3386006" cy="275192"/>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fr-FR" sz="1600" b="1" dirty="0"/>
              <a:t>7. DOCKER</a:t>
            </a:r>
          </a:p>
        </p:txBody>
      </p:sp>
      <p:sp>
        <p:nvSpPr>
          <p:cNvPr id="5" name="CaixaDeTexto 4">
            <a:extLst>
              <a:ext uri="{FF2B5EF4-FFF2-40B4-BE49-F238E27FC236}">
                <a16:creationId xmlns:a16="http://schemas.microsoft.com/office/drawing/2014/main" id="{D7CF9719-860F-4FF2-81A3-17C2D85443E8}"/>
              </a:ext>
            </a:extLst>
          </p:cNvPr>
          <p:cNvSpPr txBox="1"/>
          <p:nvPr/>
        </p:nvSpPr>
        <p:spPr>
          <a:xfrm>
            <a:off x="614667" y="803883"/>
            <a:ext cx="8321698" cy="1477328"/>
          </a:xfrm>
          <a:prstGeom prst="rect">
            <a:avLst/>
          </a:prstGeom>
          <a:noFill/>
        </p:spPr>
        <p:txBody>
          <a:bodyPr wrap="square" rtlCol="0">
            <a:spAutoFit/>
          </a:bodyPr>
          <a:lstStyle/>
          <a:p>
            <a:pPr marL="0" marR="0" algn="just">
              <a:spcBef>
                <a:spcPts val="0"/>
              </a:spcBef>
              <a:spcAft>
                <a:spcPts val="0"/>
              </a:spcAft>
            </a:pPr>
            <a:r>
              <a:rPr lang="fr-FR" dirty="0" err="1">
                <a:latin typeface="Calibri" panose="020F0502020204030204" pitchFamily="34" charset="0"/>
              </a:rPr>
              <a:t>Deploy</a:t>
            </a:r>
            <a:r>
              <a:rPr lang="fr-FR" dirty="0">
                <a:latin typeface="Calibri" panose="020F0502020204030204" pitchFamily="34" charset="0"/>
              </a:rPr>
              <a:t> the </a:t>
            </a:r>
            <a:r>
              <a:rPr lang="fr-FR" dirty="0" err="1">
                <a:latin typeface="Calibri" panose="020F0502020204030204" pitchFamily="34" charset="0"/>
              </a:rPr>
              <a:t>Three</a:t>
            </a:r>
            <a:r>
              <a:rPr lang="fr-FR" dirty="0">
                <a:latin typeface="Calibri" panose="020F0502020204030204" pitchFamily="34" charset="0"/>
              </a:rPr>
              <a:t> tier application </a:t>
            </a:r>
            <a:r>
              <a:rPr lang="fr-FR" dirty="0" err="1">
                <a:latin typeface="Calibri" panose="020F0502020204030204" pitchFamily="34" charset="0"/>
              </a:rPr>
              <a:t>with</a:t>
            </a:r>
            <a:r>
              <a:rPr lang="fr-FR" dirty="0">
                <a:latin typeface="Calibri" panose="020F0502020204030204" pitchFamily="34" charset="0"/>
              </a:rPr>
              <a:t> an </a:t>
            </a:r>
            <a:r>
              <a:rPr lang="fr-FR" dirty="0" err="1">
                <a:latin typeface="Calibri" panose="020F0502020204030204" pitchFamily="34" charset="0"/>
              </a:rPr>
              <a:t>isolated</a:t>
            </a:r>
            <a:r>
              <a:rPr lang="fr-FR" dirty="0">
                <a:latin typeface="Calibri" panose="020F0502020204030204" pitchFamily="34" charset="0"/>
              </a:rPr>
              <a:t> </a:t>
            </a:r>
            <a:r>
              <a:rPr lang="fr-FR" dirty="0" err="1">
                <a:latin typeface="Calibri" panose="020F0502020204030204" pitchFamily="34" charset="0"/>
              </a:rPr>
              <a:t>environment</a:t>
            </a:r>
            <a:r>
              <a:rPr lang="fr-FR" dirty="0">
                <a:latin typeface="Calibri" panose="020F0502020204030204" pitchFamily="34" charset="0"/>
              </a:rPr>
              <a:t> (3 containers), </a:t>
            </a:r>
            <a:r>
              <a:rPr lang="fr-FR" dirty="0" err="1">
                <a:latin typeface="Calibri" panose="020F0502020204030204" pitchFamily="34" charset="0"/>
              </a:rPr>
              <a:t>webserver</a:t>
            </a:r>
            <a:r>
              <a:rPr lang="fr-FR" dirty="0">
                <a:latin typeface="Calibri" panose="020F0502020204030204" pitchFamily="34" charset="0"/>
              </a:rPr>
              <a:t> and </a:t>
            </a:r>
            <a:r>
              <a:rPr lang="fr-FR" dirty="0" err="1">
                <a:latin typeface="Calibri" panose="020F0502020204030204" pitchFamily="34" charset="0"/>
              </a:rPr>
              <a:t>appserver</a:t>
            </a:r>
            <a:r>
              <a:rPr lang="fr-FR" dirty="0">
                <a:latin typeface="Calibri" panose="020F0502020204030204" pitchFamily="34" charset="0"/>
              </a:rPr>
              <a:t> </a:t>
            </a:r>
            <a:r>
              <a:rPr lang="fr-FR" dirty="0" err="1">
                <a:latin typeface="Calibri" panose="020F0502020204030204" pitchFamily="34" charset="0"/>
              </a:rPr>
              <a:t>will</a:t>
            </a:r>
            <a:r>
              <a:rPr lang="fr-FR" dirty="0">
                <a:latin typeface="Calibri" panose="020F0502020204030204" pitchFamily="34" charset="0"/>
              </a:rPr>
              <a:t> </a:t>
            </a:r>
            <a:r>
              <a:rPr lang="fr-FR" dirty="0" err="1">
                <a:latin typeface="Calibri" panose="020F0502020204030204" pitchFamily="34" charset="0"/>
              </a:rPr>
              <a:t>be</a:t>
            </a:r>
            <a:r>
              <a:rPr lang="fr-FR" dirty="0">
                <a:latin typeface="Calibri" panose="020F0502020204030204" pitchFamily="34" charset="0"/>
              </a:rPr>
              <a:t> </a:t>
            </a:r>
            <a:r>
              <a:rPr lang="fr-FR" dirty="0" err="1">
                <a:latin typeface="Calibri" panose="020F0502020204030204" pitchFamily="34" charset="0"/>
              </a:rPr>
              <a:t>connected</a:t>
            </a:r>
            <a:r>
              <a:rPr lang="fr-FR" dirty="0">
                <a:latin typeface="Calibri" panose="020F0502020204030204" pitchFamily="34" charset="0"/>
              </a:rPr>
              <a:t> </a:t>
            </a:r>
            <a:r>
              <a:rPr lang="fr-FR" dirty="0" err="1">
                <a:latin typeface="Calibri" panose="020F0502020204030204" pitchFamily="34" charset="0"/>
              </a:rPr>
              <a:t>beteween</a:t>
            </a:r>
            <a:r>
              <a:rPr lang="fr-FR" dirty="0">
                <a:latin typeface="Calibri" panose="020F0502020204030204" pitchFamily="34" charset="0"/>
              </a:rPr>
              <a:t> </a:t>
            </a:r>
            <a:r>
              <a:rPr lang="fr-FR" dirty="0" err="1">
                <a:latin typeface="Calibri" panose="020F0502020204030204" pitchFamily="34" charset="0"/>
              </a:rPr>
              <a:t>each</a:t>
            </a:r>
            <a:r>
              <a:rPr lang="fr-FR" dirty="0">
                <a:latin typeface="Calibri" panose="020F0502020204030204" pitchFamily="34" charset="0"/>
              </a:rPr>
              <a:t> </a:t>
            </a:r>
            <a:r>
              <a:rPr lang="fr-FR" dirty="0" err="1">
                <a:latin typeface="Calibri" panose="020F0502020204030204" pitchFamily="34" charset="0"/>
              </a:rPr>
              <a:t>other</a:t>
            </a:r>
            <a:r>
              <a:rPr lang="fr-FR" dirty="0">
                <a:latin typeface="Calibri" panose="020F0502020204030204" pitchFamily="34" charset="0"/>
              </a:rPr>
              <a:t> and </a:t>
            </a:r>
            <a:r>
              <a:rPr lang="fr-FR" dirty="0" err="1">
                <a:latin typeface="Calibri" panose="020F0502020204030204" pitchFamily="34" charset="0"/>
              </a:rPr>
              <a:t>also</a:t>
            </a:r>
            <a:r>
              <a:rPr lang="fr-FR" dirty="0">
                <a:latin typeface="Calibri" panose="020F0502020204030204" pitchFamily="34" charset="0"/>
              </a:rPr>
              <a:t> </a:t>
            </a:r>
            <a:r>
              <a:rPr lang="fr-FR" dirty="0" err="1">
                <a:latin typeface="Calibri" panose="020F0502020204030204" pitchFamily="34" charset="0"/>
              </a:rPr>
              <a:t>connected</a:t>
            </a:r>
            <a:r>
              <a:rPr lang="fr-FR" dirty="0">
                <a:latin typeface="Calibri" panose="020F0502020204030204" pitchFamily="34" charset="0"/>
              </a:rPr>
              <a:t> to the internet </a:t>
            </a:r>
            <a:r>
              <a:rPr lang="fr-FR" dirty="0" err="1">
                <a:latin typeface="Calibri" panose="020F0502020204030204" pitchFamily="34" charset="0"/>
              </a:rPr>
              <a:t>while</a:t>
            </a:r>
            <a:r>
              <a:rPr lang="fr-FR" dirty="0">
                <a:latin typeface="Calibri" panose="020F0502020204030204" pitchFamily="34" charset="0"/>
              </a:rPr>
              <a:t> the </a:t>
            </a:r>
            <a:r>
              <a:rPr lang="fr-FR" dirty="0" err="1">
                <a:latin typeface="Calibri" panose="020F0502020204030204" pitchFamily="34" charset="0"/>
              </a:rPr>
              <a:t>database</a:t>
            </a:r>
            <a:r>
              <a:rPr lang="fr-FR" dirty="0">
                <a:latin typeface="Calibri" panose="020F0502020204030204" pitchFamily="34" charset="0"/>
              </a:rPr>
              <a:t> server </a:t>
            </a:r>
            <a:r>
              <a:rPr lang="fr-FR" dirty="0" err="1">
                <a:latin typeface="Calibri" panose="020F0502020204030204" pitchFamily="34" charset="0"/>
              </a:rPr>
              <a:t>will</a:t>
            </a:r>
            <a:r>
              <a:rPr lang="fr-FR" dirty="0">
                <a:latin typeface="Calibri" panose="020F0502020204030204" pitchFamily="34" charset="0"/>
              </a:rPr>
              <a:t> </a:t>
            </a:r>
            <a:r>
              <a:rPr lang="fr-FR" dirty="0" err="1">
                <a:latin typeface="Calibri" panose="020F0502020204030204" pitchFamily="34" charset="0"/>
              </a:rPr>
              <a:t>be</a:t>
            </a:r>
            <a:r>
              <a:rPr lang="fr-FR" dirty="0">
                <a:latin typeface="Calibri" panose="020F0502020204030204" pitchFamily="34" charset="0"/>
              </a:rPr>
              <a:t> </a:t>
            </a:r>
            <a:r>
              <a:rPr lang="fr-FR" dirty="0" err="1">
                <a:latin typeface="Calibri" panose="020F0502020204030204" pitchFamily="34" charset="0"/>
              </a:rPr>
              <a:t>connected</a:t>
            </a:r>
            <a:r>
              <a:rPr lang="fr-FR" dirty="0">
                <a:latin typeface="Calibri" panose="020F0502020204030204" pitchFamily="34" charset="0"/>
              </a:rPr>
              <a:t> </a:t>
            </a:r>
            <a:r>
              <a:rPr lang="fr-FR" dirty="0" err="1">
                <a:latin typeface="Calibri" panose="020F0502020204030204" pitchFamily="34" charset="0"/>
              </a:rPr>
              <a:t>only</a:t>
            </a:r>
            <a:r>
              <a:rPr lang="fr-FR" dirty="0">
                <a:latin typeface="Calibri" panose="020F0502020204030204" pitchFamily="34" charset="0"/>
              </a:rPr>
              <a:t> to the </a:t>
            </a:r>
            <a:r>
              <a:rPr lang="fr-FR" dirty="0" err="1">
                <a:latin typeface="Calibri" panose="020F0502020204030204" pitchFamily="34" charset="0"/>
              </a:rPr>
              <a:t>appserver</a:t>
            </a:r>
            <a:r>
              <a:rPr lang="fr-FR" dirty="0">
                <a:latin typeface="Calibri" panose="020F0502020204030204" pitchFamily="34" charset="0"/>
              </a:rPr>
              <a:t> </a:t>
            </a:r>
            <a:r>
              <a:rPr lang="fr-FR" dirty="0" err="1">
                <a:latin typeface="Calibri" panose="020F0502020204030204" pitchFamily="34" charset="0"/>
              </a:rPr>
              <a:t>without</a:t>
            </a:r>
            <a:r>
              <a:rPr lang="fr-FR" dirty="0">
                <a:latin typeface="Calibri" panose="020F0502020204030204" pitchFamily="34" charset="0"/>
              </a:rPr>
              <a:t> internet </a:t>
            </a:r>
            <a:r>
              <a:rPr lang="fr-FR" dirty="0" err="1">
                <a:latin typeface="Calibri" panose="020F0502020204030204" pitchFamily="34" charset="0"/>
              </a:rPr>
              <a:t>connection</a:t>
            </a:r>
            <a:endParaRPr lang="fr-FR" dirty="0">
              <a:latin typeface="Calibri" panose="020F0502020204030204" pitchFamily="34" charset="0"/>
            </a:endParaRPr>
          </a:p>
          <a:p>
            <a:pPr marL="0" marR="0">
              <a:spcBef>
                <a:spcPts val="0"/>
              </a:spcBef>
              <a:spcAft>
                <a:spcPts val="0"/>
              </a:spcAft>
            </a:pPr>
            <a:endParaRPr lang="fr-FR" dirty="0"/>
          </a:p>
        </p:txBody>
      </p:sp>
      <p:sp>
        <p:nvSpPr>
          <p:cNvPr id="6" name="Retângulo 5">
            <a:extLst>
              <a:ext uri="{FF2B5EF4-FFF2-40B4-BE49-F238E27FC236}">
                <a16:creationId xmlns:a16="http://schemas.microsoft.com/office/drawing/2014/main" id="{A244A957-450D-47B1-94AD-627D4DEBC41C}"/>
              </a:ext>
            </a:extLst>
          </p:cNvPr>
          <p:cNvSpPr/>
          <p:nvPr/>
        </p:nvSpPr>
        <p:spPr>
          <a:xfrm>
            <a:off x="4496429" y="2647138"/>
            <a:ext cx="1103747" cy="61373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exão reta unidirecional 13">
            <a:extLst>
              <a:ext uri="{FF2B5EF4-FFF2-40B4-BE49-F238E27FC236}">
                <a16:creationId xmlns:a16="http://schemas.microsoft.com/office/drawing/2014/main" id="{CC5ACC6D-6095-4898-9D54-6EAFE3515F6E}"/>
              </a:ext>
            </a:extLst>
          </p:cNvPr>
          <p:cNvCxnSpPr>
            <a:cxnSpLocks/>
          </p:cNvCxnSpPr>
          <p:nvPr/>
        </p:nvCxnSpPr>
        <p:spPr>
          <a:xfrm flipV="1">
            <a:off x="3410131" y="2910907"/>
            <a:ext cx="907311" cy="48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xão reta unidirecional 20">
            <a:extLst>
              <a:ext uri="{FF2B5EF4-FFF2-40B4-BE49-F238E27FC236}">
                <a16:creationId xmlns:a16="http://schemas.microsoft.com/office/drawing/2014/main" id="{37BBDAC2-0431-4238-A451-DF3E1AFB08DF}"/>
              </a:ext>
            </a:extLst>
          </p:cNvPr>
          <p:cNvCxnSpPr>
            <a:cxnSpLocks/>
          </p:cNvCxnSpPr>
          <p:nvPr/>
        </p:nvCxnSpPr>
        <p:spPr>
          <a:xfrm>
            <a:off x="3426616" y="3713989"/>
            <a:ext cx="90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xão reta unidirecional 21">
            <a:extLst>
              <a:ext uri="{FF2B5EF4-FFF2-40B4-BE49-F238E27FC236}">
                <a16:creationId xmlns:a16="http://schemas.microsoft.com/office/drawing/2014/main" id="{E16F1807-8B86-4723-8765-D5537D79F49D}"/>
              </a:ext>
            </a:extLst>
          </p:cNvPr>
          <p:cNvCxnSpPr>
            <a:cxnSpLocks/>
          </p:cNvCxnSpPr>
          <p:nvPr/>
        </p:nvCxnSpPr>
        <p:spPr>
          <a:xfrm>
            <a:off x="3479885" y="4038964"/>
            <a:ext cx="907311" cy="513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xão reta unidirecional 25">
            <a:extLst>
              <a:ext uri="{FF2B5EF4-FFF2-40B4-BE49-F238E27FC236}">
                <a16:creationId xmlns:a16="http://schemas.microsoft.com/office/drawing/2014/main" id="{BF085524-44D4-46D0-A82B-88075DF71542}"/>
              </a:ext>
            </a:extLst>
          </p:cNvPr>
          <p:cNvCxnSpPr>
            <a:cxnSpLocks/>
          </p:cNvCxnSpPr>
          <p:nvPr/>
        </p:nvCxnSpPr>
        <p:spPr>
          <a:xfrm>
            <a:off x="5725893" y="2851993"/>
            <a:ext cx="90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xão reta unidirecional 26">
            <a:extLst>
              <a:ext uri="{FF2B5EF4-FFF2-40B4-BE49-F238E27FC236}">
                <a16:creationId xmlns:a16="http://schemas.microsoft.com/office/drawing/2014/main" id="{CA5C8A13-80A0-40A3-B6C4-DA8A2379D87B}"/>
              </a:ext>
            </a:extLst>
          </p:cNvPr>
          <p:cNvCxnSpPr>
            <a:cxnSpLocks/>
          </p:cNvCxnSpPr>
          <p:nvPr/>
        </p:nvCxnSpPr>
        <p:spPr>
          <a:xfrm>
            <a:off x="5725894" y="3713989"/>
            <a:ext cx="90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xão reta unidirecional 27">
            <a:extLst>
              <a:ext uri="{FF2B5EF4-FFF2-40B4-BE49-F238E27FC236}">
                <a16:creationId xmlns:a16="http://schemas.microsoft.com/office/drawing/2014/main" id="{018520B6-D235-43DC-B725-4A01F1764688}"/>
              </a:ext>
            </a:extLst>
          </p:cNvPr>
          <p:cNvCxnSpPr>
            <a:cxnSpLocks/>
          </p:cNvCxnSpPr>
          <p:nvPr/>
        </p:nvCxnSpPr>
        <p:spPr>
          <a:xfrm>
            <a:off x="5779163" y="4552561"/>
            <a:ext cx="907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8C1A00ED-8909-4580-9BDF-F4656566F9CB}"/>
              </a:ext>
            </a:extLst>
          </p:cNvPr>
          <p:cNvSpPr txBox="1"/>
          <p:nvPr/>
        </p:nvSpPr>
        <p:spPr>
          <a:xfrm>
            <a:off x="-7095" y="2703985"/>
            <a:ext cx="1394625" cy="276999"/>
          </a:xfrm>
          <a:prstGeom prst="rect">
            <a:avLst/>
          </a:prstGeom>
          <a:noFill/>
        </p:spPr>
        <p:txBody>
          <a:bodyPr wrap="square" rtlCol="0">
            <a:spAutoFit/>
          </a:bodyPr>
          <a:lstStyle/>
          <a:p>
            <a:pPr algn="ctr"/>
            <a:r>
              <a:rPr lang="fr-FR" sz="1200" dirty="0"/>
              <a:t>Docker Image</a:t>
            </a:r>
          </a:p>
        </p:txBody>
      </p:sp>
      <p:sp>
        <p:nvSpPr>
          <p:cNvPr id="32" name="CaixaDeTexto 31">
            <a:extLst>
              <a:ext uri="{FF2B5EF4-FFF2-40B4-BE49-F238E27FC236}">
                <a16:creationId xmlns:a16="http://schemas.microsoft.com/office/drawing/2014/main" id="{6D963EF6-5C0D-4D20-A437-54B6310F40DF}"/>
              </a:ext>
            </a:extLst>
          </p:cNvPr>
          <p:cNvSpPr txBox="1"/>
          <p:nvPr/>
        </p:nvSpPr>
        <p:spPr>
          <a:xfrm>
            <a:off x="-7097" y="4413634"/>
            <a:ext cx="1394625" cy="276999"/>
          </a:xfrm>
          <a:prstGeom prst="rect">
            <a:avLst/>
          </a:prstGeom>
          <a:noFill/>
        </p:spPr>
        <p:txBody>
          <a:bodyPr wrap="square" rtlCol="0">
            <a:spAutoFit/>
          </a:bodyPr>
          <a:lstStyle/>
          <a:p>
            <a:pPr algn="ctr"/>
            <a:r>
              <a:rPr lang="fr-FR" sz="1200" dirty="0"/>
              <a:t>Docker Image</a:t>
            </a:r>
          </a:p>
        </p:txBody>
      </p:sp>
      <p:sp>
        <p:nvSpPr>
          <p:cNvPr id="33" name="CaixaDeTexto 32">
            <a:extLst>
              <a:ext uri="{FF2B5EF4-FFF2-40B4-BE49-F238E27FC236}">
                <a16:creationId xmlns:a16="http://schemas.microsoft.com/office/drawing/2014/main" id="{3E429D7B-9607-4A02-AAD7-D80F9B6826EF}"/>
              </a:ext>
            </a:extLst>
          </p:cNvPr>
          <p:cNvSpPr txBox="1"/>
          <p:nvPr/>
        </p:nvSpPr>
        <p:spPr>
          <a:xfrm>
            <a:off x="-140750" y="3580594"/>
            <a:ext cx="1394625" cy="276999"/>
          </a:xfrm>
          <a:prstGeom prst="rect">
            <a:avLst/>
          </a:prstGeom>
          <a:noFill/>
        </p:spPr>
        <p:txBody>
          <a:bodyPr wrap="square" rtlCol="0">
            <a:spAutoFit/>
          </a:bodyPr>
          <a:lstStyle/>
          <a:p>
            <a:pPr algn="ctr"/>
            <a:r>
              <a:rPr lang="fr-FR" sz="1200" dirty="0"/>
              <a:t>Docker Image</a:t>
            </a:r>
          </a:p>
        </p:txBody>
      </p:sp>
      <p:sp>
        <p:nvSpPr>
          <p:cNvPr id="37" name="CaixaDeTexto 36">
            <a:extLst>
              <a:ext uri="{FF2B5EF4-FFF2-40B4-BE49-F238E27FC236}">
                <a16:creationId xmlns:a16="http://schemas.microsoft.com/office/drawing/2014/main" id="{22EEEBC6-7BA9-4005-962A-49B37ECFF5D4}"/>
              </a:ext>
            </a:extLst>
          </p:cNvPr>
          <p:cNvSpPr txBox="1"/>
          <p:nvPr/>
        </p:nvSpPr>
        <p:spPr>
          <a:xfrm>
            <a:off x="6686474" y="2701948"/>
            <a:ext cx="1394625" cy="276999"/>
          </a:xfrm>
          <a:prstGeom prst="rect">
            <a:avLst/>
          </a:prstGeom>
          <a:noFill/>
        </p:spPr>
        <p:txBody>
          <a:bodyPr wrap="square" rtlCol="0">
            <a:spAutoFit/>
          </a:bodyPr>
          <a:lstStyle/>
          <a:p>
            <a:pPr algn="ctr"/>
            <a:r>
              <a:rPr lang="fr-FR" sz="1200" dirty="0" err="1"/>
              <a:t>Webserver</a:t>
            </a:r>
            <a:endParaRPr lang="fr-FR" sz="1200" dirty="0"/>
          </a:p>
        </p:txBody>
      </p:sp>
      <p:sp>
        <p:nvSpPr>
          <p:cNvPr id="38" name="CaixaDeTexto 37">
            <a:extLst>
              <a:ext uri="{FF2B5EF4-FFF2-40B4-BE49-F238E27FC236}">
                <a16:creationId xmlns:a16="http://schemas.microsoft.com/office/drawing/2014/main" id="{0BD795F6-2DE8-4159-A747-A91DA8D034BD}"/>
              </a:ext>
            </a:extLst>
          </p:cNvPr>
          <p:cNvSpPr txBox="1"/>
          <p:nvPr/>
        </p:nvSpPr>
        <p:spPr>
          <a:xfrm>
            <a:off x="6686474" y="4411597"/>
            <a:ext cx="1394625" cy="276999"/>
          </a:xfrm>
          <a:prstGeom prst="rect">
            <a:avLst/>
          </a:prstGeom>
          <a:noFill/>
        </p:spPr>
        <p:txBody>
          <a:bodyPr wrap="square" rtlCol="0">
            <a:spAutoFit/>
          </a:bodyPr>
          <a:lstStyle/>
          <a:p>
            <a:pPr algn="ctr"/>
            <a:r>
              <a:rPr lang="fr-FR" sz="1200" dirty="0" err="1"/>
              <a:t>Database</a:t>
            </a:r>
            <a:r>
              <a:rPr lang="fr-FR" sz="1200" dirty="0"/>
              <a:t> Server</a:t>
            </a:r>
          </a:p>
        </p:txBody>
      </p:sp>
      <p:sp>
        <p:nvSpPr>
          <p:cNvPr id="39" name="CaixaDeTexto 38">
            <a:extLst>
              <a:ext uri="{FF2B5EF4-FFF2-40B4-BE49-F238E27FC236}">
                <a16:creationId xmlns:a16="http://schemas.microsoft.com/office/drawing/2014/main" id="{982EB8F5-10D1-4DE5-BB72-CB7D95DAF658}"/>
              </a:ext>
            </a:extLst>
          </p:cNvPr>
          <p:cNvSpPr txBox="1"/>
          <p:nvPr/>
        </p:nvSpPr>
        <p:spPr>
          <a:xfrm>
            <a:off x="6686475" y="3588852"/>
            <a:ext cx="1394625" cy="276999"/>
          </a:xfrm>
          <a:prstGeom prst="rect">
            <a:avLst/>
          </a:prstGeom>
          <a:noFill/>
        </p:spPr>
        <p:txBody>
          <a:bodyPr wrap="square" rtlCol="0">
            <a:spAutoFit/>
          </a:bodyPr>
          <a:lstStyle/>
          <a:p>
            <a:pPr algn="ctr"/>
            <a:r>
              <a:rPr lang="fr-FR" sz="1200" dirty="0" err="1"/>
              <a:t>AppServer</a:t>
            </a:r>
            <a:endParaRPr lang="fr-FR" sz="1200" dirty="0"/>
          </a:p>
        </p:txBody>
      </p:sp>
      <p:sp>
        <p:nvSpPr>
          <p:cNvPr id="40" name="CaixaDeTexto 39">
            <a:extLst>
              <a:ext uri="{FF2B5EF4-FFF2-40B4-BE49-F238E27FC236}">
                <a16:creationId xmlns:a16="http://schemas.microsoft.com/office/drawing/2014/main" id="{491D8F3E-83BB-460C-8A49-C2B8AA1B26DA}"/>
              </a:ext>
            </a:extLst>
          </p:cNvPr>
          <p:cNvSpPr txBox="1"/>
          <p:nvPr/>
        </p:nvSpPr>
        <p:spPr>
          <a:xfrm>
            <a:off x="4496429" y="2795121"/>
            <a:ext cx="1103747" cy="338554"/>
          </a:xfrm>
          <a:prstGeom prst="rect">
            <a:avLst/>
          </a:prstGeom>
          <a:noFill/>
        </p:spPr>
        <p:txBody>
          <a:bodyPr wrap="square" rtlCol="0">
            <a:spAutoFit/>
          </a:bodyPr>
          <a:lstStyle/>
          <a:p>
            <a:r>
              <a:rPr lang="fr-FR" sz="1600" dirty="0"/>
              <a:t>Container</a:t>
            </a:r>
          </a:p>
        </p:txBody>
      </p:sp>
      <p:sp>
        <p:nvSpPr>
          <p:cNvPr id="44" name="Retângulo 43">
            <a:extLst>
              <a:ext uri="{FF2B5EF4-FFF2-40B4-BE49-F238E27FC236}">
                <a16:creationId xmlns:a16="http://schemas.microsoft.com/office/drawing/2014/main" id="{69927B97-985C-465B-85A7-22F0DEC2B6ED}"/>
              </a:ext>
            </a:extLst>
          </p:cNvPr>
          <p:cNvSpPr/>
          <p:nvPr/>
        </p:nvSpPr>
        <p:spPr>
          <a:xfrm>
            <a:off x="4496429" y="3419321"/>
            <a:ext cx="1103747" cy="61373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CaixaDeTexto 44">
            <a:extLst>
              <a:ext uri="{FF2B5EF4-FFF2-40B4-BE49-F238E27FC236}">
                <a16:creationId xmlns:a16="http://schemas.microsoft.com/office/drawing/2014/main" id="{CCEDEDCF-FA68-4CEE-A6E9-6740F2B7B26E}"/>
              </a:ext>
            </a:extLst>
          </p:cNvPr>
          <p:cNvSpPr txBox="1"/>
          <p:nvPr/>
        </p:nvSpPr>
        <p:spPr>
          <a:xfrm>
            <a:off x="4496429" y="3567304"/>
            <a:ext cx="1103747" cy="338554"/>
          </a:xfrm>
          <a:prstGeom prst="rect">
            <a:avLst/>
          </a:prstGeom>
          <a:noFill/>
        </p:spPr>
        <p:txBody>
          <a:bodyPr wrap="square" rtlCol="0">
            <a:spAutoFit/>
          </a:bodyPr>
          <a:lstStyle/>
          <a:p>
            <a:r>
              <a:rPr lang="fr-FR" sz="1600" dirty="0"/>
              <a:t>Container</a:t>
            </a:r>
          </a:p>
        </p:txBody>
      </p:sp>
      <p:sp>
        <p:nvSpPr>
          <p:cNvPr id="46" name="Retângulo 45">
            <a:extLst>
              <a:ext uri="{FF2B5EF4-FFF2-40B4-BE49-F238E27FC236}">
                <a16:creationId xmlns:a16="http://schemas.microsoft.com/office/drawing/2014/main" id="{2146C99F-D062-4C7E-A070-634CD994B2DF}"/>
              </a:ext>
            </a:extLst>
          </p:cNvPr>
          <p:cNvSpPr/>
          <p:nvPr/>
        </p:nvSpPr>
        <p:spPr>
          <a:xfrm>
            <a:off x="4509171" y="4197411"/>
            <a:ext cx="1103747" cy="61373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a:extLst>
              <a:ext uri="{FF2B5EF4-FFF2-40B4-BE49-F238E27FC236}">
                <a16:creationId xmlns:a16="http://schemas.microsoft.com/office/drawing/2014/main" id="{EA2D6918-1420-4951-963B-6BFFD03AAF38}"/>
              </a:ext>
            </a:extLst>
          </p:cNvPr>
          <p:cNvSpPr txBox="1"/>
          <p:nvPr/>
        </p:nvSpPr>
        <p:spPr>
          <a:xfrm>
            <a:off x="4509171" y="4345394"/>
            <a:ext cx="1103747" cy="338554"/>
          </a:xfrm>
          <a:prstGeom prst="rect">
            <a:avLst/>
          </a:prstGeom>
          <a:noFill/>
        </p:spPr>
        <p:txBody>
          <a:bodyPr wrap="square" rtlCol="0">
            <a:spAutoFit/>
          </a:bodyPr>
          <a:lstStyle/>
          <a:p>
            <a:r>
              <a:rPr lang="fr-FR" sz="1600" dirty="0"/>
              <a:t>Container</a:t>
            </a:r>
          </a:p>
        </p:txBody>
      </p:sp>
      <p:cxnSp>
        <p:nvCxnSpPr>
          <p:cNvPr id="65" name="Conexão reta unidirecional 64">
            <a:extLst>
              <a:ext uri="{FF2B5EF4-FFF2-40B4-BE49-F238E27FC236}">
                <a16:creationId xmlns:a16="http://schemas.microsoft.com/office/drawing/2014/main" id="{4DE9A463-FCAF-4BD7-B8A6-548887E533F3}"/>
              </a:ext>
            </a:extLst>
          </p:cNvPr>
          <p:cNvCxnSpPr>
            <a:cxnSpLocks/>
            <a:stCxn id="44" idx="0"/>
            <a:endCxn id="6" idx="2"/>
          </p:cNvCxnSpPr>
          <p:nvPr/>
        </p:nvCxnSpPr>
        <p:spPr>
          <a:xfrm flipV="1">
            <a:off x="5048303" y="3260874"/>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xão reta unidirecional 67">
            <a:extLst>
              <a:ext uri="{FF2B5EF4-FFF2-40B4-BE49-F238E27FC236}">
                <a16:creationId xmlns:a16="http://schemas.microsoft.com/office/drawing/2014/main" id="{BD658B53-EED5-4AE6-9B0B-44A1E0A59D05}"/>
              </a:ext>
            </a:extLst>
          </p:cNvPr>
          <p:cNvCxnSpPr>
            <a:cxnSpLocks/>
          </p:cNvCxnSpPr>
          <p:nvPr/>
        </p:nvCxnSpPr>
        <p:spPr>
          <a:xfrm>
            <a:off x="4806356" y="3260874"/>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xão reta unidirecional 69">
            <a:extLst>
              <a:ext uri="{FF2B5EF4-FFF2-40B4-BE49-F238E27FC236}">
                <a16:creationId xmlns:a16="http://schemas.microsoft.com/office/drawing/2014/main" id="{67F9D6D1-0528-49E6-9A9D-7787C939CE1B}"/>
              </a:ext>
            </a:extLst>
          </p:cNvPr>
          <p:cNvCxnSpPr>
            <a:cxnSpLocks/>
          </p:cNvCxnSpPr>
          <p:nvPr/>
        </p:nvCxnSpPr>
        <p:spPr>
          <a:xfrm flipV="1">
            <a:off x="5050002" y="4038964"/>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xão reta unidirecional 70">
            <a:extLst>
              <a:ext uri="{FF2B5EF4-FFF2-40B4-BE49-F238E27FC236}">
                <a16:creationId xmlns:a16="http://schemas.microsoft.com/office/drawing/2014/main" id="{7C6477AF-B7CB-4235-A160-8FB9D79F2378}"/>
              </a:ext>
            </a:extLst>
          </p:cNvPr>
          <p:cNvCxnSpPr>
            <a:cxnSpLocks/>
          </p:cNvCxnSpPr>
          <p:nvPr/>
        </p:nvCxnSpPr>
        <p:spPr>
          <a:xfrm>
            <a:off x="4824929" y="4038964"/>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xão reta unidirecional 76">
            <a:extLst>
              <a:ext uri="{FF2B5EF4-FFF2-40B4-BE49-F238E27FC236}">
                <a16:creationId xmlns:a16="http://schemas.microsoft.com/office/drawing/2014/main" id="{E8968E38-0598-49B0-A282-CC09DF672074}"/>
              </a:ext>
            </a:extLst>
          </p:cNvPr>
          <p:cNvCxnSpPr>
            <a:cxnSpLocks/>
          </p:cNvCxnSpPr>
          <p:nvPr/>
        </p:nvCxnSpPr>
        <p:spPr>
          <a:xfrm flipV="1">
            <a:off x="5124472" y="2490489"/>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exão reta unidirecional 77">
            <a:extLst>
              <a:ext uri="{FF2B5EF4-FFF2-40B4-BE49-F238E27FC236}">
                <a16:creationId xmlns:a16="http://schemas.microsoft.com/office/drawing/2014/main" id="{7C168E6C-A641-43B2-BB7B-644B09DB8D8E}"/>
              </a:ext>
            </a:extLst>
          </p:cNvPr>
          <p:cNvCxnSpPr>
            <a:cxnSpLocks/>
          </p:cNvCxnSpPr>
          <p:nvPr/>
        </p:nvCxnSpPr>
        <p:spPr>
          <a:xfrm>
            <a:off x="4899399" y="2490489"/>
            <a:ext cx="0" cy="15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tângulo 78">
            <a:extLst>
              <a:ext uri="{FF2B5EF4-FFF2-40B4-BE49-F238E27FC236}">
                <a16:creationId xmlns:a16="http://schemas.microsoft.com/office/drawing/2014/main" id="{C50B85BB-BFA1-4C81-8037-05C84227C3EF}"/>
              </a:ext>
            </a:extLst>
          </p:cNvPr>
          <p:cNvSpPr/>
          <p:nvPr/>
        </p:nvSpPr>
        <p:spPr>
          <a:xfrm>
            <a:off x="4387196" y="2267517"/>
            <a:ext cx="1338697" cy="222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6"/>
                </a:solidFill>
              </a:rPr>
              <a:t>Internet</a:t>
            </a:r>
          </a:p>
        </p:txBody>
      </p:sp>
      <p:sp>
        <p:nvSpPr>
          <p:cNvPr id="4" name="CaixaDeTexto 3">
            <a:extLst>
              <a:ext uri="{FF2B5EF4-FFF2-40B4-BE49-F238E27FC236}">
                <a16:creationId xmlns:a16="http://schemas.microsoft.com/office/drawing/2014/main" id="{74AE8276-0EF2-4D30-A7AC-9CAB93C8407E}"/>
              </a:ext>
            </a:extLst>
          </p:cNvPr>
          <p:cNvSpPr txBox="1"/>
          <p:nvPr/>
        </p:nvSpPr>
        <p:spPr>
          <a:xfrm>
            <a:off x="1513247" y="3526730"/>
            <a:ext cx="2037919" cy="338554"/>
          </a:xfrm>
          <a:prstGeom prst="rect">
            <a:avLst/>
          </a:prstGeom>
          <a:noFill/>
        </p:spPr>
        <p:txBody>
          <a:bodyPr wrap="square" rtlCol="0">
            <a:spAutoFit/>
          </a:bodyPr>
          <a:lstStyle/>
          <a:p>
            <a:pPr algn="ctr"/>
            <a:r>
              <a:rPr lang="fr-FR" sz="1600" dirty="0"/>
              <a:t>Docker Compose</a:t>
            </a:r>
          </a:p>
        </p:txBody>
      </p:sp>
      <p:cxnSp>
        <p:nvCxnSpPr>
          <p:cNvPr id="15" name="Conexão reta unidirecional 14">
            <a:extLst>
              <a:ext uri="{FF2B5EF4-FFF2-40B4-BE49-F238E27FC236}">
                <a16:creationId xmlns:a16="http://schemas.microsoft.com/office/drawing/2014/main" id="{1EAF797A-983F-42DE-8BDA-3E979ADE7847}"/>
              </a:ext>
            </a:extLst>
          </p:cNvPr>
          <p:cNvCxnSpPr>
            <a:cxnSpLocks/>
          </p:cNvCxnSpPr>
          <p:nvPr/>
        </p:nvCxnSpPr>
        <p:spPr>
          <a:xfrm>
            <a:off x="1307604" y="2994711"/>
            <a:ext cx="428596" cy="44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xão reta unidirecional 18">
            <a:extLst>
              <a:ext uri="{FF2B5EF4-FFF2-40B4-BE49-F238E27FC236}">
                <a16:creationId xmlns:a16="http://schemas.microsoft.com/office/drawing/2014/main" id="{341D2A1E-6AE5-43F3-BE66-14F82B66949F}"/>
              </a:ext>
            </a:extLst>
          </p:cNvPr>
          <p:cNvCxnSpPr>
            <a:cxnSpLocks/>
          </p:cNvCxnSpPr>
          <p:nvPr/>
        </p:nvCxnSpPr>
        <p:spPr>
          <a:xfrm flipV="1">
            <a:off x="1211786" y="4038964"/>
            <a:ext cx="418506" cy="44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xão reta unidirecional 30">
            <a:extLst>
              <a:ext uri="{FF2B5EF4-FFF2-40B4-BE49-F238E27FC236}">
                <a16:creationId xmlns:a16="http://schemas.microsoft.com/office/drawing/2014/main" id="{6F83BF98-1EC5-4B12-8C24-BA7CBBED09A0}"/>
              </a:ext>
            </a:extLst>
          </p:cNvPr>
          <p:cNvCxnSpPr>
            <a:cxnSpLocks/>
          </p:cNvCxnSpPr>
          <p:nvPr/>
        </p:nvCxnSpPr>
        <p:spPr>
          <a:xfrm>
            <a:off x="1095793" y="3719094"/>
            <a:ext cx="423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34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fr-FR"/>
              <a:t>PRESENTATION NAME</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14</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8.Kubernetes</a:t>
            </a:r>
            <a:endParaRPr lang="fr-FR" sz="1600" b="1" dirty="0"/>
          </a:p>
        </p:txBody>
      </p:sp>
      <p:sp>
        <p:nvSpPr>
          <p:cNvPr id="20" name="Rounded Rectangle 19"/>
          <p:cNvSpPr/>
          <p:nvPr/>
        </p:nvSpPr>
        <p:spPr>
          <a:xfrm>
            <a:off x="1645920" y="821436"/>
            <a:ext cx="1289304" cy="27432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Cluster</a:t>
            </a:r>
          </a:p>
        </p:txBody>
      </p:sp>
      <p:sp>
        <p:nvSpPr>
          <p:cNvPr id="38" name="Rounded Rectangle 37"/>
          <p:cNvSpPr/>
          <p:nvPr/>
        </p:nvSpPr>
        <p:spPr>
          <a:xfrm rot="16200000">
            <a:off x="122406" y="2063496"/>
            <a:ext cx="1289304" cy="274320"/>
          </a:xfrm>
          <a:prstGeom prst="roundRect">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Cloud Provider API</a:t>
            </a:r>
          </a:p>
        </p:txBody>
      </p:sp>
      <p:grpSp>
        <p:nvGrpSpPr>
          <p:cNvPr id="9" name="Group 8"/>
          <p:cNvGrpSpPr/>
          <p:nvPr/>
        </p:nvGrpSpPr>
        <p:grpSpPr>
          <a:xfrm>
            <a:off x="1419272" y="1307592"/>
            <a:ext cx="1744980" cy="2063496"/>
            <a:chOff x="1419272" y="1307592"/>
            <a:chExt cx="1744980" cy="2063496"/>
          </a:xfrm>
        </p:grpSpPr>
        <p:grpSp>
          <p:nvGrpSpPr>
            <p:cNvPr id="8" name="Group 7"/>
            <p:cNvGrpSpPr/>
            <p:nvPr/>
          </p:nvGrpSpPr>
          <p:grpSpPr>
            <a:xfrm>
              <a:off x="1419272" y="1441704"/>
              <a:ext cx="1744980" cy="1929384"/>
              <a:chOff x="1419272" y="1441704"/>
              <a:chExt cx="1744980" cy="1929384"/>
            </a:xfrm>
          </p:grpSpPr>
          <p:sp>
            <p:nvSpPr>
              <p:cNvPr id="2" name="Rounded Rectangle 1"/>
              <p:cNvSpPr/>
              <p:nvPr/>
            </p:nvSpPr>
            <p:spPr>
              <a:xfrm>
                <a:off x="1600200" y="1844040"/>
                <a:ext cx="1380744" cy="886968"/>
              </a:xfrm>
              <a:prstGeom prst="roundRect">
                <a:avLst/>
              </a:prstGeom>
              <a:solidFill>
                <a:srgbClr val="00206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Various Components which help with managing the Worker Nodes </a:t>
                </a:r>
              </a:p>
            </p:txBody>
          </p:sp>
          <p:sp>
            <p:nvSpPr>
              <p:cNvPr id="27" name="Rounded Rectangle 26"/>
              <p:cNvSpPr/>
              <p:nvPr/>
            </p:nvSpPr>
            <p:spPr>
              <a:xfrm>
                <a:off x="1691640" y="2959608"/>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The Control Panel</a:t>
                </a:r>
              </a:p>
            </p:txBody>
          </p:sp>
          <p:sp>
            <p:nvSpPr>
              <p:cNvPr id="7" name="Rounded Rectangle 6"/>
              <p:cNvSpPr/>
              <p:nvPr/>
            </p:nvSpPr>
            <p:spPr>
              <a:xfrm>
                <a:off x="1419272" y="1441704"/>
                <a:ext cx="1744980" cy="1929384"/>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Rounded Rectangle 39"/>
            <p:cNvSpPr/>
            <p:nvPr/>
          </p:nvSpPr>
          <p:spPr>
            <a:xfrm>
              <a:off x="1645920" y="1307592"/>
              <a:ext cx="1289304" cy="274320"/>
            </a:xfrm>
            <a:prstGeom prst="roundRect">
              <a:avLst/>
            </a:prstGeom>
            <a:solidFill>
              <a:srgbClr val="7030A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Master Node</a:t>
              </a:r>
            </a:p>
          </p:txBody>
        </p:sp>
      </p:grpSp>
      <p:grpSp>
        <p:nvGrpSpPr>
          <p:cNvPr id="43" name="Group 42"/>
          <p:cNvGrpSpPr/>
          <p:nvPr/>
        </p:nvGrpSpPr>
        <p:grpSpPr>
          <a:xfrm>
            <a:off x="4052316" y="3265932"/>
            <a:ext cx="2048256" cy="1085088"/>
            <a:chOff x="4544568" y="758952"/>
            <a:chExt cx="2048256" cy="1085088"/>
          </a:xfrm>
        </p:grpSpPr>
        <p:sp>
          <p:nvSpPr>
            <p:cNvPr id="11" name="Rounded Rectangle 10"/>
            <p:cNvSpPr/>
            <p:nvPr/>
          </p:nvSpPr>
          <p:spPr>
            <a:xfrm>
              <a:off x="4544568" y="923544"/>
              <a:ext cx="2048256" cy="920496"/>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p:cNvGrpSpPr/>
            <p:nvPr/>
          </p:nvGrpSpPr>
          <p:grpSpPr>
            <a:xfrm>
              <a:off x="4924044" y="758952"/>
              <a:ext cx="1289304" cy="989076"/>
              <a:chOff x="4924044" y="758952"/>
              <a:chExt cx="1289304" cy="989076"/>
            </a:xfrm>
          </p:grpSpPr>
          <p:sp>
            <p:nvSpPr>
              <p:cNvPr id="28" name="Rounded Rectangle 27"/>
              <p:cNvSpPr/>
              <p:nvPr/>
            </p:nvSpPr>
            <p:spPr>
              <a:xfrm>
                <a:off x="4924044" y="1167384"/>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Proxy / </a:t>
                </a:r>
                <a:r>
                  <a:rPr lang="en-IN" sz="1000" dirty="0" err="1"/>
                  <a:t>Config</a:t>
                </a:r>
                <a:endParaRPr lang="en-IN" sz="1000" dirty="0"/>
              </a:p>
            </p:txBody>
          </p:sp>
          <p:sp>
            <p:nvSpPr>
              <p:cNvPr id="29" name="Rounded Rectangle 28"/>
              <p:cNvSpPr/>
              <p:nvPr/>
            </p:nvSpPr>
            <p:spPr>
              <a:xfrm>
                <a:off x="4924044" y="1473708"/>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Pod (Container)</a:t>
                </a:r>
              </a:p>
            </p:txBody>
          </p:sp>
          <p:sp>
            <p:nvSpPr>
              <p:cNvPr id="42" name="Rounded Rectangle 41"/>
              <p:cNvSpPr/>
              <p:nvPr/>
            </p:nvSpPr>
            <p:spPr>
              <a:xfrm>
                <a:off x="4924044" y="758952"/>
                <a:ext cx="1289304" cy="329184"/>
              </a:xfrm>
              <a:prstGeom prst="roundRect">
                <a:avLst/>
              </a:prstGeom>
              <a:solidFill>
                <a:srgbClr val="7030A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Worker Node</a:t>
                </a:r>
              </a:p>
            </p:txBody>
          </p:sp>
        </p:grpSp>
      </p:grpSp>
      <p:grpSp>
        <p:nvGrpSpPr>
          <p:cNvPr id="44" name="Group 43"/>
          <p:cNvGrpSpPr/>
          <p:nvPr/>
        </p:nvGrpSpPr>
        <p:grpSpPr>
          <a:xfrm>
            <a:off x="4035552" y="1953768"/>
            <a:ext cx="2048256" cy="1085088"/>
            <a:chOff x="4544568" y="758952"/>
            <a:chExt cx="2048256" cy="1085088"/>
          </a:xfrm>
        </p:grpSpPr>
        <p:sp>
          <p:nvSpPr>
            <p:cNvPr id="45" name="Rounded Rectangle 44"/>
            <p:cNvSpPr/>
            <p:nvPr/>
          </p:nvSpPr>
          <p:spPr>
            <a:xfrm>
              <a:off x="4544568" y="923544"/>
              <a:ext cx="2048256" cy="920496"/>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p:cNvGrpSpPr/>
            <p:nvPr/>
          </p:nvGrpSpPr>
          <p:grpSpPr>
            <a:xfrm>
              <a:off x="4924044" y="758952"/>
              <a:ext cx="1289304" cy="989076"/>
              <a:chOff x="4924044" y="758952"/>
              <a:chExt cx="1289304" cy="989076"/>
            </a:xfrm>
          </p:grpSpPr>
          <p:sp>
            <p:nvSpPr>
              <p:cNvPr id="47" name="Rounded Rectangle 46"/>
              <p:cNvSpPr/>
              <p:nvPr/>
            </p:nvSpPr>
            <p:spPr>
              <a:xfrm>
                <a:off x="4924044" y="1167384"/>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Proxy / </a:t>
                </a:r>
                <a:r>
                  <a:rPr lang="en-IN" sz="1000" dirty="0" err="1"/>
                  <a:t>Config</a:t>
                </a:r>
                <a:endParaRPr lang="en-IN" sz="1000" dirty="0"/>
              </a:p>
            </p:txBody>
          </p:sp>
          <p:sp>
            <p:nvSpPr>
              <p:cNvPr id="48" name="Rounded Rectangle 47"/>
              <p:cNvSpPr/>
              <p:nvPr/>
            </p:nvSpPr>
            <p:spPr>
              <a:xfrm>
                <a:off x="4924044" y="1473708"/>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Pod (Container)</a:t>
                </a:r>
              </a:p>
            </p:txBody>
          </p:sp>
          <p:sp>
            <p:nvSpPr>
              <p:cNvPr id="49" name="Rounded Rectangle 48"/>
              <p:cNvSpPr/>
              <p:nvPr/>
            </p:nvSpPr>
            <p:spPr>
              <a:xfrm>
                <a:off x="4924044" y="758952"/>
                <a:ext cx="1289304" cy="329184"/>
              </a:xfrm>
              <a:prstGeom prst="roundRect">
                <a:avLst/>
              </a:prstGeom>
              <a:solidFill>
                <a:srgbClr val="7030A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Worker Node</a:t>
                </a:r>
              </a:p>
            </p:txBody>
          </p:sp>
        </p:grpSp>
      </p:grpSp>
      <p:grpSp>
        <p:nvGrpSpPr>
          <p:cNvPr id="50" name="Group 49"/>
          <p:cNvGrpSpPr/>
          <p:nvPr/>
        </p:nvGrpSpPr>
        <p:grpSpPr>
          <a:xfrm>
            <a:off x="4035552" y="711708"/>
            <a:ext cx="2048256" cy="1085088"/>
            <a:chOff x="4544568" y="758952"/>
            <a:chExt cx="2048256" cy="1085088"/>
          </a:xfrm>
        </p:grpSpPr>
        <p:sp>
          <p:nvSpPr>
            <p:cNvPr id="51" name="Rounded Rectangle 50"/>
            <p:cNvSpPr/>
            <p:nvPr/>
          </p:nvSpPr>
          <p:spPr>
            <a:xfrm>
              <a:off x="4544568" y="923544"/>
              <a:ext cx="2048256" cy="920496"/>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a:off x="4924044" y="758952"/>
              <a:ext cx="1289304" cy="989076"/>
              <a:chOff x="4924044" y="758952"/>
              <a:chExt cx="1289304" cy="989076"/>
            </a:xfrm>
          </p:grpSpPr>
          <p:sp>
            <p:nvSpPr>
              <p:cNvPr id="53" name="Rounded Rectangle 52"/>
              <p:cNvSpPr/>
              <p:nvPr/>
            </p:nvSpPr>
            <p:spPr>
              <a:xfrm>
                <a:off x="4924044" y="1167384"/>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Proxy / </a:t>
                </a:r>
                <a:r>
                  <a:rPr lang="en-IN" sz="1000" dirty="0" err="1"/>
                  <a:t>Config</a:t>
                </a:r>
                <a:endParaRPr lang="en-IN" sz="1000" dirty="0"/>
              </a:p>
            </p:txBody>
          </p:sp>
          <p:sp>
            <p:nvSpPr>
              <p:cNvPr id="54" name="Rounded Rectangle 53"/>
              <p:cNvSpPr/>
              <p:nvPr/>
            </p:nvSpPr>
            <p:spPr>
              <a:xfrm>
                <a:off x="4924044" y="1473708"/>
                <a:ext cx="1289304" cy="274320"/>
              </a:xfrm>
              <a:prstGeom prst="roundRect">
                <a:avLst/>
              </a:prstGeom>
              <a:solidFill>
                <a:srgbClr val="0070C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Pod (Container)</a:t>
                </a:r>
              </a:p>
            </p:txBody>
          </p:sp>
          <p:sp>
            <p:nvSpPr>
              <p:cNvPr id="55" name="Rounded Rectangle 54"/>
              <p:cNvSpPr/>
              <p:nvPr/>
            </p:nvSpPr>
            <p:spPr>
              <a:xfrm>
                <a:off x="4924044" y="758952"/>
                <a:ext cx="1289304" cy="329184"/>
              </a:xfrm>
              <a:prstGeom prst="roundRect">
                <a:avLst/>
              </a:prstGeom>
              <a:solidFill>
                <a:srgbClr val="7030A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Worker Node</a:t>
                </a:r>
              </a:p>
            </p:txBody>
          </p:sp>
        </p:grpSp>
      </p:grpSp>
      <p:sp>
        <p:nvSpPr>
          <p:cNvPr id="57" name="Rounded Rectangle 56"/>
          <p:cNvSpPr/>
          <p:nvPr/>
        </p:nvSpPr>
        <p:spPr>
          <a:xfrm>
            <a:off x="1272450" y="629412"/>
            <a:ext cx="5402670" cy="3988308"/>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6446520" y="757428"/>
            <a:ext cx="1216152" cy="886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Worker Nodes run the containers of your application </a:t>
            </a:r>
          </a:p>
        </p:txBody>
      </p:sp>
      <p:sp>
        <p:nvSpPr>
          <p:cNvPr id="59" name="Rounded Rectangle 58"/>
          <p:cNvSpPr/>
          <p:nvPr/>
        </p:nvSpPr>
        <p:spPr>
          <a:xfrm>
            <a:off x="6446520" y="2043684"/>
            <a:ext cx="1216152" cy="886968"/>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“Nodes” are your machines / virtual instances</a:t>
            </a:r>
          </a:p>
        </p:txBody>
      </p:sp>
      <p:sp>
        <p:nvSpPr>
          <p:cNvPr id="60" name="Rounded Rectangle 59"/>
          <p:cNvSpPr/>
          <p:nvPr/>
        </p:nvSpPr>
        <p:spPr>
          <a:xfrm>
            <a:off x="6446520" y="3343656"/>
            <a:ext cx="1216152" cy="886968"/>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Multiple Pods can be created and removed to scale your app</a:t>
            </a:r>
          </a:p>
        </p:txBody>
      </p:sp>
      <p:sp>
        <p:nvSpPr>
          <p:cNvPr id="61" name="Down Arrow 60"/>
          <p:cNvSpPr/>
          <p:nvPr/>
        </p:nvSpPr>
        <p:spPr>
          <a:xfrm rot="5400000">
            <a:off x="1057337" y="2000783"/>
            <a:ext cx="347472" cy="57348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1177932" y="3745992"/>
            <a:ext cx="2036612" cy="57912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The Master Node controls your deployment (i.e. all Worker Nodes)</a:t>
            </a:r>
          </a:p>
        </p:txBody>
      </p:sp>
      <p:cxnSp>
        <p:nvCxnSpPr>
          <p:cNvPr id="64" name="Straight Connector 63"/>
          <p:cNvCxnSpPr/>
          <p:nvPr/>
        </p:nvCxnSpPr>
        <p:spPr>
          <a:xfrm flipH="1">
            <a:off x="3616452" y="1336548"/>
            <a:ext cx="13716" cy="255422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1" idx="1"/>
          </p:cNvCxnSpPr>
          <p:nvPr/>
        </p:nvCxnSpPr>
        <p:spPr>
          <a:xfrm>
            <a:off x="3630168" y="1336548"/>
            <a:ext cx="40538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45" idx="1"/>
          </p:cNvCxnSpPr>
          <p:nvPr/>
        </p:nvCxnSpPr>
        <p:spPr>
          <a:xfrm>
            <a:off x="3616452" y="2578608"/>
            <a:ext cx="419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11" idx="1"/>
          </p:cNvCxnSpPr>
          <p:nvPr/>
        </p:nvCxnSpPr>
        <p:spPr>
          <a:xfrm>
            <a:off x="3630168" y="3890772"/>
            <a:ext cx="42214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 idx="3"/>
          </p:cNvCxnSpPr>
          <p:nvPr/>
        </p:nvCxnSpPr>
        <p:spPr>
          <a:xfrm>
            <a:off x="3164252" y="2406396"/>
            <a:ext cx="46591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94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7BD677D-E87F-4E81-B8F1-4AAD1681253A}"/>
              </a:ext>
            </a:extLst>
          </p:cNvPr>
          <p:cNvSpPr txBox="1"/>
          <p:nvPr/>
        </p:nvSpPr>
        <p:spPr>
          <a:xfrm>
            <a:off x="2669075" y="2217807"/>
            <a:ext cx="3805850" cy="707886"/>
          </a:xfrm>
          <a:prstGeom prst="rect">
            <a:avLst/>
          </a:prstGeom>
          <a:noFill/>
        </p:spPr>
        <p:txBody>
          <a:bodyPr wrap="none" rtlCol="0">
            <a:spAutoFit/>
          </a:bodyPr>
          <a:lstStyle/>
          <a:p>
            <a:pPr algn="ctr"/>
            <a:r>
              <a:rPr lang="fr-FR" sz="4000" dirty="0" err="1">
                <a:solidFill>
                  <a:schemeClr val="bg1"/>
                </a:solidFill>
              </a:rPr>
              <a:t>Any</a:t>
            </a:r>
            <a:r>
              <a:rPr lang="fr-FR" sz="4000" dirty="0">
                <a:solidFill>
                  <a:schemeClr val="bg1"/>
                </a:solidFill>
              </a:rPr>
              <a:t> Questions?</a:t>
            </a:r>
          </a:p>
        </p:txBody>
      </p:sp>
    </p:spTree>
    <p:extLst>
      <p:ext uri="{BB962C8B-B14F-4D97-AF65-F5344CB8AC3E}">
        <p14:creationId xmlns:p14="http://schemas.microsoft.com/office/powerpoint/2010/main" val="245906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5BDA2014-18AB-2A44-93DD-323EB5EA3CAB}"/>
              </a:ext>
            </a:extLst>
          </p:cNvPr>
          <p:cNvSpPr>
            <a:spLocks noGrp="1"/>
          </p:cNvSpPr>
          <p:nvPr>
            <p:ph type="title"/>
          </p:nvPr>
        </p:nvSpPr>
        <p:spPr>
          <a:xfrm>
            <a:off x="540576" y="1520664"/>
            <a:ext cx="7886700" cy="1947087"/>
          </a:xfrm>
        </p:spPr>
        <p:txBody>
          <a:bodyPr/>
          <a:lstStyle/>
          <a:p>
            <a:r>
              <a:rPr lang="fr-FR" sz="4800" b="1" dirty="0"/>
              <a:t>THANK YOU</a:t>
            </a:r>
            <a:br>
              <a:rPr lang="fr-FR" sz="1200" dirty="0"/>
            </a:br>
            <a:br>
              <a:rPr lang="fr-FR" sz="1200" dirty="0"/>
            </a:br>
            <a:endParaRPr lang="fr-FR" sz="1200" dirty="0"/>
          </a:p>
        </p:txBody>
      </p:sp>
      <p:sp>
        <p:nvSpPr>
          <p:cNvPr id="3" name="Espace réservé de la date 2">
            <a:extLst>
              <a:ext uri="{FF2B5EF4-FFF2-40B4-BE49-F238E27FC236}">
                <a16:creationId xmlns:a16="http://schemas.microsoft.com/office/drawing/2014/main" id="{37FF4357-6366-CC49-A394-430732E9A403}"/>
              </a:ext>
            </a:extLst>
          </p:cNvPr>
          <p:cNvSpPr>
            <a:spLocks noGrp="1"/>
          </p:cNvSpPr>
          <p:nvPr>
            <p:ph type="dt" sz="half" idx="4294967295"/>
          </p:nvPr>
        </p:nvSpPr>
        <p:spPr>
          <a:xfrm>
            <a:off x="0" y="4857750"/>
            <a:ext cx="1079500" cy="215900"/>
          </a:xfrm>
          <a:prstGeom prst="rect">
            <a:avLst/>
          </a:prstGeom>
        </p:spPr>
        <p:txBody>
          <a:bodyPr/>
          <a:lstStyle/>
          <a:p>
            <a:fld id="{AE09C763-3428-4AFD-B934-438BFB04181B}" type="datetime1">
              <a:rPr lang="en-US" smtClean="0"/>
              <a:t>3/19/2021</a:t>
            </a:fld>
            <a:endParaRPr lang="fr-FR" dirty="0"/>
          </a:p>
        </p:txBody>
      </p:sp>
      <p:sp>
        <p:nvSpPr>
          <p:cNvPr id="5" name="Espace réservé du numéro de diapositive 4">
            <a:extLst>
              <a:ext uri="{FF2B5EF4-FFF2-40B4-BE49-F238E27FC236}">
                <a16:creationId xmlns:a16="http://schemas.microsoft.com/office/drawing/2014/main" id="{DCD4D5F6-514E-1C4E-9F6C-9391CFA7207B}"/>
              </a:ext>
            </a:extLst>
          </p:cNvPr>
          <p:cNvSpPr>
            <a:spLocks noGrp="1"/>
          </p:cNvSpPr>
          <p:nvPr>
            <p:ph type="sldNum" sz="quarter" idx="4294967295"/>
          </p:nvPr>
        </p:nvSpPr>
        <p:spPr>
          <a:xfrm>
            <a:off x="0" y="4857750"/>
            <a:ext cx="293688" cy="215900"/>
          </a:xfrm>
        </p:spPr>
        <p:txBody>
          <a:bodyPr/>
          <a:lstStyle/>
          <a:p>
            <a:fld id="{0704499F-9A75-E344-8B98-5A5EDCFEF42B}" type="slidenum">
              <a:rPr lang="fr-FR" smtClean="0"/>
              <a:pPr/>
              <a:t>16</a:t>
            </a:fld>
            <a:endParaRPr lang="fr-FR" dirty="0"/>
          </a:p>
        </p:txBody>
      </p:sp>
    </p:spTree>
    <p:extLst>
      <p:ext uri="{BB962C8B-B14F-4D97-AF65-F5344CB8AC3E}">
        <p14:creationId xmlns:p14="http://schemas.microsoft.com/office/powerpoint/2010/main" val="16927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EAF0A4F-8855-A240-8FD6-BDE6561F4217}"/>
              </a:ext>
            </a:extLst>
          </p:cNvPr>
          <p:cNvSpPr>
            <a:spLocks noGrp="1"/>
          </p:cNvSpPr>
          <p:nvPr>
            <p:ph idx="1"/>
          </p:nvPr>
        </p:nvSpPr>
        <p:spPr>
          <a:xfrm>
            <a:off x="801511" y="444843"/>
            <a:ext cx="7428088" cy="4098583"/>
          </a:xfrm>
        </p:spPr>
        <p:txBody>
          <a:bodyPr/>
          <a:lstStyle/>
          <a:p>
            <a:pPr marL="271145" indent="-271145"/>
            <a:r>
              <a:rPr lang="fr-FR" dirty="0" err="1"/>
              <a:t>Why</a:t>
            </a:r>
            <a:r>
              <a:rPr lang="fr-FR" dirty="0"/>
              <a:t> AWS?</a:t>
            </a:r>
            <a:endParaRPr lang="en-US" dirty="0"/>
          </a:p>
          <a:p>
            <a:pPr marL="271145" indent="-271145"/>
            <a:r>
              <a:rPr lang="en-US" dirty="0"/>
              <a:t>Key differences between </a:t>
            </a:r>
            <a:r>
              <a:rPr lang="en-US" dirty="0" err="1"/>
              <a:t>aws</a:t>
            </a:r>
            <a:r>
              <a:rPr lang="en-US" dirty="0"/>
              <a:t> and azure</a:t>
            </a:r>
          </a:p>
          <a:p>
            <a:pPr marL="271145" indent="-271145"/>
            <a:r>
              <a:rPr lang="fr-FR" altLang="fr-FR" dirty="0"/>
              <a:t>Basic infrastructure</a:t>
            </a:r>
            <a:endParaRPr lang="fr-FR" dirty="0">
              <a:solidFill>
                <a:schemeClr val="bg1">
                  <a:lumMod val="50000"/>
                </a:schemeClr>
              </a:solidFill>
              <a:cs typeface="Arial"/>
            </a:endParaRPr>
          </a:p>
          <a:p>
            <a:pPr marL="271145" indent="-271145"/>
            <a:r>
              <a:rPr lang="fr-FR" altLang="fr-FR" dirty="0"/>
              <a:t>Scope of </a:t>
            </a:r>
            <a:r>
              <a:rPr lang="fr-FR" altLang="fr-FR" dirty="0" err="1"/>
              <a:t>work</a:t>
            </a:r>
            <a:endParaRPr lang="en-US" dirty="0"/>
          </a:p>
          <a:p>
            <a:pPr marL="271145" indent="-271145"/>
            <a:r>
              <a:rPr lang="fr-FR" altLang="fr-FR" dirty="0" err="1">
                <a:latin typeface="+mn-lt"/>
              </a:rPr>
              <a:t>terraform</a:t>
            </a:r>
            <a:endParaRPr lang="fr-FR" altLang="fr-FR" dirty="0">
              <a:latin typeface="+mn-lt"/>
            </a:endParaRPr>
          </a:p>
          <a:p>
            <a:r>
              <a:rPr lang="fr-FR" dirty="0"/>
              <a:t>ansible</a:t>
            </a:r>
          </a:p>
          <a:p>
            <a:pPr marL="0" indent="0">
              <a:buNone/>
            </a:pPr>
            <a:r>
              <a:rPr lang="fr-FR" altLang="fr-FR" dirty="0"/>
              <a:t>7. Docker</a:t>
            </a:r>
          </a:p>
          <a:p>
            <a:pPr marL="0" indent="0">
              <a:buNone/>
            </a:pPr>
            <a:r>
              <a:rPr lang="fr-FR" altLang="fr-FR" dirty="0"/>
              <a:t>8. </a:t>
            </a:r>
            <a:r>
              <a:rPr lang="fr-FR" altLang="fr-FR" dirty="0" err="1"/>
              <a:t>Kubernetes</a:t>
            </a:r>
            <a:endParaRPr lang="fr-FR" altLang="fr-FR" dirty="0"/>
          </a:p>
          <a:p>
            <a:pPr marL="0" indent="0">
              <a:buNone/>
            </a:pPr>
            <a:r>
              <a:rPr lang="fr-FR" altLang="fr-FR" dirty="0"/>
              <a:t>9.ConCLusion</a:t>
            </a:r>
            <a:endParaRPr lang="fr-FR" dirty="0">
              <a:solidFill>
                <a:schemeClr val="bg1">
                  <a:lumMod val="50000"/>
                </a:schemeClr>
              </a:solidFill>
              <a:cs typeface="Arial"/>
            </a:endParaRPr>
          </a:p>
        </p:txBody>
      </p:sp>
    </p:spTree>
    <p:extLst>
      <p:ext uri="{BB962C8B-B14F-4D97-AF65-F5344CB8AC3E}">
        <p14:creationId xmlns:p14="http://schemas.microsoft.com/office/powerpoint/2010/main" val="171836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B0E01B7B-DDD3-454E-8D38-380CD8B5A392}"/>
              </a:ext>
            </a:extLst>
          </p:cNvPr>
          <p:cNvSpPr>
            <a:spLocks noGrp="1"/>
          </p:cNvSpPr>
          <p:nvPr>
            <p:ph type="sldNum" sz="quarter" idx="12"/>
          </p:nvPr>
        </p:nvSpPr>
        <p:spPr/>
        <p:txBody>
          <a:bodyPr/>
          <a:lstStyle/>
          <a:p>
            <a:fld id="{0704499F-9A75-E344-8B98-5A5EDCFEF42B}" type="slidenum">
              <a:rPr lang="fr-FR" smtClean="0"/>
              <a:pPr/>
              <a:t>3</a:t>
            </a:fld>
            <a:endParaRPr lang="fr-FR" dirty="0"/>
          </a:p>
        </p:txBody>
      </p:sp>
      <p:sp>
        <p:nvSpPr>
          <p:cNvPr id="9" name="Footer Placeholder 8">
            <a:extLst>
              <a:ext uri="{FF2B5EF4-FFF2-40B4-BE49-F238E27FC236}">
                <a16:creationId xmlns:a16="http://schemas.microsoft.com/office/drawing/2014/main" id="{BF4DA4B7-8424-4C8F-9745-71E59088C2FD}"/>
              </a:ext>
            </a:extLst>
          </p:cNvPr>
          <p:cNvSpPr>
            <a:spLocks noGrp="1"/>
          </p:cNvSpPr>
          <p:nvPr>
            <p:ph type="ftr" sz="quarter" idx="11"/>
          </p:nvPr>
        </p:nvSpPr>
        <p:spPr/>
        <p:txBody>
          <a:bodyPr/>
          <a:lstStyle/>
          <a:p>
            <a:r>
              <a:rPr lang="en-US" sz="800" dirty="0"/>
              <a:t>FINAL PROJECT</a:t>
            </a:r>
            <a:endParaRPr lang="fr-FR" dirty="0"/>
          </a:p>
        </p:txBody>
      </p:sp>
      <p:sp>
        <p:nvSpPr>
          <p:cNvPr id="8" name="Date Placeholder 7">
            <a:extLst>
              <a:ext uri="{FF2B5EF4-FFF2-40B4-BE49-F238E27FC236}">
                <a16:creationId xmlns:a16="http://schemas.microsoft.com/office/drawing/2014/main" id="{BCEF368D-C55D-4D56-B192-81E77423088B}"/>
              </a:ext>
            </a:extLst>
          </p:cNvPr>
          <p:cNvSpPr>
            <a:spLocks noGrp="1"/>
          </p:cNvSpPr>
          <p:nvPr>
            <p:ph type="dt" sz="half" idx="10"/>
          </p:nvPr>
        </p:nvSpPr>
        <p:spPr/>
        <p:txBody>
          <a:bodyPr/>
          <a:lstStyle/>
          <a:p>
            <a:fld id="{053CEF10-5FDD-4FA1-A251-7036FEBB4ED0}" type="datetime1">
              <a:rPr lang="en-US" smtClean="0"/>
              <a:t>3/19/2021</a:t>
            </a:fld>
            <a:endParaRPr lang="fr-FR" dirty="0"/>
          </a:p>
        </p:txBody>
      </p:sp>
      <p:sp>
        <p:nvSpPr>
          <p:cNvPr id="2" name="Rectangle 1">
            <a:extLst>
              <a:ext uri="{FF2B5EF4-FFF2-40B4-BE49-F238E27FC236}">
                <a16:creationId xmlns:a16="http://schemas.microsoft.com/office/drawing/2014/main" id="{C0C2282B-F8AA-4A8E-9C04-4B8A304465F2}"/>
              </a:ext>
            </a:extLst>
          </p:cNvPr>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Rectangle : coins arrondis 13">
            <a:extLst>
              <a:ext uri="{FF2B5EF4-FFF2-40B4-BE49-F238E27FC236}">
                <a16:creationId xmlns:a16="http://schemas.microsoft.com/office/drawing/2014/main" id="{FC435C32-5DA9-4C69-B23A-DD645670292D}"/>
              </a:ext>
            </a:extLst>
          </p:cNvPr>
          <p:cNvSpPr/>
          <p:nvPr/>
        </p:nvSpPr>
        <p:spPr>
          <a:xfrm>
            <a:off x="1447250" y="38495"/>
            <a:ext cx="5822230" cy="275192"/>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fr-FR" altLang="fr-FR" sz="1600" b="1" dirty="0">
                <a:solidFill>
                  <a:schemeClr val="bg1"/>
                </a:solidFill>
              </a:rPr>
              <a:t>1. WHY AWS?</a:t>
            </a:r>
            <a:endParaRPr lang="en-US" sz="1600" b="1" dirty="0"/>
          </a:p>
        </p:txBody>
      </p:sp>
      <p:sp>
        <p:nvSpPr>
          <p:cNvPr id="3" name="ZoneTexte 2">
            <a:extLst>
              <a:ext uri="{FF2B5EF4-FFF2-40B4-BE49-F238E27FC236}">
                <a16:creationId xmlns:a16="http://schemas.microsoft.com/office/drawing/2014/main" id="{A2E9E162-744B-42CF-8607-32FC822F7A74}"/>
              </a:ext>
            </a:extLst>
          </p:cNvPr>
          <p:cNvSpPr txBox="1"/>
          <p:nvPr/>
        </p:nvSpPr>
        <p:spPr>
          <a:xfrm>
            <a:off x="164016" y="842838"/>
            <a:ext cx="8815968" cy="3539430"/>
          </a:xfrm>
          <a:prstGeom prst="rect">
            <a:avLst/>
          </a:prstGeom>
          <a:noFill/>
        </p:spPr>
        <p:txBody>
          <a:bodyPr wrap="square" rtlCol="0">
            <a:spAutoFit/>
          </a:bodyPr>
          <a:lstStyle/>
          <a:p>
            <a:r>
              <a:rPr lang="en-US" sz="2000" b="1" dirty="0"/>
              <a:t>It Has Been Around the Longest</a:t>
            </a:r>
          </a:p>
          <a:p>
            <a:endParaRPr lang="en-GB" sz="2000" b="1" dirty="0"/>
          </a:p>
          <a:p>
            <a:pPr algn="just"/>
            <a:r>
              <a:rPr lang="en-US" sz="1600" dirty="0"/>
              <a:t>Amazon introduced the world to Amazon Web Services in 2006</a:t>
            </a:r>
          </a:p>
          <a:p>
            <a:pPr algn="just"/>
            <a:endParaRPr lang="en-GB" sz="2400" dirty="0"/>
          </a:p>
          <a:p>
            <a:pPr algn="just"/>
            <a:endParaRPr lang="en-GB" sz="2400" dirty="0"/>
          </a:p>
          <a:p>
            <a:pPr algn="just"/>
            <a:r>
              <a:rPr lang="en-US" sz="2000" b="1" dirty="0"/>
              <a:t>The biggest cloud provider</a:t>
            </a:r>
          </a:p>
          <a:p>
            <a:pPr algn="just"/>
            <a:endParaRPr lang="en-US" sz="2000" b="1" dirty="0"/>
          </a:p>
          <a:p>
            <a:pPr algn="just"/>
            <a:r>
              <a:rPr lang="en-US" sz="1600" dirty="0"/>
              <a:t>AWS has more than ten times the computing capacity of the next 14 largest infrastructure vendors combined.” AWS has multiple data centers located across the globe. As it stands, AWS has 33Availability Zones within 12 cloud regions.</a:t>
            </a:r>
            <a:endParaRPr lang="en-GB" sz="2400" dirty="0"/>
          </a:p>
          <a:p>
            <a:endParaRPr lang="fr-FR" sz="1600" b="1" dirty="0"/>
          </a:p>
          <a:p>
            <a:endParaRPr lang="fr-FR" sz="1600" dirty="0"/>
          </a:p>
        </p:txBody>
      </p:sp>
    </p:spTree>
    <p:extLst>
      <p:ext uri="{BB962C8B-B14F-4D97-AF65-F5344CB8AC3E}">
        <p14:creationId xmlns:p14="http://schemas.microsoft.com/office/powerpoint/2010/main" val="244643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4</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2. </a:t>
            </a:r>
            <a:r>
              <a:rPr lang="en-US" sz="1600" b="1" dirty="0"/>
              <a:t>KEY DIFFERENCES BETWEEN AWS AND AZURE</a:t>
            </a:r>
          </a:p>
        </p:txBody>
      </p:sp>
      <p:sp>
        <p:nvSpPr>
          <p:cNvPr id="3" name="Rectangle 2"/>
          <p:cNvSpPr/>
          <p:nvPr/>
        </p:nvSpPr>
        <p:spPr>
          <a:xfrm>
            <a:off x="234422" y="614042"/>
            <a:ext cx="8452378" cy="3539430"/>
          </a:xfrm>
          <a:prstGeom prst="rect">
            <a:avLst/>
          </a:prstGeom>
        </p:spPr>
        <p:txBody>
          <a:bodyPr wrap="square">
            <a:spAutoFit/>
          </a:bodyPr>
          <a:lstStyle/>
          <a:p>
            <a:pPr marL="457200" indent="-457200" algn="just">
              <a:buFont typeface="Arial" panose="020B0604020202020204" pitchFamily="34" charset="0"/>
              <a:buChar char="•"/>
            </a:pPr>
            <a:r>
              <a:rPr lang="en-GB" sz="1600" dirty="0"/>
              <a:t>Azure is open to Hybrid cloud systems whereas AWS is less open to private or third-party cloud providers.</a:t>
            </a:r>
          </a:p>
          <a:p>
            <a:pPr marL="457200" indent="-457200" algn="just">
              <a:buFont typeface="Arial" panose="020B0604020202020204" pitchFamily="34" charset="0"/>
              <a:buChar char="•"/>
            </a:pPr>
            <a:endParaRPr lang="en-GB" sz="1600" dirty="0"/>
          </a:p>
          <a:p>
            <a:pPr marL="457200" indent="-457200" algn="just">
              <a:buFont typeface="Arial" panose="020B0604020202020204" pitchFamily="34" charset="0"/>
              <a:buChar char="•"/>
            </a:pPr>
            <a:r>
              <a:rPr lang="en-GB" sz="1600" dirty="0"/>
              <a:t>AWS follows pay as you go and they charge per hour whereas Azure also follows pay as you go model and they charge per minute which provides more exact pricing model than AWS.</a:t>
            </a:r>
          </a:p>
          <a:p>
            <a:pPr marL="457200" indent="-457200" algn="just">
              <a:buFont typeface="Arial" panose="020B0604020202020204" pitchFamily="34" charset="0"/>
              <a:buChar char="•"/>
            </a:pPr>
            <a:endParaRPr lang="en-GB" sz="1600" dirty="0"/>
          </a:p>
          <a:p>
            <a:pPr marL="457200" indent="-457200" algn="just">
              <a:buFont typeface="Arial" panose="020B0604020202020204" pitchFamily="34" charset="0"/>
              <a:buChar char="•"/>
            </a:pPr>
            <a:r>
              <a:rPr lang="en-GB" sz="1600" dirty="0"/>
              <a:t>AWS has more features and configurations and it offers a lot of flexibility, power, and customization with support for many third party tools integration. Whereas Azure will be easy to use if we are familiar with windows as it is a windows platform and it’s easy to integrate on-premises windows servers with cloud instances to create a hybrid environment.</a:t>
            </a:r>
          </a:p>
          <a:p>
            <a:pPr algn="just"/>
            <a:endParaRPr lang="en-GB" sz="1600" dirty="0"/>
          </a:p>
          <a:p>
            <a:pPr algn="just"/>
            <a:r>
              <a:rPr lang="en-GB" sz="1050" dirty="0"/>
              <a:t>Source: https://www.educba.com/aws-vs-azure</a:t>
            </a:r>
          </a:p>
        </p:txBody>
      </p:sp>
    </p:spTree>
    <p:extLst>
      <p:ext uri="{BB962C8B-B14F-4D97-AF65-F5344CB8AC3E}">
        <p14:creationId xmlns:p14="http://schemas.microsoft.com/office/powerpoint/2010/main" val="200411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5</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3. </a:t>
            </a:r>
            <a:r>
              <a:rPr lang="fr-FR" altLang="fr-FR" sz="1600" b="1" dirty="0"/>
              <a:t>BASIC INFRASTRUCTURE</a:t>
            </a:r>
            <a:endParaRPr lang="fr-FR" sz="1600" b="1" dirty="0">
              <a:solidFill>
                <a:schemeClr val="bg1">
                  <a:lumMod val="50000"/>
                </a:schemeClr>
              </a:solidFill>
              <a:cs typeface="Arial"/>
            </a:endParaRPr>
          </a:p>
        </p:txBody>
      </p:sp>
      <p:sp>
        <p:nvSpPr>
          <p:cNvPr id="3" name="Rectangle 2"/>
          <p:cNvSpPr/>
          <p:nvPr/>
        </p:nvSpPr>
        <p:spPr>
          <a:xfrm>
            <a:off x="234422" y="614042"/>
            <a:ext cx="8452378" cy="3785652"/>
          </a:xfrm>
          <a:prstGeom prst="rect">
            <a:avLst/>
          </a:prstGeom>
        </p:spPr>
        <p:txBody>
          <a:bodyPr wrap="square">
            <a:spAutoFit/>
          </a:bodyPr>
          <a:lstStyle/>
          <a:p>
            <a:r>
              <a:rPr lang="en-IN" sz="1600" dirty="0"/>
              <a:t>Preferred Cloud  Platform  -</a:t>
            </a:r>
            <a:r>
              <a:rPr lang="en-IN" sz="1600" b="1" dirty="0"/>
              <a:t> Amazon Web Service (AWS) </a:t>
            </a:r>
          </a:p>
          <a:p>
            <a:endParaRPr lang="en-IN" sz="1600" b="1" dirty="0"/>
          </a:p>
          <a:p>
            <a:r>
              <a:rPr lang="en-IN" sz="1600" b="1" dirty="0"/>
              <a:t>Terraform </a:t>
            </a:r>
            <a:r>
              <a:rPr lang="en-IN" sz="1600" dirty="0"/>
              <a:t>tool to automate the deployment of  Virtual Machines. </a:t>
            </a:r>
          </a:p>
          <a:p>
            <a:endParaRPr lang="en-GB" sz="1600" b="1" i="1" dirty="0"/>
          </a:p>
          <a:p>
            <a:r>
              <a:rPr lang="en-GB" sz="1600" b="1" i="1" dirty="0" err="1"/>
              <a:t>Ansible</a:t>
            </a:r>
            <a:r>
              <a:rPr lang="en-GB" sz="1600" i="1" dirty="0"/>
              <a:t> </a:t>
            </a:r>
            <a:r>
              <a:rPr lang="en-GB" sz="1600" dirty="0"/>
              <a:t>is a radically simple IT automation engine that automates cloud provisioning, configuration management, application deployment, intra-service orchestration, and many other IT needs</a:t>
            </a:r>
            <a:r>
              <a:rPr lang="en-GB" sz="1600" i="1" dirty="0"/>
              <a:t>.</a:t>
            </a:r>
          </a:p>
          <a:p>
            <a:endParaRPr lang="en-GB" sz="1600" i="1" dirty="0"/>
          </a:p>
          <a:p>
            <a:r>
              <a:rPr lang="en-GB" sz="1600" b="1" i="1" dirty="0" err="1"/>
              <a:t>Github</a:t>
            </a:r>
            <a:r>
              <a:rPr lang="en-GB" sz="1600" i="1" dirty="0"/>
              <a:t> </a:t>
            </a:r>
            <a:r>
              <a:rPr lang="en-GB" sz="1600" dirty="0"/>
              <a:t>is a code hosting platform for version control and collaboration. It lets you and others work together on projects from anywhere.</a:t>
            </a:r>
          </a:p>
          <a:p>
            <a:endParaRPr lang="en-GB" sz="1600" dirty="0"/>
          </a:p>
          <a:p>
            <a:r>
              <a:rPr lang="en-GB" sz="1600" b="1" i="1" dirty="0"/>
              <a:t>Docker</a:t>
            </a:r>
            <a:r>
              <a:rPr lang="en-US" sz="1600" dirty="0"/>
              <a:t> is an open platform for developing, shipping, and running applications. it enables an isolations between applications and the infrastructure and consequently it is possible to deliver software quickly with Docker.</a:t>
            </a:r>
          </a:p>
          <a:p>
            <a:endParaRPr lang="en-GB" sz="1600" dirty="0"/>
          </a:p>
        </p:txBody>
      </p:sp>
    </p:spTree>
    <p:extLst>
      <p:ext uri="{BB962C8B-B14F-4D97-AF65-F5344CB8AC3E}">
        <p14:creationId xmlns:p14="http://schemas.microsoft.com/office/powerpoint/2010/main" val="56764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6</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4. </a:t>
            </a:r>
            <a:r>
              <a:rPr lang="fr-FR" altLang="fr-FR" sz="1600" b="1" dirty="0"/>
              <a:t>SCOPE OF WORK</a:t>
            </a:r>
            <a:endParaRPr lang="en-US" sz="1600" b="1" dirty="0"/>
          </a:p>
        </p:txBody>
      </p:sp>
      <p:sp>
        <p:nvSpPr>
          <p:cNvPr id="3" name="Rectangle 2"/>
          <p:cNvSpPr/>
          <p:nvPr/>
        </p:nvSpPr>
        <p:spPr>
          <a:xfrm>
            <a:off x="234422" y="614042"/>
            <a:ext cx="8452378" cy="3870290"/>
          </a:xfrm>
          <a:prstGeom prst="rect">
            <a:avLst/>
          </a:prstGeom>
        </p:spPr>
        <p:txBody>
          <a:bodyPr wrap="square">
            <a:spAutoFit/>
          </a:bodyPr>
          <a:lstStyle/>
          <a:p>
            <a:r>
              <a:rPr lang="en-US" sz="1600" b="1" dirty="0"/>
              <a:t>Development Infrastructure</a:t>
            </a:r>
            <a:r>
              <a:rPr lang="en-US" sz="1600" dirty="0"/>
              <a:t>:</a:t>
            </a:r>
          </a:p>
          <a:p>
            <a:pPr lvl="1"/>
            <a:r>
              <a:rPr lang="en-US" sz="1400" dirty="0"/>
              <a:t>Webserver machine,</a:t>
            </a:r>
            <a:r>
              <a:rPr lang="en-US" sz="1050" dirty="0"/>
              <a:t> its job is to establish a connection between a server and the browsers of website visitors (Firefox, Google Chrome, Safari, etc.) while delivering files back and forth between them (client-server </a:t>
            </a:r>
            <a:r>
              <a:rPr lang="en-US" sz="1050" b="1" dirty="0"/>
              <a:t>structure</a:t>
            </a:r>
            <a:r>
              <a:rPr lang="en-US" sz="1050" dirty="0"/>
              <a:t>).</a:t>
            </a:r>
            <a:endParaRPr lang="en-US" sz="1400" dirty="0"/>
          </a:p>
          <a:p>
            <a:pPr lvl="1"/>
            <a:r>
              <a:rPr lang="en-US" sz="1400" dirty="0"/>
              <a:t> App Server machine, </a:t>
            </a:r>
            <a:r>
              <a:rPr lang="en-US" sz="1050" dirty="0"/>
              <a:t>is designed to install, operate and host applications and associated services for end users, IT services and organizations and facilitates the hosting and delivery of high-end consumer or business applications</a:t>
            </a:r>
            <a:endParaRPr lang="en-US" sz="1400" dirty="0"/>
          </a:p>
          <a:p>
            <a:pPr lvl="1"/>
            <a:r>
              <a:rPr lang="en-US" sz="1400" dirty="0"/>
              <a:t>Database machine, </a:t>
            </a:r>
            <a:r>
              <a:rPr lang="en-US" sz="1050" dirty="0"/>
              <a:t>a database and a program for managing read and write access to a database. This tier may also be referred to as the storage tier and can be hosted on-premises or in the cloud</a:t>
            </a:r>
            <a:endParaRPr lang="en-US" sz="1400" dirty="0"/>
          </a:p>
          <a:p>
            <a:pPr lvl="1"/>
            <a:endParaRPr lang="en-US" sz="1400" dirty="0"/>
          </a:p>
          <a:p>
            <a:pPr marL="82296" indent="0">
              <a:buNone/>
            </a:pPr>
            <a:endParaRPr lang="en-US" dirty="0"/>
          </a:p>
          <a:p>
            <a:endParaRPr lang="en-US" dirty="0"/>
          </a:p>
          <a:p>
            <a:endParaRPr lang="en-US" dirty="0"/>
          </a:p>
          <a:p>
            <a:pPr marL="82296" indent="0">
              <a:buNone/>
            </a:pPr>
            <a:endParaRPr lang="en-US" dirty="0"/>
          </a:p>
          <a:p>
            <a:endParaRPr lang="en-US" dirty="0"/>
          </a:p>
          <a:p>
            <a:r>
              <a:rPr lang="en-US" sz="1600" b="1" dirty="0"/>
              <a:t>Production Infrastructure:</a:t>
            </a:r>
          </a:p>
          <a:p>
            <a:r>
              <a:rPr lang="en-US" sz="1600" dirty="0"/>
              <a:t>A Kubernetes cluster composed of a master and three worker nodes on which the containerized application is deployed</a:t>
            </a:r>
            <a:endParaRPr lang="fr-FR" sz="1600" dirty="0"/>
          </a:p>
        </p:txBody>
      </p:sp>
      <p:pic>
        <p:nvPicPr>
          <p:cNvPr id="7" name="Imagem 4">
            <a:extLst>
              <a:ext uri="{FF2B5EF4-FFF2-40B4-BE49-F238E27FC236}">
                <a16:creationId xmlns:a16="http://schemas.microsoft.com/office/drawing/2014/main" id="{55A97901-8B74-456D-B80D-A5A18FB2B3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0360" y="2114298"/>
            <a:ext cx="2560285" cy="1440160"/>
          </a:xfrm>
          <a:prstGeom prst="rect">
            <a:avLst/>
          </a:prstGeom>
        </p:spPr>
      </p:pic>
    </p:spTree>
    <p:extLst>
      <p:ext uri="{BB962C8B-B14F-4D97-AF65-F5344CB8AC3E}">
        <p14:creationId xmlns:p14="http://schemas.microsoft.com/office/powerpoint/2010/main" val="173891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7</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fr-FR" sz="1600" b="1" dirty="0">
                <a:solidFill>
                  <a:schemeClr val="bg1"/>
                </a:solidFill>
              </a:rPr>
              <a:t>5. </a:t>
            </a:r>
            <a:r>
              <a:rPr lang="fr-FR" sz="1600" b="1" dirty="0"/>
              <a:t>TERRAFORM</a:t>
            </a:r>
          </a:p>
        </p:txBody>
      </p:sp>
      <p:sp>
        <p:nvSpPr>
          <p:cNvPr id="3" name="Rectangle 2"/>
          <p:cNvSpPr/>
          <p:nvPr/>
        </p:nvSpPr>
        <p:spPr>
          <a:xfrm>
            <a:off x="234422" y="614042"/>
            <a:ext cx="8452378" cy="338554"/>
          </a:xfrm>
          <a:prstGeom prst="rect">
            <a:avLst/>
          </a:prstGeom>
        </p:spPr>
        <p:txBody>
          <a:bodyPr wrap="square">
            <a:spAutoFit/>
          </a:bodyPr>
          <a:lstStyle/>
          <a:p>
            <a:r>
              <a:rPr lang="en-IN" sz="1600" dirty="0"/>
              <a:t>Configuration of the Network for the deployment of the instances</a:t>
            </a:r>
          </a:p>
        </p:txBody>
      </p:sp>
      <p:pic>
        <p:nvPicPr>
          <p:cNvPr id="7" name="Imagem 5">
            <a:extLst>
              <a:ext uri="{FF2B5EF4-FFF2-40B4-BE49-F238E27FC236}">
                <a16:creationId xmlns:a16="http://schemas.microsoft.com/office/drawing/2014/main" id="{A0B3A6B9-FD77-4EA1-AFC9-83B40B06C24C}"/>
              </a:ext>
            </a:extLst>
          </p:cNvPr>
          <p:cNvPicPr>
            <a:picLocks noChangeAspect="1"/>
          </p:cNvPicPr>
          <p:nvPr/>
        </p:nvPicPr>
        <p:blipFill>
          <a:blip r:embed="rId2"/>
          <a:stretch>
            <a:fillRect/>
          </a:stretch>
        </p:blipFill>
        <p:spPr>
          <a:xfrm>
            <a:off x="4678473" y="1410984"/>
            <a:ext cx="3396525" cy="2894831"/>
          </a:xfrm>
          <a:prstGeom prst="rect">
            <a:avLst/>
          </a:prstGeom>
        </p:spPr>
      </p:pic>
      <p:pic>
        <p:nvPicPr>
          <p:cNvPr id="8" name="Imagem 7">
            <a:extLst>
              <a:ext uri="{FF2B5EF4-FFF2-40B4-BE49-F238E27FC236}">
                <a16:creationId xmlns:a16="http://schemas.microsoft.com/office/drawing/2014/main" id="{D809180A-5A9B-4A03-8AA4-8FCDCBB8A538}"/>
              </a:ext>
            </a:extLst>
          </p:cNvPr>
          <p:cNvPicPr>
            <a:picLocks noChangeAspect="1"/>
          </p:cNvPicPr>
          <p:nvPr/>
        </p:nvPicPr>
        <p:blipFill>
          <a:blip r:embed="rId3"/>
          <a:stretch>
            <a:fillRect/>
          </a:stretch>
        </p:blipFill>
        <p:spPr>
          <a:xfrm>
            <a:off x="770423" y="1410984"/>
            <a:ext cx="3205985" cy="2894832"/>
          </a:xfrm>
          <a:prstGeom prst="rect">
            <a:avLst/>
          </a:prstGeom>
        </p:spPr>
      </p:pic>
    </p:spTree>
    <p:extLst>
      <p:ext uri="{BB962C8B-B14F-4D97-AF65-F5344CB8AC3E}">
        <p14:creationId xmlns:p14="http://schemas.microsoft.com/office/powerpoint/2010/main" val="166620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8</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1145" indent="-271145"/>
            <a:r>
              <a:rPr lang="fr-FR" altLang="fr-FR" sz="1600" b="1" dirty="0">
                <a:solidFill>
                  <a:schemeClr val="bg1"/>
                </a:solidFill>
              </a:rPr>
              <a:t>5. </a:t>
            </a:r>
            <a:r>
              <a:rPr lang="fr-FR" altLang="fr-FR" sz="1600" b="1" dirty="0"/>
              <a:t>TERRAFORM </a:t>
            </a:r>
            <a:r>
              <a:rPr lang="fr-FR" sz="1600" b="1" dirty="0"/>
              <a:t>(</a:t>
            </a:r>
            <a:r>
              <a:rPr lang="fr-FR" sz="1600" b="1" dirty="0" err="1"/>
              <a:t>Continued</a:t>
            </a:r>
            <a:r>
              <a:rPr lang="fr-FR" sz="1600" b="1" dirty="0"/>
              <a:t>)</a:t>
            </a:r>
            <a:endParaRPr lang="fr-FR" altLang="fr-FR" sz="1600" b="1" dirty="0"/>
          </a:p>
        </p:txBody>
      </p:sp>
      <p:sp>
        <p:nvSpPr>
          <p:cNvPr id="3" name="Rectangle 2"/>
          <p:cNvSpPr/>
          <p:nvPr/>
        </p:nvSpPr>
        <p:spPr>
          <a:xfrm>
            <a:off x="234422" y="614042"/>
            <a:ext cx="8452378" cy="338554"/>
          </a:xfrm>
          <a:prstGeom prst="rect">
            <a:avLst/>
          </a:prstGeom>
        </p:spPr>
        <p:txBody>
          <a:bodyPr wrap="square">
            <a:spAutoFit/>
          </a:bodyPr>
          <a:lstStyle/>
          <a:p>
            <a:r>
              <a:rPr lang="en-IN" sz="1600" dirty="0"/>
              <a:t>Deployment of the three machines</a:t>
            </a:r>
            <a:r>
              <a:rPr lang="en-GB" sz="1600" dirty="0"/>
              <a:t>.</a:t>
            </a:r>
          </a:p>
        </p:txBody>
      </p:sp>
      <p:pic>
        <p:nvPicPr>
          <p:cNvPr id="7" name="Imagem 4">
            <a:extLst>
              <a:ext uri="{FF2B5EF4-FFF2-40B4-BE49-F238E27FC236}">
                <a16:creationId xmlns:a16="http://schemas.microsoft.com/office/drawing/2014/main" id="{C2A1C3FA-D511-4A81-91EB-5ACFDA1CFB1D}"/>
              </a:ext>
            </a:extLst>
          </p:cNvPr>
          <p:cNvPicPr>
            <a:picLocks noChangeAspect="1"/>
          </p:cNvPicPr>
          <p:nvPr/>
        </p:nvPicPr>
        <p:blipFill>
          <a:blip r:embed="rId2"/>
          <a:stretch>
            <a:fillRect/>
          </a:stretch>
        </p:blipFill>
        <p:spPr>
          <a:xfrm>
            <a:off x="5508104" y="696338"/>
            <a:ext cx="3025130" cy="4081425"/>
          </a:xfrm>
          <a:prstGeom prst="rect">
            <a:avLst/>
          </a:prstGeom>
        </p:spPr>
      </p:pic>
      <p:sp>
        <p:nvSpPr>
          <p:cNvPr id="8" name="Rectangle 7"/>
          <p:cNvSpPr/>
          <p:nvPr/>
        </p:nvSpPr>
        <p:spPr>
          <a:xfrm>
            <a:off x="5359372" y="419338"/>
            <a:ext cx="3542050" cy="276999"/>
          </a:xfrm>
          <a:prstGeom prst="rect">
            <a:avLst/>
          </a:prstGeom>
        </p:spPr>
        <p:txBody>
          <a:bodyPr wrap="square">
            <a:spAutoFit/>
          </a:bodyPr>
          <a:lstStyle/>
          <a:p>
            <a:r>
              <a:rPr lang="en-IN" sz="1200" b="1" dirty="0">
                <a:solidFill>
                  <a:srgbClr val="0070C2"/>
                </a:solidFill>
              </a:rPr>
              <a:t>SYNTAX FOR DEPLOYMENT OF MACHINES</a:t>
            </a:r>
            <a:endParaRPr lang="en-GB" sz="1200" b="1" dirty="0">
              <a:solidFill>
                <a:srgbClr val="0070C2"/>
              </a:solidFill>
            </a:endParaRPr>
          </a:p>
        </p:txBody>
      </p:sp>
    </p:spTree>
    <p:extLst>
      <p:ext uri="{BB962C8B-B14F-4D97-AF65-F5344CB8AC3E}">
        <p14:creationId xmlns:p14="http://schemas.microsoft.com/office/powerpoint/2010/main" val="276801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11F2799-B1A3-48E2-8F8B-31B1B4DE441E}"/>
              </a:ext>
            </a:extLst>
          </p:cNvPr>
          <p:cNvSpPr>
            <a:spLocks noGrp="1"/>
          </p:cNvSpPr>
          <p:nvPr>
            <p:ph type="dt" sz="half" idx="10"/>
          </p:nvPr>
        </p:nvSpPr>
        <p:spPr/>
        <p:txBody>
          <a:bodyPr/>
          <a:lstStyle/>
          <a:p>
            <a:fld id="{9CB76047-EA4D-4E90-816D-42CD19FEE8E8}" type="datetime1">
              <a:rPr lang="en-US" smtClean="0"/>
              <a:t>3/19/2021</a:t>
            </a:fld>
            <a:endParaRPr lang="fr-FR" dirty="0"/>
          </a:p>
        </p:txBody>
      </p:sp>
      <p:sp>
        <p:nvSpPr>
          <p:cNvPr id="13" name="Footer Placeholder 12">
            <a:extLst>
              <a:ext uri="{FF2B5EF4-FFF2-40B4-BE49-F238E27FC236}">
                <a16:creationId xmlns:a16="http://schemas.microsoft.com/office/drawing/2014/main" id="{C5A53289-079F-4581-B713-0DB40E5340B2}"/>
              </a:ext>
            </a:extLst>
          </p:cNvPr>
          <p:cNvSpPr>
            <a:spLocks noGrp="1"/>
          </p:cNvSpPr>
          <p:nvPr>
            <p:ph type="ftr" sz="quarter" idx="11"/>
          </p:nvPr>
        </p:nvSpPr>
        <p:spPr/>
        <p:txBody>
          <a:bodyPr/>
          <a:lstStyle/>
          <a:p>
            <a:r>
              <a:rPr lang="en-US" sz="800" dirty="0"/>
              <a:t>FINAL PROJECT</a:t>
            </a:r>
            <a:endParaRPr lang="fr-FR" dirty="0"/>
          </a:p>
        </p:txBody>
      </p:sp>
      <p:sp>
        <p:nvSpPr>
          <p:cNvPr id="14" name="Slide Number Placeholder 13">
            <a:extLst>
              <a:ext uri="{FF2B5EF4-FFF2-40B4-BE49-F238E27FC236}">
                <a16:creationId xmlns:a16="http://schemas.microsoft.com/office/drawing/2014/main" id="{C03E0C1B-5BF3-4DF5-8F37-DE001023F019}"/>
              </a:ext>
            </a:extLst>
          </p:cNvPr>
          <p:cNvSpPr>
            <a:spLocks noGrp="1"/>
          </p:cNvSpPr>
          <p:nvPr>
            <p:ph type="sldNum" sz="quarter" idx="12"/>
          </p:nvPr>
        </p:nvSpPr>
        <p:spPr/>
        <p:txBody>
          <a:bodyPr/>
          <a:lstStyle/>
          <a:p>
            <a:fld id="{0704499F-9A75-E344-8B98-5A5EDCFEF42B}" type="slidenum">
              <a:rPr lang="fr-FR" smtClean="0"/>
              <a:pPr/>
              <a:t>9</a:t>
            </a:fld>
            <a:endParaRPr lang="fr-FR" dirty="0"/>
          </a:p>
        </p:txBody>
      </p:sp>
      <p:sp>
        <p:nvSpPr>
          <p:cNvPr id="10" name="Rectangle : coins arrondis 9">
            <a:extLst>
              <a:ext uri="{FF2B5EF4-FFF2-40B4-BE49-F238E27FC236}">
                <a16:creationId xmlns:a16="http://schemas.microsoft.com/office/drawing/2014/main" id="{5BD2CA5F-2C0D-420B-8169-0D8ABA68EE64}"/>
              </a:ext>
            </a:extLst>
          </p:cNvPr>
          <p:cNvSpPr/>
          <p:nvPr/>
        </p:nvSpPr>
        <p:spPr>
          <a:xfrm>
            <a:off x="1447252" y="38495"/>
            <a:ext cx="5410748" cy="288000"/>
          </a:xfrm>
          <a:prstGeom prst="roundRect">
            <a:avLst>
              <a:gd name="adj" fmla="val 8650"/>
            </a:avLst>
          </a:prstGeom>
          <a:solidFill>
            <a:srgbClr val="2844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fr-FR" sz="1600" b="1" dirty="0">
                <a:solidFill>
                  <a:schemeClr val="bg1"/>
                </a:solidFill>
              </a:rPr>
              <a:t>5. </a:t>
            </a:r>
            <a:r>
              <a:rPr lang="fr-FR" sz="1600" b="1" dirty="0"/>
              <a:t>TERRAFORM (Continued)</a:t>
            </a:r>
          </a:p>
        </p:txBody>
      </p:sp>
      <p:sp>
        <p:nvSpPr>
          <p:cNvPr id="3" name="Rectangle 2"/>
          <p:cNvSpPr/>
          <p:nvPr/>
        </p:nvSpPr>
        <p:spPr>
          <a:xfrm>
            <a:off x="234422" y="1475815"/>
            <a:ext cx="8452378" cy="338554"/>
          </a:xfrm>
          <a:prstGeom prst="rect">
            <a:avLst/>
          </a:prstGeom>
        </p:spPr>
        <p:txBody>
          <a:bodyPr wrap="square">
            <a:spAutoFit/>
          </a:bodyPr>
          <a:lstStyle/>
          <a:p>
            <a:pPr marL="82296" indent="0">
              <a:buNone/>
            </a:pPr>
            <a:r>
              <a:rPr lang="en-IN" sz="1600" dirty="0"/>
              <a:t>Three servers deployed by Terraform to AWS</a:t>
            </a:r>
          </a:p>
        </p:txBody>
      </p:sp>
      <p:pic>
        <p:nvPicPr>
          <p:cNvPr id="9" name="Picture 2">
            <a:extLst>
              <a:ext uri="{FF2B5EF4-FFF2-40B4-BE49-F238E27FC236}">
                <a16:creationId xmlns:a16="http://schemas.microsoft.com/office/drawing/2014/main" id="{472BCD7A-3724-4A3A-9080-65AD894DB0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396" y="2112249"/>
            <a:ext cx="8019207" cy="1180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60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Personnalisé 22">
      <a:dk1>
        <a:srgbClr val="000000"/>
      </a:dk1>
      <a:lt1>
        <a:srgbClr val="FFFFFF"/>
      </a:lt1>
      <a:dk2>
        <a:srgbClr val="284456"/>
      </a:dk2>
      <a:lt2>
        <a:srgbClr val="D2CCBD"/>
      </a:lt2>
      <a:accent1>
        <a:srgbClr val="203A8F"/>
      </a:accent1>
      <a:accent2>
        <a:srgbClr val="E63312"/>
      </a:accent2>
      <a:accent3>
        <a:srgbClr val="241C34"/>
      </a:accent3>
      <a:accent4>
        <a:srgbClr val="FFFFFF"/>
      </a:accent4>
      <a:accent5>
        <a:srgbClr val="F3F3F3"/>
      </a:accent5>
      <a:accent6>
        <a:srgbClr val="0000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288B70B99CCC4A9FFFBDA5D5539043" ma:contentTypeVersion="10" ma:contentTypeDescription="Crée un document." ma:contentTypeScope="" ma:versionID="4e4a5a32a89f668dc2f699808e179578">
  <xsd:schema xmlns:xsd="http://www.w3.org/2001/XMLSchema" xmlns:xs="http://www.w3.org/2001/XMLSchema" xmlns:p="http://schemas.microsoft.com/office/2006/metadata/properties" xmlns:ns2="3a9b2336-9b2c-407c-8927-43185a2691fb" xmlns:ns3="55a947c8-3c87-41ac-a203-f1ab4fda1bf3" targetNamespace="http://schemas.microsoft.com/office/2006/metadata/properties" ma:root="true" ma:fieldsID="e22dfaaf571956e394162e6876000810" ns2:_="" ns3:_="">
    <xsd:import namespace="3a9b2336-9b2c-407c-8927-43185a2691fb"/>
    <xsd:import namespace="55a947c8-3c87-41ac-a203-f1ab4fda1b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b2336-9b2c-407c-8927-43185a269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a947c8-3c87-41ac-a203-f1ab4fda1bf3"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2DA277-9ABA-486C-BA09-641361B5AE97}">
  <ds:schemaRefs>
    <ds:schemaRef ds:uri="http://schemas.microsoft.com/sharepoint/v3/contenttype/forms"/>
  </ds:schemaRefs>
</ds:datastoreItem>
</file>

<file path=customXml/itemProps2.xml><?xml version="1.0" encoding="utf-8"?>
<ds:datastoreItem xmlns:ds="http://schemas.openxmlformats.org/officeDocument/2006/customXml" ds:itemID="{2663C10F-EC1D-4965-BCA5-0E2543AFFF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9b2336-9b2c-407c-8927-43185a2691fb"/>
    <ds:schemaRef ds:uri="55a947c8-3c87-41ac-a203-f1ab4fda1b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854F38-C5F5-401B-BD97-F3B2E54E1461}">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infopath/2007/PartnerControls"/>
    <ds:schemaRef ds:uri="55a947c8-3c87-41ac-a203-f1ab4fda1bf3"/>
    <ds:schemaRef ds:uri="http://purl.org/dc/terms/"/>
    <ds:schemaRef ds:uri="3a9b2336-9b2c-407c-8927-43185a2691f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37273</TotalTime>
  <Words>856</Words>
  <Application>Microsoft Office PowerPoint</Application>
  <PresentationFormat>Apresentação no Ecrã (16:9)</PresentationFormat>
  <Paragraphs>163</Paragraphs>
  <Slides>16</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16</vt:i4>
      </vt:variant>
    </vt:vector>
  </HeadingPairs>
  <TitlesOfParts>
    <vt:vector size="21" baseType="lpstr">
      <vt:lpstr>AppleColorEmoji</vt:lpstr>
      <vt:lpstr>Arial</vt:lpstr>
      <vt:lpstr>Calibri</vt:lpstr>
      <vt:lpstr>LucidaGrande</vt:lpstr>
      <vt:lpstr>Office theme</vt:lpstr>
      <vt:lpstr>CloUD Infrastructure  FINAL PROJECT  Carlos Oliveira  Mohan Kumar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Geraldine Bil</dc:creator>
  <cp:lastModifiedBy>Carlos Miguel</cp:lastModifiedBy>
  <cp:revision>265</cp:revision>
  <cp:lastPrinted>2018-03-15T11:15:04Z</cp:lastPrinted>
  <dcterms:created xsi:type="dcterms:W3CDTF">2018-03-01T07:20:49Z</dcterms:created>
  <dcterms:modified xsi:type="dcterms:W3CDTF">2021-03-19T11:32:50Z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0x01010037288B70B99CCC4A9FFFBDA5D5539043</vt:lpwstr>
  </property>
  <property fmtid="{D5CDD505-2E9C-101B-9397-08002B2CF9AE}" pid="3" name="MSIP_Label_43e2df67-a328-4bd4-9599-bc39523e460a_Enabled">
    <vt:lpwstr>True</vt:lpwstr>
  </property>
  <property fmtid="{D5CDD505-2E9C-101B-9397-08002B2CF9AE}" pid="4" name="MSIP_Label_43e2df67-a328-4bd4-9599-bc39523e460a_SiteId">
    <vt:lpwstr>d6b0bbee-7cd9-4d60-bce6-4a67b543e2ae</vt:lpwstr>
  </property>
  <property fmtid="{D5CDD505-2E9C-101B-9397-08002B2CF9AE}" pid="5" name="MSIP_Label_43e2df67-a328-4bd4-9599-bc39523e460a_Owner">
    <vt:lpwstr>patrick.p.jousseaume-renexter@renault.com</vt:lpwstr>
  </property>
  <property fmtid="{D5CDD505-2E9C-101B-9397-08002B2CF9AE}" pid="6" name="MSIP_Label_43e2df67-a328-4bd4-9599-bc39523e460a_SetDate">
    <vt:lpwstr>2019-03-21T06:26:47.0706552Z</vt:lpwstr>
  </property>
  <property fmtid="{D5CDD505-2E9C-101B-9397-08002B2CF9AE}" pid="7" name="MSIP_Label_43e2df67-a328-4bd4-9599-bc39523e460a_Name">
    <vt:lpwstr>No Marking N</vt:lpwstr>
  </property>
  <property fmtid="{D5CDD505-2E9C-101B-9397-08002B2CF9AE}" pid="8" name="MSIP_Label_43e2df67-a328-4bd4-9599-bc39523e460a_Application">
    <vt:lpwstr>Microsoft Azure Information Protection</vt:lpwstr>
  </property>
  <property fmtid="{D5CDD505-2E9C-101B-9397-08002B2CF9AE}" pid="9" name="MSIP_Label_43e2df67-a328-4bd4-9599-bc39523e460a_Extended_MSFT_Method">
    <vt:lpwstr>Manual</vt:lpwstr>
  </property>
  <property fmtid="{D5CDD505-2E9C-101B-9397-08002B2CF9AE}" pid="10" name="MSIP_Label_7f30fc12-c89a-4829-a476-5bf9e2086332_Enabled">
    <vt:lpwstr>True</vt:lpwstr>
  </property>
  <property fmtid="{D5CDD505-2E9C-101B-9397-08002B2CF9AE}" pid="11" name="MSIP_Label_7f30fc12-c89a-4829-a476-5bf9e2086332_SiteId">
    <vt:lpwstr>d6b0bbee-7cd9-4d60-bce6-4a67b543e2ae</vt:lpwstr>
  </property>
  <property fmtid="{D5CDD505-2E9C-101B-9397-08002B2CF9AE}" pid="12" name="MSIP_Label_7f30fc12-c89a-4829-a476-5bf9e2086332_Owner">
    <vt:lpwstr>patrick.p.jousseaume-renexter@renault.com</vt:lpwstr>
  </property>
  <property fmtid="{D5CDD505-2E9C-101B-9397-08002B2CF9AE}" pid="13" name="MSIP_Label_7f30fc12-c89a-4829-a476-5bf9e2086332_SetDate">
    <vt:lpwstr>2019-03-21T06:26:47.0706552Z</vt:lpwstr>
  </property>
  <property fmtid="{D5CDD505-2E9C-101B-9397-08002B2CF9AE}" pid="14" name="MSIP_Label_7f30fc12-c89a-4829-a476-5bf9e2086332_Name">
    <vt:lpwstr>Accessible to everybody</vt:lpwstr>
  </property>
  <property fmtid="{D5CDD505-2E9C-101B-9397-08002B2CF9AE}" pid="15" name="MSIP_Label_7f30fc12-c89a-4829-a476-5bf9e2086332_Application">
    <vt:lpwstr>Microsoft Azure Information Protection</vt:lpwstr>
  </property>
  <property fmtid="{D5CDD505-2E9C-101B-9397-08002B2CF9AE}" pid="16" name="MSIP_Label_7f30fc12-c89a-4829-a476-5bf9e2086332_Parent">
    <vt:lpwstr>43e2df67-a328-4bd4-9599-bc39523e460a</vt:lpwstr>
  </property>
  <property fmtid="{D5CDD505-2E9C-101B-9397-08002B2CF9AE}" pid="17" name="MSIP_Label_7f30fc12-c89a-4829-a476-5bf9e2086332_Extended_MSFT_Method">
    <vt:lpwstr>Manual</vt:lpwstr>
  </property>
  <property fmtid="{D5CDD505-2E9C-101B-9397-08002B2CF9AE}" pid="18" name="Sensitivity">
    <vt:lpwstr>No Marking N Accessible to everybody</vt:lpwstr>
  </property>
</Properties>
</file>