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98" d="100"/>
          <a:sy n="98" d="100"/>
        </p:scale>
        <p:origin x="7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4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0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FBA38-0962-1A08-B233-B30ABFA3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s-ES" dirty="0"/>
              <a:t>Autómatas 2</a:t>
            </a:r>
            <a:endParaRPr lang="es-MX" dirty="0"/>
          </a:p>
        </p:txBody>
      </p:sp>
      <p:pic>
        <p:nvPicPr>
          <p:cNvPr id="4" name="Picture 3" descr="Colores pastel en diseño de superficie de degradado">
            <a:extLst>
              <a:ext uri="{FF2B5EF4-FFF2-40B4-BE49-F238E27FC236}">
                <a16:creationId xmlns:a16="http://schemas.microsoft.com/office/drawing/2014/main" id="{12DFE5ED-5E9B-2FC9-2E9D-952C0109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682" b="2"/>
          <a:stretch/>
        </p:blipFill>
        <p:spPr>
          <a:xfrm>
            <a:off x="5247408" y="919595"/>
            <a:ext cx="6107979" cy="5013614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5A321B3-7900-147E-84A2-C934A151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/>
          <a:lstStyle/>
          <a:p>
            <a:r>
              <a:rPr lang="en-US" dirty="0"/>
              <a:t>Padilla Pimentel Carlos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0D5AB36C-5CEA-0074-D642-2E90E4D8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DF7BC28-59DE-4F83-B4A1-497203279FAD}" type="datetime1">
              <a:rPr lang="en-US" smtClean="0"/>
              <a:pPr>
                <a:spcAft>
                  <a:spcPts val="600"/>
                </a:spcAft>
              </a:pPr>
              <a:t>10/8/2024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77509A7B-06A6-AF16-8529-3C51ACF8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33F6A07E-8E0B-8BC3-7A64-7F9CA1D1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3916D40-CCE9-B8F7-1D04-FBCFCDD8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en-US" sz="4400" dirty="0"/>
              <a:t>Gramatica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26647E3-21D0-F2A4-8795-5CC270742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PROGRAMA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START INSTRUCCIONES END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INSTRUCCIONES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[[ INSTRUCCION;]]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INSTRUCCION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</a:t>
            </a:r>
          </a:p>
          <a:p>
            <a:pPr marL="457200">
              <a:lnSpc>
                <a:spcPct val="107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 DATA_TYPE IDENTIFICADOR |</a:t>
            </a:r>
          </a:p>
          <a:p>
            <a:pPr marL="457200">
              <a:lnSpc>
                <a:spcPct val="107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→IDENTIFICADOR = EXPRESION |</a:t>
            </a:r>
          </a:p>
          <a:p>
            <a:pPr marL="457200">
              <a:lnSpc>
                <a:spcPct val="107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→WHILE EXPRESION {INSTRUCCIONES} |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→IF CONDICION {INSTRUCCIONES} [[ ELSE {INSTRUCCIONES}]]?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DATA_TYPE →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 | BOOLEAN |STRING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EXPRESION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</a:p>
          <a:p>
            <a:pPr marL="457200">
              <a:lnSpc>
                <a:spcPct val="107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 IDENTIFICADOR |</a:t>
            </a:r>
          </a:p>
          <a:p>
            <a:pPr marL="457200">
              <a:lnSpc>
                <a:spcPct val="107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→NUMERO |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 (EXPRESION OPERADOR EXPRESION) </a:t>
            </a:r>
          </a:p>
          <a:p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D86039B0-0C94-19FD-42DF-F4ABEE03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CONDICION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EXPRESION OPERADOR_LOGICO EXPRESION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OPERADOR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 +  | - |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OPERADOR_LOGICO → == |!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| &lt; | &gt; | &lt;= | &gt;=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IDENTIFICADOR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CHARS [[ CHAR]]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NUMERO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DIGITO [[ DIGITO]]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CHAR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A | B | C | ... | Z | a | b | c | …. |z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DIGITO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0 | 1 | … | 9</a:t>
            </a:r>
          </a:p>
          <a:p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9097AC-30CB-48F1-6941-0ABC0FFF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F7BC28-59DE-4F83-B4A1-497203279FAD}" type="datetime1">
              <a:rPr lang="en-US" smtClean="0"/>
              <a:pPr>
                <a:spcAft>
                  <a:spcPts val="600"/>
                </a:spcAft>
              </a:pPr>
              <a:t>10/8/2024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AF28E-D1ED-D23B-8718-AD8E9F1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32D2F5-F60B-BC27-CD8B-C87C1428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015CE4F-7E60-9BE5-0899-CBF2BB1F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54D389-5DF7-2B81-46D9-4CDCFB24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814576" cy="390381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 x;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 = 5;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x &gt; 0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x = (x-1);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63F555-3D41-01CB-3A45-1CD30848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10/8/2024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36903-5E23-D907-C194-D3E564DE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E50904-2400-23AD-7399-35D2C6DA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4C60B-94EA-00C6-9A66-FE5CD59D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Tokens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D55FB-C34B-CB36-25C1-E7F0FDB11E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2">
            <a:normAutofit/>
          </a:bodyPr>
          <a:lstStyle/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START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END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IDENTIFICADOR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NUMERO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A53BE2D-5A6A-3B85-784B-EFD6AF80F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OPERADOR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OPERADOR_RELACIONAL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IGUAL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PARENTESIS_IZQUIERDO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PARENTESIS_DERECHO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LLAVE_IZQUIERDA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LLAVE_DERECHA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PUNTO_COMA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DESCONOCIDO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EAB79-A3BA-B47E-1296-992241F0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E583F-3F98-2B94-B093-4ABA61E0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F9281-F119-877B-5C97-4D520566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4ECD1-1504-7D90-3C84-A56100A1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Declaración de variables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E3DEE-B254-C1C0-EACA-652D690BE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 x;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 = 5;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BOOLEAN a;</a:t>
            </a:r>
            <a:endParaRPr lang="es-MX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x &gt; 0 {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x = (x-1);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= 1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DE6AFA-DDA3-4182-30CA-E8A018DBFB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600" dirty="0"/>
              <a:t>. DATA</a:t>
            </a:r>
          </a:p>
          <a:p>
            <a:pPr marL="0" indent="0">
              <a:buNone/>
            </a:pPr>
            <a:r>
              <a:rPr lang="es-ES" sz="3600" dirty="0"/>
              <a:t>x  	DW  		?</a:t>
            </a:r>
          </a:p>
          <a:p>
            <a:pPr marL="0" indent="0">
              <a:buNone/>
            </a:pPr>
            <a:r>
              <a:rPr lang="es-ES" sz="3600" dirty="0"/>
              <a:t>a 	DB		?</a:t>
            </a:r>
          </a:p>
          <a:p>
            <a:pPr marL="0" indent="0">
              <a:buNone/>
            </a:pPr>
            <a:r>
              <a:rPr lang="es-ES" sz="3600" dirty="0"/>
              <a:t>. CODE</a:t>
            </a:r>
            <a:endParaRPr lang="es-MX" sz="3600" dirty="0"/>
          </a:p>
          <a:p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B5CCCD-B7BF-DE66-3EB2-0ABB9455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10BCA7-20DB-9ABD-C594-DAF0F519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2C0113-D9D1-5348-7089-D9523913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3446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272</Words>
  <Application>Microsoft Office PowerPoint</Application>
  <PresentationFormat>Panorámica</PresentationFormat>
  <Paragraphs>80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Aptos</vt:lpstr>
      <vt:lpstr>Aptos Light</vt:lpstr>
      <vt:lpstr>Arial</vt:lpstr>
      <vt:lpstr>Consolas</vt:lpstr>
      <vt:lpstr>Walbaum Display</vt:lpstr>
      <vt:lpstr>BohoVogueVTI</vt:lpstr>
      <vt:lpstr>Autómatas 2</vt:lpstr>
      <vt:lpstr>Gramatica</vt:lpstr>
      <vt:lpstr>Programa ejemplo</vt:lpstr>
      <vt:lpstr>Tokens </vt:lpstr>
      <vt:lpstr>Declaración de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EDUARDO PADILLA PIMENTEL</dc:creator>
  <cp:lastModifiedBy>CARLOS EDUARDO PADILLA PIMENTEL</cp:lastModifiedBy>
  <cp:revision>5</cp:revision>
  <dcterms:created xsi:type="dcterms:W3CDTF">2024-09-11T20:07:30Z</dcterms:created>
  <dcterms:modified xsi:type="dcterms:W3CDTF">2024-10-08T20:09:11Z</dcterms:modified>
</cp:coreProperties>
</file>