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" panose="00000500000000000000" pitchFamily="2" charset="0"/>
      <p:regular r:id="rId12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92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1230511"/>
            <a:ext cx="4486632" cy="57684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7139" y="348757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Agentes Deliberativos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7139" y="441686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179E72-BEDA-451C-D0F9-2F797D84B579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9E978F8-0B78-0070-28E4-C89475CEDEF5}"/>
              </a:ext>
            </a:extLst>
          </p:cNvPr>
          <p:cNvSpPr/>
          <p:nvPr/>
        </p:nvSpPr>
        <p:spPr>
          <a:xfrm>
            <a:off x="12466253" y="7257398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</a:rPr>
              <a:t>Carlos Padilla	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</a:rPr>
              <a:t>Diana Moreno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902506"/>
            <a:ext cx="694753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Agentes Deliberativos en IA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40135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el campo de la inteligencia artificial (IA), los agentes deliberativos son un tipo de agente inteligente que se distingue por su habilidad para tomar decisiones mediante un proceso de razonamiento y planificación.</a:t>
            </a:r>
            <a:endParaRPr lang="en-US" sz="17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AC77B3-124A-CC96-EA82-EB7A0CC6EBC9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1116889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Características de los Agentes Deliberativos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371034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Razonamiento y Planificación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Estos agentes utilizan modelos internos del entorno para simular y evaluar las consecuencias de sus acciones antes de llevarlas a cabo. Esto implica la capacidad de crear planes de acción que les permitan alcanzar sus metas de manera eficaz.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Base de Conocimiento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Suelen contar con una base de conocimientos que almacena información relevante sobre el entorno y las tareas que deben realizar. Esta base puede ser estática o dinámica, actualizándose conforme el agente interactúa con el entorno.</a:t>
            </a:r>
            <a:endParaRPr lang="en-US" sz="17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F44B7F-C440-DFFF-6328-607B6F1B71E7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828829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Toma de Decisiones y Autonomía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Toma de Decisiones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toma de decisiones en estos agentes se basa en la evaluación de distintas alternativas, considerando factores como la utilidad, el costo y la probabilidad de éxito. Esto les permite elegir la acción más adecuada en cada situación.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Autonomía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agentes deliberativos son altamente autónomos, capaces de operar sin intervención humana directa. Esto se logra mediante la combinación de técnicas de percepción, razonamiento y actuación.</a:t>
            </a:r>
            <a:endParaRPr lang="en-US" sz="17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5CFA84-AE58-43E5-F21F-904A242B0D44}"/>
              </a:ext>
            </a:extLst>
          </p:cNvPr>
          <p:cNvSpPr/>
          <p:nvPr/>
        </p:nvSpPr>
        <p:spPr>
          <a:xfrm>
            <a:off x="12349975" y="7711067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27403"/>
            <a:ext cx="1052357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Arquitectura de los Agentes Deliberativos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273379"/>
            <a:ext cx="64486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974884" y="24899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Módulo de Percepción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74884" y="2976086"/>
            <a:ext cx="60155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encarga de recopilar información del entorno a través de sensores o entradas de datos. Este módulo procesa la información cruda y la convierte en un formato utilizable por el agente.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547" y="2273379"/>
            <a:ext cx="64486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7" name="Text 5"/>
          <p:cNvSpPr/>
          <p:nvPr/>
        </p:nvSpPr>
        <p:spPr>
          <a:xfrm>
            <a:off x="7640122" y="2489954"/>
            <a:ext cx="314539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Módulo de Razonamiento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40122" y="2976086"/>
            <a:ext cx="60155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Utiliza la información percibida para generar un modelo interno del entorno. Este módulo es responsable de la planificación y la toma de decisiones, evaluando diferentes cursos de acción.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8309" y="4796076"/>
            <a:ext cx="64486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974884" y="5012650"/>
            <a:ext cx="295787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Base de Conocimientos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4884" y="5498783"/>
            <a:ext cx="60155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Almacena información relevante sobre el entorno, las reglas de comportamiento y los objetivos del agente. Puede incluir bases de datos, ontologías o sistemas expertos.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423547" y="4796076"/>
            <a:ext cx="64486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13" name="Text 11"/>
          <p:cNvSpPr/>
          <p:nvPr/>
        </p:nvSpPr>
        <p:spPr>
          <a:xfrm>
            <a:off x="7640122" y="501265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Módulo de Actuación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40122" y="5498783"/>
            <a:ext cx="60155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Ejecuta las acciones decididas por el módulo de razonamiento. Este módulo interactúa directamente con el entorno para llevar a cabo las tareas asignadas.</a:t>
            </a:r>
            <a:endParaRPr lang="en-US" sz="17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BAC97F-58A5-47C6-B726-2F9AEEEBD43D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599" y="612458"/>
            <a:ext cx="7934801" cy="1136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Aplicaciones de los Agentes Deliberativos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04599" y="2202180"/>
            <a:ext cx="388620" cy="388620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  <a:effectLst>
            <a:outerShdw blurRad="43180" dist="2159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750570" y="2260044"/>
            <a:ext cx="96560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165860" y="2202180"/>
            <a:ext cx="227290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Robótica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65860" y="2589848"/>
            <a:ext cx="7373541" cy="552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robótica autónoma, estos agentes se emplean para planificar trayectorias, evitar obstáculos y realizar tareas complejas en entornos dinámicos.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604599" y="3509486"/>
            <a:ext cx="388620" cy="388620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  <a:effectLst>
            <a:outerShdw blurRad="43180" dist="2159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9" name="Text 6"/>
          <p:cNvSpPr/>
          <p:nvPr/>
        </p:nvSpPr>
        <p:spPr>
          <a:xfrm>
            <a:off x="722471" y="3567351"/>
            <a:ext cx="152757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1165860" y="3509486"/>
            <a:ext cx="2906078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Sistemas de Recomendación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165860" y="3897154"/>
            <a:ext cx="7373541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plataformas de comercio electrónico y servicios de streaming, los agentes deliberativos analizan preferencias y comportamientos del usuario para ofrecer recomendaciones personalizadas.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604599" y="5093137"/>
            <a:ext cx="388620" cy="388620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  <a:effectLst>
            <a:outerShdw blurRad="43180" dist="2159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13" name="Text 10"/>
          <p:cNvSpPr/>
          <p:nvPr/>
        </p:nvSpPr>
        <p:spPr>
          <a:xfrm>
            <a:off x="725210" y="5151001"/>
            <a:ext cx="147280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1165860" y="5093137"/>
            <a:ext cx="227290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Gestión de Recursos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165860" y="5480804"/>
            <a:ext cx="7373541" cy="552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sistemas de gestión de recursos, como los utilizados en logística y transporte, estos agentes optimizan rutas y asignación de recursos para maximizar la eficiencia.</a:t>
            </a:r>
            <a:endParaRPr lang="en-US" sz="1350" dirty="0"/>
          </a:p>
        </p:txBody>
      </p:sp>
      <p:sp>
        <p:nvSpPr>
          <p:cNvPr id="16" name="Shape 13"/>
          <p:cNvSpPr/>
          <p:nvPr/>
        </p:nvSpPr>
        <p:spPr>
          <a:xfrm>
            <a:off x="604599" y="6400443"/>
            <a:ext cx="388620" cy="388620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  <a:effectLst>
            <a:outerShdw blurRad="43180" dist="2159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17" name="Text 14"/>
          <p:cNvSpPr/>
          <p:nvPr/>
        </p:nvSpPr>
        <p:spPr>
          <a:xfrm>
            <a:off x="716399" y="6458307"/>
            <a:ext cx="165021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1165860" y="6400443"/>
            <a:ext cx="2301121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Juegos y Simulaciones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165860" y="6788110"/>
            <a:ext cx="7373541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juegos de estrategia y simulaciones, los agentes deliberativos controlan personajes o entidades que deben tomar decisiones complejas basadas en el estado del juego.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893564"/>
            <a:ext cx="599836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Desafíos y Limitaciones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1931194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2689384"/>
            <a:ext cx="232576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Complejidad Computacional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988087" y="3531751"/>
            <a:ext cx="2582390" cy="312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proceso de razonamiento y planificación puede ser computacionalmente costoso, especialmente en entornos dinámicos y complejos.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98" y="1931194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5398" y="2689384"/>
            <a:ext cx="23258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Incertidumbre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5398" y="3175516"/>
            <a:ext cx="2493060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Estos agentes pueden tener dificultades para manejar situaciones donde la información es incompleta o incierta, lo que puede afectar la calidad de sus decisiones.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6205" y="1931194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6205" y="2689384"/>
            <a:ext cx="232576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Escalabilidad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6205" y="3175516"/>
            <a:ext cx="2582390" cy="4160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medida que el entorno y las tareas se vuelven más complejos, la escalabilidad de los agentes deliberativos puede verse comprometida, requiriendo técnicas más avanzadas para mantener su eficiencia.</a:t>
            </a:r>
            <a:endParaRPr lang="en-US" sz="17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277576A-D2BD-EE1C-1010-4DCEE77E899C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37279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El Futuro de los Agentes Deliberativos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123134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pesar de los desafíos, los agentes deliberativos tienen un gran potencial para revolucionar la IA. Con el avance de la tecnología y la investigación, se espera que estos agentes se vuelvan más sofisticados, capaces de manejar entornos más complejos y tomar decisiones más inteligentes.</a:t>
            </a:r>
            <a:endParaRPr lang="en-US" sz="17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7CE66D-64AD-9428-0D65-FD96ACDA29A5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2E3679A-95D4-2954-9121-0B8C8819AF34}"/>
              </a:ext>
            </a:extLst>
          </p:cNvPr>
          <p:cNvSpPr/>
          <p:nvPr/>
        </p:nvSpPr>
        <p:spPr>
          <a:xfrm>
            <a:off x="12338824" y="7699916"/>
            <a:ext cx="2263698" cy="501805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D43A7663-B3A9-B64B-8792-AAC30CAEC04D}"/>
              </a:ext>
            </a:extLst>
          </p:cNvPr>
          <p:cNvSpPr/>
          <p:nvPr/>
        </p:nvSpPr>
        <p:spPr>
          <a:xfrm>
            <a:off x="3501509" y="340209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Animoooo</a:t>
            </a: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thx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5221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620</Words>
  <Application>Microsoft Office PowerPoint</Application>
  <PresentationFormat>Personalizado</PresentationFormat>
  <Paragraphs>55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Barlow Bold</vt:lpstr>
      <vt:lpstr>Montserrat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CARLOS EDUARDO PADILLA PIMENTEL</cp:lastModifiedBy>
  <cp:revision>2</cp:revision>
  <dcterms:created xsi:type="dcterms:W3CDTF">2025-02-24T15:25:46Z</dcterms:created>
  <dcterms:modified xsi:type="dcterms:W3CDTF">2025-02-24T15:28:14Z</dcterms:modified>
</cp:coreProperties>
</file>