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91ED-73B2-95EF-F6CC-4591626A4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0A71B7-2779-3034-2C34-D5F842F87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A7998-E639-72EE-F271-0F03E9E9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D933E-4CC8-4E96-130A-FA580479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C79BB-2676-A458-438E-37CCFC2E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7033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FF6F1-A6B2-5881-3AA4-FD7B87EF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0BB5BD-577D-7B51-D024-53F3F91D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09CD3-1AEC-3F40-C52E-3D1A1782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10DE8E-9576-D36E-CF58-B8AA6EDA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B25F4-E082-07BE-FC71-19319EA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5482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17D2B7-65DA-4225-C3D9-0F3FF72B8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A3C73A-C93A-3540-F702-F93702F8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5737B-E5F2-FA2A-776A-A97DE1FC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A3A99-D6C8-F4F6-1E13-6E9F9EB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0886E-7B66-B9DE-473F-CFD11202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8045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1AE65-FA09-246F-7E3F-3A67FAED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EDF94-9CDB-5E42-BFCE-74CDAC78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AF797-8B1E-FD42-7843-AB45F245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CF92F-319B-2506-A3B1-DC78830E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EABE6-955E-49F0-2A11-A3CB303E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8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55814-C2E6-85C5-2E87-5229922A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52F95-5EAF-BB5E-CCBC-72496304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58EEC-633C-AB7E-3118-9A46A814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3F48F-EFC1-26C4-FFCC-634398D6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5F3B9-C857-D4AD-3CAF-C1EAD2D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768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7E205-EA85-D853-E4D4-5A0E1DD5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3582-F33D-BD30-8E48-676C017BB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78AEAD-DA17-951E-D825-5F6E165E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BA033-CFAC-5BA7-A74A-52F7941E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589AD8-5DA5-D202-2C79-C0E4B6E3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288CE0-87CC-9362-431C-8A186439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518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C0F4-3D78-8CE1-1A1C-3C428FB5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E5D69-C598-DE60-F0BB-4A9D523E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41D9BC-ED4D-A01A-4390-A3D8D33B8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A8B789-216A-ADA2-B221-761F326BC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2A6E15-C58A-D6CF-D0A6-8370B8111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B463D9-65B6-3CEE-A0D0-93554EB5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1D0540-B3BB-5F43-58B9-80D0CDE8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E5983-1F56-9B44-E94F-E968F2A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2020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601EC-E3D3-6B99-4CD1-0D336E36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97C497-A14C-22A7-6EDE-150A5C25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A57957-608A-00B8-5493-CA04952D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FA1DB4-4102-0C90-3033-F947D7BB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27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6C48A0-FBA3-AB32-172C-3AE1AE81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6583DD-9784-8024-1B4F-F5A00FF9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2C32B-4ED3-60E5-E3FE-98CA6399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064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8030A-4C81-6D9E-444C-9850F825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B7A30-02F3-E0FA-62B5-D0C29C35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FDDC2-8F12-BCC2-7CA6-074BC046D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1026D-329E-E8DB-E85D-F76AD684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A01298-1623-8948-E194-41A119EC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CBA01-BA7D-524E-D521-F269C52C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39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DB457-EAA3-C7EF-3919-7837C76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D0C943-AA20-8EE2-54E0-9E2E32692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1EEF6-6503-AC6A-F4C6-4465C365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31ED12-F800-105B-09BE-1CCF2C5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EE211-583B-F3C7-8581-67CABA6B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43FC09-7D2F-211A-FBC3-F30F2325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19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66E047-284F-FDE3-4F2E-EF8EC6E3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1BA74-14CB-C44E-4537-8E57479C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AB04C9-4462-E7A7-98BD-E72531408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AFCF-691C-4F69-8AE7-62A35BFE1BD0}" type="datetimeFigureOut">
              <a:rPr lang="ca-ES" smtClean="0"/>
              <a:t>15/10/2024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C50FD-99F3-04D2-9612-C421012B4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706E4-828C-2BCA-70FD-2313C3243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6B6E-730A-42F8-B615-6BD8CE7300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542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56FD7-5FBB-1026-EED7-E68BEE3D4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b="1" dirty="0"/>
              <a:t>Transacciones</a:t>
            </a:r>
            <a:endParaRPr lang="ca-ES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ED746-C637-1597-D47A-6181001F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Postgresql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130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89369-7920-01F9-83C3-1AA80DD5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Introducción a las Transacciones en PostgreSQL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DFF76-6AC8-8713-7B4A-14E87204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Definición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Una transacción es una secuencia de instrucciones o operaciones en SQL que el SGBD ejecuta como una sola unidad lógica de trabajo.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Propósito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Garantizar que todas las operaciones dentro de la transacción se completen con éxito.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3478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F5AB4-B890-D241-5F64-B3FEE84F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i="0" dirty="0" err="1">
                <a:solidFill>
                  <a:srgbClr val="111111"/>
                </a:solidFill>
                <a:effectLst/>
                <a:latin typeface="-apple-system"/>
              </a:rPr>
              <a:t>Propiedades</a:t>
            </a:r>
            <a:r>
              <a:rPr lang="ca-ES" b="1" i="0" dirty="0">
                <a:solidFill>
                  <a:srgbClr val="111111"/>
                </a:solidFill>
                <a:effectLst/>
                <a:latin typeface="-apple-system"/>
              </a:rPr>
              <a:t> ACID</a:t>
            </a:r>
            <a:br>
              <a:rPr lang="ca-ES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CC998-1D5B-6DDA-80CD-85C89E41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Atomicidad (</a:t>
            </a:r>
            <a:r>
              <a:rPr lang="es-ES" b="1" i="0" dirty="0" err="1">
                <a:solidFill>
                  <a:srgbClr val="111111"/>
                </a:solidFill>
                <a:effectLst/>
                <a:latin typeface="-apple-system"/>
              </a:rPr>
              <a:t>Atomicity</a:t>
            </a: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Todas las operaciones dentro de una transacción se completan o ninguna lo hace.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Consistencia (</a:t>
            </a:r>
            <a:r>
              <a:rPr lang="es-ES" b="1" i="0" dirty="0" err="1">
                <a:solidFill>
                  <a:srgbClr val="111111"/>
                </a:solidFill>
                <a:effectLst/>
                <a:latin typeface="-apple-system"/>
              </a:rPr>
              <a:t>Consistency</a:t>
            </a: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Una transacción lleva la base de datos de un estado válido a otro estado válido.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Aislamiento (</a:t>
            </a:r>
            <a:r>
              <a:rPr lang="es-ES" b="1" i="0" dirty="0" err="1">
                <a:solidFill>
                  <a:srgbClr val="111111"/>
                </a:solidFill>
                <a:effectLst/>
                <a:latin typeface="-apple-system"/>
              </a:rPr>
              <a:t>Isolation</a:t>
            </a: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Las operaciones de una transacción son invisibles para otras transacciones hasta que se completen.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Durabilidad (</a:t>
            </a:r>
            <a:r>
              <a:rPr lang="es-ES" b="1" i="0" dirty="0" err="1">
                <a:solidFill>
                  <a:srgbClr val="111111"/>
                </a:solidFill>
                <a:effectLst/>
                <a:latin typeface="-apple-system"/>
              </a:rPr>
              <a:t>Durability</a:t>
            </a: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Una vez que una transacción se ha completado, sus cambios son permanentes.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4387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6D289-EEF3-EAB1-7E64-C85A6CA9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Comandos para  la Transacción en PostgreSQL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D9FE-7640-2D62-40F0-BD31332A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BEGIN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Inicia una nueva transacción.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Confirma la transacción, haciendo permanentes los cambios.</a:t>
            </a:r>
          </a:p>
          <a:p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ROLLBACK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Revierte todos los cambios realizados por la transacción si ocurre un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SAVEPOINT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en PostgreSQL es un punto de restauración dentro de una transacción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673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F6DB-EA2B-621C-22CB-A16BE6DA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Beneficios de las Transacciones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5BD61-4D05-DD91-7021-C29C6DD2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Integridad de Datos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Garantiza que los datos permanezcan consistentes.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Recuperación de Errores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Permite revertir cambios en caso de errores.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Aislamiento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Evita conflictos entre transacciones concurrentes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24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F413C-CDA1-309A-DE91-639EB546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111111"/>
                </a:solidFill>
                <a:latin typeface="-apple-system"/>
              </a:rPr>
              <a:t>Bloqueo en PostgreSQL</a:t>
            </a:r>
            <a:endParaRPr lang="ca-ES" b="1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07FDA8-C9A8-CCE3-66DE-1BB4DB22E8F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s-ES" b="1" dirty="0"/>
              <a:t>Comando LOCK</a:t>
            </a:r>
            <a:r>
              <a:rPr lang="es-ES" dirty="0"/>
              <a:t>: permite bloquear una tabla y controlar el acceso concurrente. </a:t>
            </a:r>
          </a:p>
          <a:p>
            <a:r>
              <a:rPr lang="es-ES" b="1" dirty="0"/>
              <a:t>Un ejemplo</a:t>
            </a:r>
            <a:r>
              <a:rPr lang="es-ES" dirty="0"/>
              <a:t>: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BEGIN;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	LOCK TABLE cuentas IN EXCLUSIVE MODE;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	UPDATE cuentas SET saldo = saldo + 100 WHERE id = 1;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rgbClr val="0070C0"/>
                </a:solidFill>
              </a:rPr>
              <a:t>COMMIT;</a:t>
            </a:r>
            <a:endParaRPr lang="ca-E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58579-2F28-F23C-449F-B178FC0A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i="0" dirty="0" err="1">
                <a:solidFill>
                  <a:srgbClr val="111111"/>
                </a:solidFill>
                <a:effectLst/>
                <a:latin typeface="-apple-system"/>
              </a:rPr>
              <a:t>Modos</a:t>
            </a:r>
            <a:r>
              <a:rPr lang="ca-ES" b="1" i="0" dirty="0">
                <a:solidFill>
                  <a:srgbClr val="111111"/>
                </a:solidFill>
                <a:effectLst/>
                <a:latin typeface="-apple-system"/>
              </a:rPr>
              <a:t> de </a:t>
            </a:r>
            <a:r>
              <a:rPr lang="ca-ES" b="1" i="0" dirty="0" err="1">
                <a:solidFill>
                  <a:srgbClr val="111111"/>
                </a:solidFill>
                <a:effectLst/>
                <a:latin typeface="-apple-system"/>
              </a:rPr>
              <a:t>Bloqueo</a:t>
            </a:r>
            <a:r>
              <a:rPr lang="ca-ES" b="1" i="0" dirty="0">
                <a:solidFill>
                  <a:srgbClr val="111111"/>
                </a:solidFill>
                <a:effectLst/>
                <a:latin typeface="-apple-system"/>
              </a:rPr>
              <a:t> en </a:t>
            </a:r>
            <a:r>
              <a:rPr lang="ca-ES" b="1" i="0" dirty="0" err="1">
                <a:solidFill>
                  <a:srgbClr val="111111"/>
                </a:solidFill>
                <a:effectLst/>
                <a:latin typeface="-apple-system"/>
              </a:rPr>
              <a:t>PstgreSQL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643E9-5E72-1E3E-380D-4CD7D893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ACCESS SHARE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Permite que otras transacciones lean la tabla, pero no la modifiquen.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ROW SHARE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Permite que otras transacciones lean y bloqueen filas, pero no modifiquen la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EXCLUSIVE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Impide que otras transacciones lean o modifiquen la tabla.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11111"/>
                </a:solidFill>
                <a:effectLst/>
                <a:latin typeface="-apple-system"/>
              </a:rPr>
              <a:t>ACCESS EXCLUSIVE</a:t>
            </a:r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: El modo más restrictivo, bloquea todas las operaciones en la tabla.</a:t>
            </a:r>
          </a:p>
        </p:txBody>
      </p:sp>
    </p:spTree>
    <p:extLst>
      <p:ext uri="{BB962C8B-B14F-4D97-AF65-F5344CB8AC3E}">
        <p14:creationId xmlns:p14="http://schemas.microsoft.com/office/powerpoint/2010/main" val="347082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BF12-E869-D054-72E7-345EF736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solidFill>
                  <a:srgbClr val="111111"/>
                </a:solidFill>
                <a:latin typeface="-apple-system"/>
              </a:rPr>
              <a:t>La </a:t>
            </a:r>
            <a:r>
              <a:rPr lang="ca-ES" b="1" dirty="0" err="1">
                <a:solidFill>
                  <a:srgbClr val="111111"/>
                </a:solidFill>
                <a:latin typeface="-apple-system"/>
              </a:rPr>
              <a:t>palabra</a:t>
            </a:r>
            <a:r>
              <a:rPr lang="ca-ES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ca-ES" b="1" dirty="0" err="1">
                <a:solidFill>
                  <a:srgbClr val="111111"/>
                </a:solidFill>
                <a:latin typeface="-apple-system"/>
              </a:rPr>
              <a:t>clave</a:t>
            </a:r>
            <a:r>
              <a:rPr lang="ca-ES" b="1" i="0" dirty="0">
                <a:solidFill>
                  <a:srgbClr val="111111"/>
                </a:solidFill>
                <a:effectLst/>
                <a:latin typeface="-apple-system"/>
              </a:rPr>
              <a:t> NOWAIT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CFA87-882D-EF07-4161-D08731B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111111"/>
                </a:solidFill>
                <a:latin typeface="-apple-system"/>
              </a:rPr>
              <a:t>NOWAIT</a:t>
            </a:r>
            <a:r>
              <a:rPr lang="es-ES" dirty="0"/>
              <a:t> permite evitar que la transacción espere si el bloqueo no se puede adquirir inmediatamente:</a:t>
            </a:r>
          </a:p>
          <a:p>
            <a:r>
              <a:rPr lang="es-ES"/>
              <a:t>Ejemplo:</a:t>
            </a:r>
            <a:endParaRPr lang="es-ES" dirty="0"/>
          </a:p>
          <a:p>
            <a:endParaRPr lang="es-ES" dirty="0"/>
          </a:p>
          <a:p>
            <a:pPr marL="715963" lvl="8" indent="0">
              <a:buNone/>
            </a:pPr>
            <a:r>
              <a:rPr lang="fr-FR" dirty="0">
                <a:solidFill>
                  <a:srgbClr val="0070C0"/>
                </a:solidFill>
              </a:rPr>
              <a:t>LOCK TABLE </a:t>
            </a:r>
            <a:r>
              <a:rPr lang="fr-FR" dirty="0" err="1">
                <a:solidFill>
                  <a:srgbClr val="0070C0"/>
                </a:solidFill>
              </a:rPr>
              <a:t>cuentas</a:t>
            </a:r>
            <a:r>
              <a:rPr lang="fr-FR" dirty="0">
                <a:solidFill>
                  <a:srgbClr val="0070C0"/>
                </a:solidFill>
              </a:rPr>
              <a:t> IN EXCLUSIVE MODE NOWAIT;</a:t>
            </a:r>
            <a:endParaRPr lang="ca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59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355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de Office</vt:lpstr>
      <vt:lpstr>Transacciones</vt:lpstr>
      <vt:lpstr>Introducción a las Transacciones en PostgreSQL</vt:lpstr>
      <vt:lpstr>Propiedades ACID </vt:lpstr>
      <vt:lpstr>Comandos para  la Transacción en PostgreSQL</vt:lpstr>
      <vt:lpstr>Beneficios de las Transacciones</vt:lpstr>
      <vt:lpstr>Bloqueo en PostgreSQL</vt:lpstr>
      <vt:lpstr>Modos de Bloqueo en PstgreSQL</vt:lpstr>
      <vt:lpstr>La palabra clave NOWAIT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Carles Amor Sureda</dc:creator>
  <cp:lastModifiedBy>Carles Amor Sureda</cp:lastModifiedBy>
  <cp:revision>2</cp:revision>
  <dcterms:created xsi:type="dcterms:W3CDTF">2024-10-15T07:54:53Z</dcterms:created>
  <dcterms:modified xsi:type="dcterms:W3CDTF">2024-10-15T08:25:48Z</dcterms:modified>
</cp:coreProperties>
</file>