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10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AAE5F-92FC-4A18-8A3A-FC8E866BCF75}" type="datetimeFigureOut">
              <a:rPr lang="es-ES" smtClean="0"/>
              <a:t>24/06/2017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36C95-26F6-4199-A8C2-F06949C439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68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6C95-26F6-4199-A8C2-F06949C4395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33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6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16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49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300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21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75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095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19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53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59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41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46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4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67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9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40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63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7B698B-E455-47E9-9F9D-56AF7DD9D079}" type="datetimeFigureOut">
              <a:rPr lang="es-ES" smtClean="0"/>
              <a:t>23/06/2017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A43412B-3588-4EF0-85C0-A48E0ADD8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631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7257" y="244699"/>
            <a:ext cx="9563470" cy="1009687"/>
          </a:xfrm>
        </p:spPr>
        <p:txBody>
          <a:bodyPr/>
          <a:lstStyle/>
          <a:p>
            <a:r>
              <a:rPr lang="en-US" dirty="0" smtClean="0"/>
              <a:t>UML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7961" y="1254386"/>
            <a:ext cx="11070298" cy="4953233"/>
          </a:xfrm>
        </p:spPr>
        <p:txBody>
          <a:bodyPr/>
          <a:lstStyle/>
          <a:p>
            <a:r>
              <a:rPr lang="en-US" dirty="0" smtClean="0"/>
              <a:t>X` 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933829"/>
              </p:ext>
            </p:extLst>
          </p:nvPr>
        </p:nvGraphicFramePr>
        <p:xfrm>
          <a:off x="597961" y="1183347"/>
          <a:ext cx="2603526" cy="21614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0352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CONTACT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7956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Nombre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Apellido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tipo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contacto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Fecha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nacimiento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Fax</a:t>
                      </a:r>
                    </a:p>
                    <a:p>
                      <a:r>
                        <a:rPr lang="en-US" baseline="0" dirty="0" smtClean="0"/>
                        <a:t>Agenda </a:t>
                      </a:r>
                      <a:r>
                        <a:rPr lang="en-US" baseline="0" dirty="0" err="1" smtClean="0"/>
                        <a:t>Telefonica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33330"/>
              </p:ext>
            </p:extLst>
          </p:nvPr>
        </p:nvGraphicFramePr>
        <p:xfrm>
          <a:off x="4580600" y="1585849"/>
          <a:ext cx="2603526" cy="1535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03526"/>
              </a:tblGrid>
              <a:tr h="2381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Agenda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Telefonica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1693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Numero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Contacto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Direccion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4667"/>
              </p:ext>
            </p:extLst>
          </p:nvPr>
        </p:nvGraphicFramePr>
        <p:xfrm>
          <a:off x="4635474" y="4158443"/>
          <a:ext cx="2603526" cy="22833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03526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Emergencia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Y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Otros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7956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Nombre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err="1" smtClean="0"/>
                        <a:t>Descripcion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Agenda </a:t>
                      </a:r>
                      <a:r>
                        <a:rPr lang="en-US" baseline="0" dirty="0" err="1" smtClean="0"/>
                        <a:t>Telefonica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Logo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11433"/>
              </p:ext>
            </p:extLst>
          </p:nvPr>
        </p:nvGraphicFramePr>
        <p:xfrm>
          <a:off x="9064733" y="1183347"/>
          <a:ext cx="2603526" cy="21614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0352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Numero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contacto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7956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Numero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Numero</a:t>
                      </a:r>
                      <a:r>
                        <a:rPr lang="en-US" dirty="0" smtClean="0"/>
                        <a:t> De Region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Descripcion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51672"/>
              </p:ext>
            </p:extLst>
          </p:nvPr>
        </p:nvGraphicFramePr>
        <p:xfrm>
          <a:off x="8897093" y="4304210"/>
          <a:ext cx="2603526" cy="18515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03526"/>
              </a:tblGrid>
              <a:tr h="30264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Direccion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4858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Descripcion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Ubicacion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Gps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err="1" smtClean="0"/>
                        <a:t>Pais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Ciudad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cto de flecha 10"/>
          <p:cNvCxnSpPr/>
          <p:nvPr/>
        </p:nvCxnSpPr>
        <p:spPr>
          <a:xfrm flipH="1" flipV="1">
            <a:off x="7086600" y="3200400"/>
            <a:ext cx="176784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7239000" y="2288353"/>
            <a:ext cx="1737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3337560" y="22640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5730240" y="3200400"/>
            <a:ext cx="1524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96070"/>
              </p:ext>
            </p:extLst>
          </p:nvPr>
        </p:nvGraphicFramePr>
        <p:xfrm>
          <a:off x="642594" y="4304211"/>
          <a:ext cx="2603526" cy="158846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03526"/>
              </a:tblGrid>
              <a:tr h="24904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Tipo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Contacto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22270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Descripcion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Contacto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Conector recto de flecha 19"/>
          <p:cNvCxnSpPr/>
          <p:nvPr/>
        </p:nvCxnSpPr>
        <p:spPr>
          <a:xfrm>
            <a:off x="1792343" y="3418115"/>
            <a:ext cx="21217" cy="78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355" y="198120"/>
            <a:ext cx="10353762" cy="970450"/>
          </a:xfrm>
        </p:spPr>
        <p:txBody>
          <a:bodyPr/>
          <a:lstStyle/>
          <a:p>
            <a:r>
              <a:rPr lang="en-US" dirty="0" smtClean="0"/>
              <a:t>PATRON MVC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61459"/>
              </p:ext>
            </p:extLst>
          </p:nvPr>
        </p:nvGraphicFramePr>
        <p:xfrm>
          <a:off x="381000" y="1305731"/>
          <a:ext cx="4160520" cy="47445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0520"/>
              </a:tblGrid>
              <a:tr h="4545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VISTA</a:t>
                      </a:r>
                      <a:endParaRPr lang="es-ES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429000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Emergencia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Tipos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Login </a:t>
                      </a:r>
                      <a:b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Contactos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Emergencia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Numeros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Contactos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(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Numeros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Contactos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(para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mostrar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Paises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Regiones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71352"/>
              </p:ext>
            </p:extLst>
          </p:nvPr>
        </p:nvGraphicFramePr>
        <p:xfrm>
          <a:off x="5059680" y="1899603"/>
          <a:ext cx="2603526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0352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MODELO</a:t>
                      </a:r>
                      <a:endParaRPr lang="es-ES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17956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Contacto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Agenda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Telefonica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Direccion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Contacto</a:t>
                      </a: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Base de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Datos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54497"/>
              </p:ext>
            </p:extLst>
          </p:nvPr>
        </p:nvGraphicFramePr>
        <p:xfrm>
          <a:off x="8458200" y="1823403"/>
          <a:ext cx="3230880" cy="21614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3088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CONTROLADOR</a:t>
                      </a:r>
                      <a:endParaRPr lang="es-ES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17956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Crear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Leer</a:t>
                      </a:r>
                      <a:b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Actualizar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Validar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Datos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5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984</TotalTime>
  <Words>44</Words>
  <Application>Microsoft Office PowerPoint</Application>
  <PresentationFormat>Panorámica</PresentationFormat>
  <Paragraphs>30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Calisto MT</vt:lpstr>
      <vt:lpstr>Trebuchet MS</vt:lpstr>
      <vt:lpstr>Wingdings 2</vt:lpstr>
      <vt:lpstr>Pizarra</vt:lpstr>
      <vt:lpstr>UML</vt:lpstr>
      <vt:lpstr>PATRON MVC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MVC</dc:title>
  <dc:creator>eloy monte</dc:creator>
  <cp:lastModifiedBy>eloy monte</cp:lastModifiedBy>
  <cp:revision>5</cp:revision>
  <dcterms:created xsi:type="dcterms:W3CDTF">2017-06-23T20:40:28Z</dcterms:created>
  <dcterms:modified xsi:type="dcterms:W3CDTF">2017-06-24T13:05:24Z</dcterms:modified>
</cp:coreProperties>
</file>