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10" r:id="rId2"/>
    <p:sldId id="258" r:id="rId3"/>
    <p:sldId id="315" r:id="rId4"/>
    <p:sldId id="260" r:id="rId5"/>
    <p:sldId id="318" r:id="rId6"/>
    <p:sldId id="313" r:id="rId7"/>
    <p:sldId id="311" r:id="rId8"/>
    <p:sldId id="312" r:id="rId9"/>
    <p:sldId id="261" r:id="rId10"/>
    <p:sldId id="265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31" r:id="rId36"/>
    <p:sldId id="284" r:id="rId37"/>
    <p:sldId id="285" r:id="rId38"/>
    <p:sldId id="286" r:id="rId39"/>
    <p:sldId id="330" r:id="rId40"/>
    <p:sldId id="287" r:id="rId41"/>
    <p:sldId id="288" r:id="rId42"/>
    <p:sldId id="289" r:id="rId43"/>
    <p:sldId id="290" r:id="rId44"/>
    <p:sldId id="328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17" r:id="rId61"/>
    <p:sldId id="306" r:id="rId62"/>
    <p:sldId id="327" r:id="rId63"/>
    <p:sldId id="307" r:id="rId64"/>
    <p:sldId id="308" r:id="rId65"/>
    <p:sldId id="309" r:id="rId66"/>
    <p:sldId id="32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10-Nov-16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Ambiente de Execução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869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</a:t>
            </a:r>
            <a:r>
              <a:rPr lang="pt-BR" b="1" dirty="0" smtClean="0"/>
              <a:t>registro de ativação</a:t>
            </a:r>
            <a:r>
              <a:rPr lang="pt-BR" dirty="0" smtClean="0"/>
              <a:t> de uma função.</a:t>
            </a:r>
          </a:p>
          <a:p>
            <a:pPr lvl="2"/>
            <a:r>
              <a:rPr lang="pt-BR" dirty="0" smtClean="0"/>
              <a:t>Criada pelo chamador da </a:t>
            </a:r>
            <a:r>
              <a:rPr lang="pt-BR" dirty="0" smtClean="0"/>
              <a:t>função</a:t>
            </a:r>
          </a:p>
          <a:p>
            <a:pPr lvl="2"/>
            <a:r>
              <a:rPr lang="pt-BR" dirty="0" smtClean="0"/>
              <a:t>Inclui parâmetros e</a:t>
            </a:r>
            <a:r>
              <a:rPr lang="pt-BR" dirty="0"/>
              <a:t> </a:t>
            </a:r>
            <a:r>
              <a:rPr lang="pt-BR" dirty="0" smtClean="0"/>
              <a:t>endereço de retorno</a:t>
            </a:r>
          </a:p>
          <a:p>
            <a:pPr lvl="2"/>
            <a:r>
              <a:rPr lang="pt-BR" dirty="0" smtClean="0"/>
              <a:t>Função chamada retorna para aquele endereço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Chamadas</a:t>
            </a:r>
            <a:r>
              <a:rPr lang="en-US" dirty="0" smtClean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Java, a pilha </a:t>
            </a:r>
            <a:r>
              <a:rPr lang="pt-BR" dirty="0" smtClean="0"/>
              <a:t>também </a:t>
            </a:r>
            <a:r>
              <a:rPr lang="pt-BR" dirty="0"/>
              <a:t>é usada na interpretação de instruções</a:t>
            </a:r>
          </a:p>
          <a:p>
            <a:pPr lvl="1"/>
            <a:r>
              <a:rPr lang="pt-BR" dirty="0" err="1" smtClean="0"/>
              <a:t>Operand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7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S</a:t>
            </a:r>
            <a:r>
              <a:rPr lang="pt-BR" sz="4000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...</a:t>
            </a:r>
            <a:r>
              <a:rPr lang="pt-BR" sz="4000" dirty="0">
                <a:sym typeface="Wingdings"/>
              </a:rPr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</a:t>
            </a:r>
            <a:r>
              <a:rPr lang="en-US" dirty="0" err="1" smtClean="0"/>
              <a:t>adequadamente</a:t>
            </a:r>
            <a:endParaRPr lang="en-US" dirty="0" smtClean="0"/>
          </a:p>
          <a:p>
            <a:pPr lvl="1"/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é </a:t>
            </a:r>
            <a:r>
              <a:rPr lang="en-US" dirty="0" err="1" smtClean="0"/>
              <a:t>inadequada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, causa </a:t>
            </a:r>
            <a:r>
              <a:rPr lang="en-US" dirty="0" err="1" smtClean="0"/>
              <a:t>corrupção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, causa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excessivo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Evita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a </a:t>
            </a: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smtClean="0"/>
              <a:t>Garbage collection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 smtClean="0"/>
              <a:t>Incrementalmente</a:t>
            </a:r>
            <a:r>
              <a:rPr lang="en-US" dirty="0" smtClean="0"/>
              <a:t> (ex. Reference Counting)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Correção... Considerando concorrência, há 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Garbage Collection (Reference Count.)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campo extra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Atualiza</a:t>
            </a:r>
            <a:r>
              <a:rPr lang="en-US" dirty="0" smtClean="0"/>
              <a:t> campo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operação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zero, </a:t>
            </a:r>
            <a:r>
              <a:rPr lang="en-US" dirty="0" err="1" smtClean="0"/>
              <a:t>elimina</a:t>
            </a:r>
            <a:r>
              <a:rPr lang="en-US" dirty="0" smtClean="0"/>
              <a:t>-se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previsibilidade</a:t>
            </a:r>
            <a:r>
              <a:rPr lang="en-US" dirty="0" smtClean="0"/>
              <a:t> - Evita </a:t>
            </a:r>
            <a:r>
              <a:rPr lang="en-US" dirty="0" err="1" smtClean="0"/>
              <a:t>interrupção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com eventual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GC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incrementar-decrementar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cíclicas</a:t>
            </a:r>
            <a:r>
              <a:rPr lang="en-US" dirty="0" smtClean="0"/>
              <a:t> (</a:t>
            </a:r>
            <a:r>
              <a:rPr lang="en-US" dirty="0" err="1" smtClean="0"/>
              <a:t>recursivas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=10,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embute</a:t>
            </a:r>
            <a:r>
              <a:rPr lang="en-US" dirty="0" smtClean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mémória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endParaRPr lang="en-US" dirty="0" smtClean="0"/>
          </a:p>
          <a:p>
            <a:r>
              <a:rPr lang="en-US" dirty="0" smtClean="0"/>
              <a:t>Serve para </a:t>
            </a:r>
            <a:r>
              <a:rPr lang="en-US" dirty="0" err="1" smtClean="0"/>
              <a:t>fazer</a:t>
            </a:r>
            <a:r>
              <a:rPr lang="en-US" dirty="0" smtClean="0"/>
              <a:t> interface com SO</a:t>
            </a:r>
            <a:endParaRPr lang="en-US" dirty="0" smtClean="0"/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=10,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Box b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Vamos focar em Java </a:t>
            </a:r>
            <a:r>
              <a:rPr lang="pt-BR" dirty="0" err="1" smtClean="0"/>
              <a:t>bytecodes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 smtClean="0"/>
              <a:t>Total de 204 instruções</a:t>
            </a:r>
          </a:p>
          <a:p>
            <a:pPr lvl="1"/>
            <a:r>
              <a:rPr lang="pt-BR" dirty="0" smtClean="0"/>
              <a:t>Próximo de 100 quando consideramos apenas uma por grupo (</a:t>
            </a:r>
            <a:r>
              <a:rPr lang="pt-BR" dirty="0" err="1" smtClean="0"/>
              <a:t>iadd</a:t>
            </a:r>
            <a:r>
              <a:rPr lang="pt-BR" dirty="0" smtClean="0"/>
              <a:t>, </a:t>
            </a:r>
            <a:r>
              <a:rPr lang="pt-BR" dirty="0" err="1" smtClean="0"/>
              <a:t>dadd</a:t>
            </a:r>
            <a:r>
              <a:rPr lang="pt-BR" dirty="0" smtClean="0"/>
              <a:t>, etc.)</a:t>
            </a:r>
            <a:endParaRPr lang="pt-BR" dirty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Como você representaria o estado de uma JVM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838200" y="32004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http://java.sun.com/docs/books/jvms/second_edition/html/Overview.doc.html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27834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Geração de Código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err="1" smtClean="0"/>
              <a:t>Assembler</a:t>
            </a:r>
            <a:r>
              <a:rPr lang="pt-BR" dirty="0" smtClean="0"/>
              <a:t> é usado para isolar programador de detalhes de implementação</a:t>
            </a:r>
          </a:p>
          <a:p>
            <a:r>
              <a:rPr lang="pt-BR" dirty="0" smtClean="0"/>
              <a:t>Exemplos: </a:t>
            </a:r>
            <a:endParaRPr lang="pt-BR" dirty="0" smtClean="0"/>
          </a:p>
          <a:p>
            <a:pPr lvl="1"/>
            <a:r>
              <a:rPr lang="pt-BR" dirty="0" err="1" smtClean="0"/>
              <a:t>Jasmin</a:t>
            </a:r>
            <a:r>
              <a:rPr lang="pt-BR" dirty="0" smtClean="0"/>
              <a:t> </a:t>
            </a:r>
            <a:r>
              <a:rPr lang="en-US" dirty="0"/>
              <a:t>http://jasmin.sourceforge.net</a:t>
            </a:r>
            <a:r>
              <a:rPr lang="en-US" dirty="0" smtClean="0"/>
              <a:t>/</a:t>
            </a:r>
            <a:endParaRPr lang="pt-BR" dirty="0" smtClean="0"/>
          </a:p>
          <a:p>
            <a:pPr lvl="1"/>
            <a:r>
              <a:rPr lang="pt-BR" dirty="0" smtClean="0"/>
              <a:t>MSIL (</a:t>
            </a:r>
            <a:r>
              <a:rPr lang="pt-BR" dirty="0"/>
              <a:t>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Jasmin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Assembler para JVMs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860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>MSIL </a:t>
            </a:r>
            <a:r>
              <a:rPr lang="pt-BR" dirty="0" smtClean="0"/>
              <a:t>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>MSIL (2/3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smtClean="0"/>
              <a:t>MSIL (3/3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smtClean="0"/>
              <a:t>trabalhar com </a:t>
            </a:r>
            <a:r>
              <a:rPr lang="pt-BR" dirty="0"/>
              <a:t>ilasm.exe</a:t>
            </a:r>
          </a:p>
          <a:p>
            <a:pPr lvl="1"/>
            <a:r>
              <a:rPr lang="pt-BR" dirty="0" smtClean="0"/>
              <a:t>Assembler da Microsoft para MSIL</a:t>
            </a:r>
            <a:endParaRPr lang="pt-BR" dirty="0"/>
          </a:p>
          <a:p>
            <a:pPr lvl="1"/>
            <a:r>
              <a:rPr lang="pt-BR" dirty="0"/>
              <a:t>Saída: código </a:t>
            </a:r>
            <a:r>
              <a:rPr lang="pt-BR" dirty="0" smtClean="0"/>
              <a:t>x86 (executável nas máquinas Windows do </a:t>
            </a:r>
            <a:r>
              <a:rPr lang="pt-BR" dirty="0" err="1" smtClean="0"/>
              <a:t>Lab</a:t>
            </a:r>
            <a:r>
              <a:rPr lang="pt-BR" dirty="0" smtClean="0"/>
              <a:t>)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5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Partes do programa que não mudam. Ex.:</a:t>
            </a:r>
          </a:p>
          <a:p>
            <a:pPr lvl="1"/>
            <a:r>
              <a:rPr lang="pt-BR" dirty="0" smtClean="0"/>
              <a:t>Variáveis globais</a:t>
            </a:r>
            <a:endParaRPr lang="pt-BR" dirty="0" smtClean="0"/>
          </a:p>
          <a:p>
            <a:pPr lvl="1"/>
            <a:r>
              <a:rPr lang="pt-BR" dirty="0" smtClean="0"/>
              <a:t>Estrutura </a:t>
            </a:r>
            <a:r>
              <a:rPr lang="pt-BR" dirty="0" smtClean="0"/>
              <a:t>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Funções estáticas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3111</Words>
  <Application>Microsoft Office PowerPoint</Application>
  <PresentationFormat>Apresentação na tela (4:3)</PresentationFormat>
  <Paragraphs>744</Paragraphs>
  <Slides>66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67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Vamos focar em Java bytecodes</vt:lpstr>
      <vt:lpstr>Exemplo</vt:lpstr>
      <vt:lpstr>Exemplo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Exemplo Java</vt:lpstr>
      <vt:lpstr>Exemplo Java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Geração de código</vt:lpstr>
      <vt:lpstr>Exemplo Jasmin</vt:lpstr>
      <vt:lpstr>Exemplo: MSIL (1/3)</vt:lpstr>
      <vt:lpstr>Exemplo: MSIL (2/3)</vt:lpstr>
      <vt:lpstr>Exemplo: MSIL (3/3)</vt:lpstr>
      <vt:lpstr>Aula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Marcelo d'Amorim</cp:lastModifiedBy>
  <cp:revision>12</cp:revision>
  <dcterms:created xsi:type="dcterms:W3CDTF">2014-12-05T21:01:38Z</dcterms:created>
  <dcterms:modified xsi:type="dcterms:W3CDTF">2016-11-10T19:33:31Z</dcterms:modified>
</cp:coreProperties>
</file>