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0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4F058DD-F214-467F-BE5E-477C807DDC7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641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Até seção 3.5, página 146;</a:t>
            </a:r>
          </a:p>
        </p:txBody>
      </p:sp>
      <p:sp>
        <p:nvSpPr>
          <p:cNvPr id="1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482EE3E-267C-451F-AA36-1B9BBDE6FD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79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8/30/16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1F339D7-EEBE-4DF6-A8D8-CA6FCADC6E9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810127" cy="1362075"/>
          </a:xfrm>
        </p:spPr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léxica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IF688 – </a:t>
            </a:r>
            <a:r>
              <a:rPr lang="en-US" dirty="0" err="1" smtClean="0"/>
              <a:t>Teria</a:t>
            </a:r>
            <a:r>
              <a:rPr lang="en-US" dirty="0" smtClean="0"/>
              <a:t> e </a:t>
            </a:r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Computacionais</a:t>
            </a:r>
            <a:r>
              <a:rPr lang="en-US" dirty="0" smtClean="0"/>
              <a:t> (</a:t>
            </a:r>
            <a:r>
              <a:rPr lang="en-US" dirty="0" err="1" smtClean="0"/>
              <a:t>Compiladores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Operadores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4006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           Zero ou mais instâncias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          Uma ou mais instâncias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            Zero ou uma instância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[…]     classes de caracteres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Exemplos: [A-Za-z][A-Za-z0-9]*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| B     Instância de A ou instância de B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         Instância de A seguida de instância de B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Identificadores em Pascal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000080" y="1714320"/>
            <a:ext cx="7286400" cy="1552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[A- Za-z]
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[0-9]
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Números em Pascal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00080" y="1714320"/>
            <a:ext cx="7286400" cy="2040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 digit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
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opt_fraction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.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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opt_exponent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(E (+|-|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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|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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digits opt_fraction opt_exponent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Implementação do lexer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Expressões regulares (ER) como entrada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Ferramentas geram autômatos reconhecedores para ERs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Exemplos: Lex, Flex, JLex, Alex, etc.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 (para 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181320" y="2152800"/>
            <a:ext cx="2285640" cy="91404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Compilador lex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(lex ou flex)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85840" y="2152800"/>
            <a:ext cx="257940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Especificação de tokens
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lex.l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712840" y="2388960"/>
            <a:ext cx="18284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Lex.yy.c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5"/>
          <p:cNvSpPr/>
          <p:nvPr/>
        </p:nvSpPr>
        <p:spPr>
          <a:xfrm>
            <a:off x="2419200" y="2609640"/>
            <a:ext cx="6858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6"/>
          <p:cNvSpPr/>
          <p:nvPr/>
        </p:nvSpPr>
        <p:spPr>
          <a:xfrm>
            <a:off x="3181320" y="3371760"/>
            <a:ext cx="2285640" cy="91404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compiler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285840" y="3524400"/>
            <a:ext cx="25794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lex.yy.c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6063120" y="3600360"/>
            <a:ext cx="18284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a.out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>
            <a:off x="2419200" y="3828960"/>
            <a:ext cx="6858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0"/>
          <p:cNvSpPr/>
          <p:nvPr/>
        </p:nvSpPr>
        <p:spPr>
          <a:xfrm>
            <a:off x="3181320" y="4514760"/>
            <a:ext cx="2285640" cy="91404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a.out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285840" y="4743360"/>
            <a:ext cx="25794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Entrada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5960520" y="4766040"/>
            <a:ext cx="27428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Sequência de tokens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5467320" y="4971960"/>
            <a:ext cx="456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14"/>
          <p:cNvSpPr/>
          <p:nvPr/>
        </p:nvSpPr>
        <p:spPr>
          <a:xfrm>
            <a:off x="2419200" y="4971960"/>
            <a:ext cx="6858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5"/>
          <p:cNvSpPr/>
          <p:nvPr/>
        </p:nvSpPr>
        <p:spPr>
          <a:xfrm>
            <a:off x="5470920" y="3786120"/>
            <a:ext cx="456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6"/>
          <p:cNvSpPr/>
          <p:nvPr/>
        </p:nvSpPr>
        <p:spPr>
          <a:xfrm>
            <a:off x="5473080" y="2571840"/>
            <a:ext cx="456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 em Lex - estrutura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42960" y="1714320"/>
            <a:ext cx="85341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Declarações – variáveis, constantes, defs.regulares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%%
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regras de tradução – expr. regulares e ações em C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Padrão       { ação }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%%
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procedimentos auxiliares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 em Lex - exemplo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09480" y="1981080"/>
            <a:ext cx="83055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 declarações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delim     [ \t\n]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ws        {delim}+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letter    [A-Za-z]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digit     [0-9]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id        {letter}({letter}|{digit})*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number    {digit}+(\.{digit}+)?
                (E[+\-]?{digit}+)?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 em Lex – exemplo (cont.)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9480" y="1981080"/>
            <a:ext cx="83055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 regras de tradução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{ws}       {/* no action and no return */}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        {return(IF);}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       {return(THEN);}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else       {return(ELSE);}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{id}       {yylval=install_id();return(ID);}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{number}   {yylval=install_num();
          return(NUMBER);}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“&lt;“        {yylval = LT; return(RELOP);}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“&lt;=“       {yylval = LE; return(RELOP);}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…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Descrição em Lex – exemplo (cont.)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09480" y="1981080"/>
            <a:ext cx="83055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 funções auxiliares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%%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install_id() {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	Copia lexema para a tabela de símbolos.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Primeiro caracter do lexema é apontado pela variável yytext e o comprimento é definido pela variável yylength.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install_num() { … 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Analisador léxico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805040" y="2362320"/>
            <a:ext cx="2209320" cy="9903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767560" y="2362320"/>
            <a:ext cx="2057040" cy="9903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4014720" y="3200400"/>
            <a:ext cx="175212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getNextToken()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422280" y="2438280"/>
            <a:ext cx="108036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
fonte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4471920" y="2362320"/>
            <a:ext cx="99036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4014720" y="2857680"/>
            <a:ext cx="175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8"/>
          <p:cNvSpPr/>
          <p:nvPr/>
        </p:nvSpPr>
        <p:spPr>
          <a:xfrm>
            <a:off x="1347480" y="2819160"/>
            <a:ext cx="4572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9"/>
          <p:cNvSpPr/>
          <p:nvPr/>
        </p:nvSpPr>
        <p:spPr>
          <a:xfrm flipH="1">
            <a:off x="4014720" y="3124080"/>
            <a:ext cx="175248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10"/>
          <p:cNvSpPr/>
          <p:nvPr/>
        </p:nvSpPr>
        <p:spPr>
          <a:xfrm>
            <a:off x="3786120" y="4419720"/>
            <a:ext cx="2057040" cy="9903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tabela de 
símbolos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Line 11"/>
          <p:cNvSpPr/>
          <p:nvPr/>
        </p:nvSpPr>
        <p:spPr>
          <a:xfrm flipH="1" flipV="1">
            <a:off x="3481200" y="3352680"/>
            <a:ext cx="838080" cy="1066680"/>
          </a:xfrm>
          <a:prstGeom prst="line">
            <a:avLst/>
          </a:prstGeom>
          <a:ln w="936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12"/>
          <p:cNvSpPr/>
          <p:nvPr/>
        </p:nvSpPr>
        <p:spPr>
          <a:xfrm flipV="1">
            <a:off x="5462280" y="3352680"/>
            <a:ext cx="609840" cy="1066680"/>
          </a:xfrm>
          <a:prstGeom prst="line">
            <a:avLst/>
          </a:prstGeom>
          <a:ln w="936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7824960" y="2895480"/>
            <a:ext cx="533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 cap="rnd">
            <a:solidFill>
              <a:schemeClr val="tx1"/>
            </a:solidFill>
            <a:custDash>
              <a:ds d="500000" sp="4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4"/>
          <p:cNvSpPr/>
          <p:nvPr/>
        </p:nvSpPr>
        <p:spPr>
          <a:xfrm>
            <a:off x="428760" y="3859560"/>
            <a:ext cx="2714400" cy="15526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Outros nomes: scanner e lexical analyzer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Tokens, Padrões e Lexemas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par com o nome do token e atributos opcionais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Padrão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descrição dos possíveis lexemas associados a um tipo de token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Lexema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sequência de caracteres que casam com o padrão de um tipo de token.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a entrada: “var1 = 23”; 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Primeiro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 entrada: &lt;ID, “var1”&gt;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este token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Padrão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“seq. de caracteres seguida por dígito”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 (para identificador) é o tipo do token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Lexema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“var1”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Observações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Existem conjuntos de strings na entrada que geram o mesmo tipo de token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Exemplo: var1, xyz2 são tokens do mesmo tipo ID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Símbolos terminais de uma gramática correspondem a tokens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Exemplo: Palavras reservadas, operadores, identificadores, constantes, parenteses, etc.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017160" y="2000160"/>
            <a:ext cx="2508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= M * C **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017160" y="2000160"/>
            <a:ext cx="2508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= M * C **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019320" y="2041920"/>
            <a:ext cx="29052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3352320" y="2041920"/>
            <a:ext cx="26244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5"/>
          <p:cNvSpPr/>
          <p:nvPr/>
        </p:nvSpPr>
        <p:spPr>
          <a:xfrm>
            <a:off x="3657240" y="2046600"/>
            <a:ext cx="359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4071960" y="2044080"/>
            <a:ext cx="26244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7"/>
          <p:cNvSpPr/>
          <p:nvPr/>
        </p:nvSpPr>
        <p:spPr>
          <a:xfrm>
            <a:off x="4371480" y="2046600"/>
            <a:ext cx="296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8"/>
          <p:cNvSpPr/>
          <p:nvPr/>
        </p:nvSpPr>
        <p:spPr>
          <a:xfrm>
            <a:off x="4704120" y="2044080"/>
            <a:ext cx="40716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9"/>
          <p:cNvSpPr/>
          <p:nvPr/>
        </p:nvSpPr>
        <p:spPr>
          <a:xfrm>
            <a:off x="5157360" y="2044440"/>
            <a:ext cx="296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4038480"/>
            <a:ext cx="8229240" cy="2087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Distingue-se instâncias de um token pelos seus atributos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Usa-se tabela de símbolos para guardar informações auxiliares sobre tokens.  E.g., tipo e escopo de identificadores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352680" y="1473840"/>
            <a:ext cx="5285880" cy="2010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apontador p/posição de E na tabela de símbolos&gt;
&lt;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assign_op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
&lt;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apontador p/posição de M na tabela de símbolos&gt;
&lt;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mult_op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
&lt;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apontador p/posição de C na tabela de símbolos&gt;
&lt;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exp_op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,&gt;
&lt;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valor 2&gt;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46040" y="2234520"/>
            <a:ext cx="2508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= M * C **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448200" y="2276280"/>
            <a:ext cx="29052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781200" y="2276280"/>
            <a:ext cx="26244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7"/>
          <p:cNvSpPr/>
          <p:nvPr/>
        </p:nvSpPr>
        <p:spPr>
          <a:xfrm>
            <a:off x="1085760" y="2280960"/>
            <a:ext cx="359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1500840" y="2278440"/>
            <a:ext cx="26244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1800360" y="2280960"/>
            <a:ext cx="296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2132640" y="2278440"/>
            <a:ext cx="40716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1"/>
          <p:cNvSpPr/>
          <p:nvPr/>
        </p:nvSpPr>
        <p:spPr>
          <a:xfrm>
            <a:off x="2586240" y="2278800"/>
            <a:ext cx="296280" cy="483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Expressões regulares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Usada na especificação dos Tokens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Expressividade suficiente na prática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478</Words>
  <Application>Microsoft Office PowerPoint</Application>
  <PresentationFormat>Apresentação na tela (4:3)</PresentationFormat>
  <Paragraphs>106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Office Theme</vt:lpstr>
      <vt:lpstr>Análise léxica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Léxica</dc:title>
  <dc:subject/>
  <dc:creator>MARCELO</dc:creator>
  <dc:description/>
  <cp:lastModifiedBy>Marcelo d'Amorim</cp:lastModifiedBy>
  <cp:revision>5</cp:revision>
  <dcterms:created xsi:type="dcterms:W3CDTF">2015-04-10T15:27:31Z</dcterms:created>
  <dcterms:modified xsi:type="dcterms:W3CDTF">2017-08-31T18:23:57Z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